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3" r:id="rId6"/>
    <p:sldId id="262" r:id="rId7"/>
  </p:sldIdLst>
  <p:sldSz cx="12212638" cy="6869113"/>
  <p:notesSz cx="6858000" cy="9144000"/>
  <p:defaultTextStyle>
    <a:defPPr>
      <a:defRPr lang="ru-RU"/>
    </a:defPPr>
    <a:lvl1pPr marL="0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4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349AB-D306-4346-AAE2-0D77470BE4B4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A874F-935E-457A-8624-6DA63177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0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165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33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49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661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BA0EB-BF25-41B9-A845-623A9984B2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5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BA0EB-BF25-41B9-A845-623A9984B2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6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948" y="2133878"/>
            <a:ext cx="10380742" cy="14724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896" y="3892497"/>
            <a:ext cx="8548847" cy="1755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7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8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4162" y="275084"/>
            <a:ext cx="2747844" cy="58610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632" y="275084"/>
            <a:ext cx="8039987" cy="58610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64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2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4" y="4414042"/>
            <a:ext cx="10380742" cy="136428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714" y="2911424"/>
            <a:ext cx="10380742" cy="15026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5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9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61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2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0632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091" y="1602794"/>
            <a:ext cx="539391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537600"/>
            <a:ext cx="539603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632" y="2178399"/>
            <a:ext cx="539603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3851" y="1537600"/>
            <a:ext cx="5398156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3851" y="2178399"/>
            <a:ext cx="5398156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3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8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3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3492"/>
            <a:ext cx="4017874" cy="11639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802" y="273493"/>
            <a:ext cx="6827204" cy="586259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632" y="1437426"/>
            <a:ext cx="4017874" cy="4698665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7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4808379"/>
            <a:ext cx="7327583" cy="5676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3762" y="613768"/>
            <a:ext cx="7327583" cy="4121468"/>
          </a:xfrm>
        </p:spPr>
        <p:txBody>
          <a:bodyPr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762" y="5376036"/>
            <a:ext cx="7327583" cy="806166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4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32" y="275083"/>
            <a:ext cx="10991374" cy="1144852"/>
          </a:xfrm>
          <a:prstGeom prst="rect">
            <a:avLst/>
          </a:prstGeom>
        </p:spPr>
        <p:txBody>
          <a:bodyPr vert="horz" lIns="109033" tIns="54517" rIns="109033" bIns="545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2" y="1602794"/>
            <a:ext cx="10991374" cy="4533297"/>
          </a:xfrm>
          <a:prstGeom prst="rect">
            <a:avLst/>
          </a:prstGeom>
        </p:spPr>
        <p:txBody>
          <a:bodyPr vert="horz" lIns="109033" tIns="54517" rIns="109033" bIns="545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632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9624-76A6-456F-9140-7AB0968CFE8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2652" y="6366650"/>
            <a:ext cx="3867335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52390" y="6366650"/>
            <a:ext cx="2849616" cy="365717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161C-FF40-4903-B0D4-5FE15A264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3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9033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874" indent="-408874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894" indent="-340728" algn="l" defTabSz="1090331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913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8078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244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409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574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40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905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ronze_01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r="1497"/>
          <a:stretch>
            <a:fillRect/>
          </a:stretch>
        </p:blipFill>
        <p:spPr bwMode="auto">
          <a:xfrm>
            <a:off x="0" y="0"/>
            <a:ext cx="122126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4" name="TextBox 153"/>
          <p:cNvSpPr txBox="1"/>
          <p:nvPr/>
        </p:nvSpPr>
        <p:spPr>
          <a:xfrm>
            <a:off x="580699" y="2713310"/>
            <a:ext cx="11051241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Экологическое </a:t>
            </a:r>
            <a:r>
              <a:rPr lang="ru-RU" alt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машиностроение как направление</a:t>
            </a:r>
          </a:p>
          <a:p>
            <a:pPr algn="ctr">
              <a:spcBef>
                <a:spcPct val="0"/>
              </a:spcBef>
            </a:pPr>
            <a:r>
              <a:rPr lang="ru-RU" alt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Диверсификации АО «ЦНИИ «</a:t>
            </a:r>
            <a:r>
              <a:rPr lang="ru-RU" altLang="ru-RU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Буревестник</a:t>
            </a:r>
            <a:endParaRPr lang="ru-RU" altLang="ru-RU" sz="8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498" y="302431"/>
            <a:ext cx="3147401" cy="43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89004" y="5093425"/>
            <a:ext cx="7773814" cy="788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генерального директора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гражданской продукции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А. Дойников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Прямая соединительная линия 134"/>
          <p:cNvCxnSpPr/>
          <p:nvPr/>
        </p:nvCxnSpPr>
        <p:spPr>
          <a:xfrm>
            <a:off x="242689" y="811671"/>
            <a:ext cx="11539500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2259391" y="140543"/>
            <a:ext cx="9164514" cy="6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4517" rIns="0" bIns="54517">
            <a:spAutoFit/>
          </a:bodyPr>
          <a:lstStyle/>
          <a:p>
            <a:pPr>
              <a:defRPr/>
            </a:pPr>
            <a:r>
              <a:rPr lang="ru-RU" sz="19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создания и развития промышленности обращения с отходами </a:t>
            </a:r>
            <a:endParaRPr lang="ru-RU" sz="1900" b="1" cap="all" dirty="0">
              <a:solidFill>
                <a:srgbClr val="9959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62477"/>
              </p:ext>
            </p:extLst>
          </p:nvPr>
        </p:nvGraphicFramePr>
        <p:xfrm>
          <a:off x="338219" y="1328214"/>
          <a:ext cx="6345139" cy="1543402"/>
        </p:xfrm>
        <a:graphic>
          <a:graphicData uri="http://schemas.openxmlformats.org/drawingml/2006/table">
            <a:tbl>
              <a:tblPr/>
              <a:tblGrid>
                <a:gridCol w="4036983"/>
                <a:gridCol w="1250251"/>
                <a:gridCol w="1057905"/>
              </a:tblGrid>
              <a:tr h="5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стратегии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580" marR="91580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(фактическое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значение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Доля ТКО, направленных на сортировку, 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ea typeface="Calibri"/>
                          <a:cs typeface="Times New Roman"/>
                        </a:rPr>
                        <a:t>8,9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Calibri Light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 локализации производства оборудования для отрасли, 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Calibri Light" pitchFamily="34" charset="0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94939"/>
              </p:ext>
            </p:extLst>
          </p:nvPr>
        </p:nvGraphicFramePr>
        <p:xfrm>
          <a:off x="335928" y="3001808"/>
          <a:ext cx="6347431" cy="791322"/>
        </p:xfrm>
        <a:graphic>
          <a:graphicData uri="http://schemas.openxmlformats.org/drawingml/2006/table">
            <a:tbl>
              <a:tblPr/>
              <a:tblGrid>
                <a:gridCol w="4039274"/>
                <a:gridCol w="1250251"/>
                <a:gridCol w="1057906"/>
              </a:tblGrid>
              <a:tr h="358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Экотехнопарк, шт.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ea typeface="Calibri"/>
                          <a:cs typeface="Times New Roman"/>
                        </a:rPr>
                        <a:t>–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Calibri Light" pitchFamily="34" charset="0"/>
                        </a:rPr>
                        <a:t>70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Мусоросортировочный комплекс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ТКО, шт.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ea typeface="Calibri"/>
                          <a:cs typeface="Times New Roman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Calibri Light" pitchFamily="34" charset="0"/>
                        </a:rPr>
                        <a:t>310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4" y="187084"/>
            <a:ext cx="1024081" cy="5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17" y="3723055"/>
            <a:ext cx="3423655" cy="245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79532" y="1216716"/>
            <a:ext cx="4808659" cy="25063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033" tIns="54517" rIns="109033" bIns="54517" rtlCol="0" anchor="ctr"/>
          <a:lstStyle/>
          <a:p>
            <a:r>
              <a:rPr lang="ru-RU" sz="1900" b="1" u="sng" dirty="0"/>
              <a:t>Стратегия</a:t>
            </a:r>
            <a:r>
              <a:rPr lang="ru-RU" sz="1900" dirty="0"/>
              <a:t> </a:t>
            </a:r>
            <a:r>
              <a:rPr lang="ru-RU" sz="1900" dirty="0"/>
              <a:t>– </a:t>
            </a:r>
          </a:p>
          <a:p>
            <a:pPr algn="just"/>
            <a:r>
              <a:rPr lang="ru-RU" sz="1900" dirty="0"/>
              <a:t>система </a:t>
            </a:r>
            <a:r>
              <a:rPr lang="ru-RU" sz="1900" dirty="0"/>
              <a:t>целей, задач</a:t>
            </a:r>
            <a:r>
              <a:rPr lang="ru-RU" sz="1900" dirty="0"/>
              <a:t>, принципов </a:t>
            </a:r>
            <a:r>
              <a:rPr lang="ru-RU" sz="1900" dirty="0"/>
              <a:t>и приоритетов, направленных на создание и </a:t>
            </a:r>
            <a:r>
              <a:rPr lang="ru-RU" sz="1900" dirty="0"/>
              <a:t>развитие промышленности обращения с отходами, ресурсосбережение</a:t>
            </a:r>
            <a:r>
              <a:rPr lang="ru-RU" sz="1900" dirty="0"/>
              <a:t>, обеспечение экологически безопасного и</a:t>
            </a:r>
          </a:p>
          <a:p>
            <a:pPr algn="just"/>
            <a:r>
              <a:rPr lang="ru-RU" sz="1900" dirty="0"/>
              <a:t>экономически эффективного обращения с </a:t>
            </a:r>
            <a:r>
              <a:rPr lang="ru-RU" sz="1900" dirty="0"/>
              <a:t>отходами.</a:t>
            </a:r>
            <a:endParaRPr lang="ru-RU" sz="19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57248"/>
              </p:ext>
            </p:extLst>
          </p:nvPr>
        </p:nvGraphicFramePr>
        <p:xfrm>
          <a:off x="335927" y="3939430"/>
          <a:ext cx="6347431" cy="397490"/>
        </p:xfrm>
        <a:graphic>
          <a:graphicData uri="http://schemas.openxmlformats.org/drawingml/2006/table">
            <a:tbl>
              <a:tblPr/>
              <a:tblGrid>
                <a:gridCol w="4039275"/>
                <a:gridCol w="1250251"/>
                <a:gridCol w="1057905"/>
              </a:tblGrid>
              <a:tr h="397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отбора вторичных ресурсов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ea typeface="Calibri"/>
                          <a:cs typeface="Times New Roman"/>
                        </a:rPr>
                        <a:t>–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30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91595" marR="91595" marT="0" marB="0" anchor="ctr">
                    <a:lnL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5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5928" y="4873762"/>
            <a:ext cx="5768098" cy="894929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pPr>
              <a:defRPr/>
            </a:pPr>
            <a:r>
              <a:rPr lang="ru-RU" sz="17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Распоряжением Правительства </a:t>
            </a:r>
            <a:r>
              <a:rPr lang="ru-RU" sz="17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br>
              <a:rPr lang="ru-RU" sz="17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 января 2018 г. № 84-р</a:t>
            </a:r>
          </a:p>
        </p:txBody>
      </p:sp>
    </p:spTree>
    <p:extLst>
      <p:ext uri="{BB962C8B-B14F-4D97-AF65-F5344CB8AC3E}">
        <p14:creationId xmlns:p14="http://schemas.microsoft.com/office/powerpoint/2010/main" val="39524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Прямая соединительная линия 134"/>
          <p:cNvCxnSpPr/>
          <p:nvPr/>
        </p:nvCxnSpPr>
        <p:spPr>
          <a:xfrm>
            <a:off x="242689" y="1051787"/>
            <a:ext cx="11539500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55" name="Text Box 2"/>
          <p:cNvSpPr txBox="1">
            <a:spLocks noChangeArrowheads="1"/>
          </p:cNvSpPr>
          <p:nvPr/>
        </p:nvSpPr>
        <p:spPr bwMode="auto">
          <a:xfrm>
            <a:off x="2665488" y="357488"/>
            <a:ext cx="8599733" cy="6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4517" rIns="0" bIns="54517">
            <a:spAutoFit/>
          </a:bodyPr>
          <a:lstStyle/>
          <a:p>
            <a:pPr>
              <a:defRPr/>
            </a:pPr>
            <a:r>
              <a:rPr lang="ru-RU" sz="19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проект «</a:t>
            </a:r>
            <a:r>
              <a:rPr lang="ru-RU" sz="19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отечественное оборудование </a:t>
            </a:r>
            <a:r>
              <a:rPr lang="ru-RU" sz="19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отрасли обращения с отходами»</a:t>
            </a:r>
            <a:endParaRPr lang="ru-RU" sz="1900" b="1" cap="all" dirty="0">
              <a:solidFill>
                <a:srgbClr val="9959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54435" y="1237064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148520" y="1236451"/>
            <a:ext cx="9633669" cy="63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Создание высокотехнологичных комплексов оборудования по обработке и утилизации отходов производства и потребления с использованием потенциала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предприятий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ОПК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54435" y="1864535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159790" y="1864535"/>
            <a:ext cx="9622399" cy="63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Производство высокотехнологичного оборудования  для  обработки 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утилизации     Твердых Коммунальных Отходов (ТКО)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55550" y="2485983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159790" y="2485983"/>
            <a:ext cx="9622399" cy="63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Создание производства на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основе трансфера наилучших доступных технологий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срок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 – 2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года через локализацию на предприятии ОПК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63858" y="3126137"/>
            <a:ext cx="1649195" cy="63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Состояние проекта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91" y="2988348"/>
            <a:ext cx="3062534" cy="137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40" y="3295645"/>
            <a:ext cx="739966" cy="5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88" y="3351562"/>
            <a:ext cx="3147401" cy="43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57" y="3426115"/>
            <a:ext cx="1891969" cy="34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04" y="3413575"/>
            <a:ext cx="1889143" cy="34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" name="TextBox 163"/>
          <p:cNvSpPr txBox="1"/>
          <p:nvPr/>
        </p:nvSpPr>
        <p:spPr>
          <a:xfrm>
            <a:off x="374395" y="4276384"/>
            <a:ext cx="1634763" cy="8949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Результаты проекта к 2030 году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644" y="3255126"/>
            <a:ext cx="1533729" cy="325542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TEHNOLOGY</a:t>
            </a:r>
            <a:endParaRPr lang="ru-RU" dirty="0">
              <a:solidFill>
                <a:schemeClr val="tx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148517" y="4240268"/>
            <a:ext cx="5914085" cy="35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автоматизированных МСК, шт.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48520" y="4646313"/>
            <a:ext cx="5914083" cy="35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Уровень локализации производства,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148517" y="5072302"/>
            <a:ext cx="5914085" cy="35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Процент отбора вторичных ресурсов,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211837" y="3863554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7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0063036" y="3863554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2030</a:t>
            </a:r>
            <a:endParaRPr lang="ru-RU" sz="17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0063036" y="4248879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43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0063036" y="4646314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75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211837" y="4248879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211837" y="4646315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211837" y="5072303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063036" y="5074289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159790" y="5517811"/>
            <a:ext cx="5914085" cy="35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Доля размещения ТКО на полигонах,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8211837" y="5502397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94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0063036" y="5502396"/>
            <a:ext cx="1668040" cy="371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9033" tIns="54517" rIns="109033" bIns="54517" rtlCol="0">
            <a:spAutoFit/>
          </a:bodyPr>
          <a:lstStyle/>
          <a:p>
            <a:pPr lvl="0"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4" y="380265"/>
            <a:ext cx="1024081" cy="5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2419884" y="2244127"/>
            <a:ext cx="7399408" cy="3261887"/>
            <a:chOff x="1534484" y="713651"/>
            <a:chExt cx="7888472" cy="4636975"/>
          </a:xfrm>
          <a:solidFill>
            <a:schemeClr val="bg1">
              <a:lumMod val="95000"/>
            </a:schemeClr>
          </a:solidFill>
        </p:grpSpPr>
        <p:grpSp>
          <p:nvGrpSpPr>
            <p:cNvPr id="18" name="Группа 329"/>
            <p:cNvGrpSpPr/>
            <p:nvPr/>
          </p:nvGrpSpPr>
          <p:grpSpPr>
            <a:xfrm>
              <a:off x="1534484" y="4014866"/>
              <a:ext cx="963478" cy="1172307"/>
              <a:chOff x="1526946" y="3541141"/>
              <a:chExt cx="963478" cy="1172307"/>
            </a:xfrm>
            <a:grpFill/>
          </p:grpSpPr>
          <p:sp>
            <p:nvSpPr>
              <p:cNvPr id="143" name="Freeform 77"/>
              <p:cNvSpPr>
                <a:spLocks noChangeAspect="1"/>
              </p:cNvSpPr>
              <p:nvPr/>
            </p:nvSpPr>
            <p:spPr bwMode="auto">
              <a:xfrm>
                <a:off x="2034110" y="3541141"/>
                <a:ext cx="456314" cy="427389"/>
              </a:xfrm>
              <a:custGeom>
                <a:avLst/>
                <a:gdLst>
                  <a:gd name="T0" fmla="*/ 59215 w 1104"/>
                  <a:gd name="T1" fmla="*/ 394206 h 1023"/>
                  <a:gd name="T2" fmla="*/ 28995 w 1104"/>
                  <a:gd name="T3" fmla="*/ 366550 h 1023"/>
                  <a:gd name="T4" fmla="*/ 42063 w 1104"/>
                  <a:gd name="T5" fmla="*/ 309173 h 1023"/>
                  <a:gd name="T6" fmla="*/ 0 w 1104"/>
                  <a:gd name="T7" fmla="*/ 266657 h 1023"/>
                  <a:gd name="T8" fmla="*/ 15518 w 1104"/>
                  <a:gd name="T9" fmla="*/ 253448 h 1023"/>
                  <a:gd name="T10" fmla="*/ 105362 w 1104"/>
                  <a:gd name="T11" fmla="*/ 246430 h 1023"/>
                  <a:gd name="T12" fmla="*/ 92294 w 1104"/>
                  <a:gd name="T13" fmla="*/ 193182 h 1023"/>
                  <a:gd name="T14" fmla="*/ 112304 w 1104"/>
                  <a:gd name="T15" fmla="*/ 142409 h 1023"/>
                  <a:gd name="T16" fmla="*/ 138440 w 1104"/>
                  <a:gd name="T17" fmla="*/ 133328 h 1023"/>
                  <a:gd name="T18" fmla="*/ 118430 w 1104"/>
                  <a:gd name="T19" fmla="*/ 73475 h 1023"/>
                  <a:gd name="T20" fmla="*/ 144566 w 1104"/>
                  <a:gd name="T21" fmla="*/ 49534 h 1023"/>
                  <a:gd name="T22" fmla="*/ 138440 w 1104"/>
                  <a:gd name="T23" fmla="*/ 9494 h 1023"/>
                  <a:gd name="T24" fmla="*/ 213582 w 1104"/>
                  <a:gd name="T25" fmla="*/ 0 h 1023"/>
                  <a:gd name="T26" fmla="*/ 237268 w 1104"/>
                  <a:gd name="T27" fmla="*/ 29307 h 1023"/>
                  <a:gd name="T28" fmla="*/ 272797 w 1104"/>
                  <a:gd name="T29" fmla="*/ 36325 h 1023"/>
                  <a:gd name="T30" fmla="*/ 276881 w 1104"/>
                  <a:gd name="T31" fmla="*/ 89161 h 1023"/>
                  <a:gd name="T32" fmla="*/ 375708 w 1104"/>
                  <a:gd name="T33" fmla="*/ 129200 h 1023"/>
                  <a:gd name="T34" fmla="*/ 378159 w 1104"/>
                  <a:gd name="T35" fmla="*/ 186990 h 1023"/>
                  <a:gd name="T36" fmla="*/ 348755 w 1104"/>
                  <a:gd name="T37" fmla="*/ 202675 h 1023"/>
                  <a:gd name="T38" fmla="*/ 381834 w 1104"/>
                  <a:gd name="T39" fmla="*/ 220012 h 1023"/>
                  <a:gd name="T40" fmla="*/ 441457 w 1104"/>
                  <a:gd name="T41" fmla="*/ 239826 h 1023"/>
                  <a:gd name="T42" fmla="*/ 441457 w 1104"/>
                  <a:gd name="T43" fmla="*/ 276151 h 1023"/>
                  <a:gd name="T44" fmla="*/ 450850 w 1104"/>
                  <a:gd name="T45" fmla="*/ 300917 h 1023"/>
                  <a:gd name="T46" fmla="*/ 342630 w 1104"/>
                  <a:gd name="T47" fmla="*/ 359532 h 1023"/>
                  <a:gd name="T48" fmla="*/ 335687 w 1104"/>
                  <a:gd name="T49" fmla="*/ 412781 h 1023"/>
                  <a:gd name="T50" fmla="*/ 303017 w 1104"/>
                  <a:gd name="T51" fmla="*/ 422275 h 1023"/>
                  <a:gd name="T52" fmla="*/ 276881 w 1104"/>
                  <a:gd name="T53" fmla="*/ 373154 h 1023"/>
                  <a:gd name="T54" fmla="*/ 204189 w 1104"/>
                  <a:gd name="T55" fmla="*/ 389253 h 1023"/>
                  <a:gd name="T56" fmla="*/ 202556 w 1104"/>
                  <a:gd name="T57" fmla="*/ 406589 h 1023"/>
                  <a:gd name="T58" fmla="*/ 167027 w 1104"/>
                  <a:gd name="T59" fmla="*/ 406589 h 1023"/>
                  <a:gd name="T60" fmla="*/ 151508 w 1104"/>
                  <a:gd name="T61" fmla="*/ 348800 h 1023"/>
                  <a:gd name="T62" fmla="*/ 134357 w 1104"/>
                  <a:gd name="T63" fmla="*/ 379759 h 1023"/>
                  <a:gd name="T64" fmla="*/ 68199 w 1104"/>
                  <a:gd name="T65" fmla="*/ 386363 h 1023"/>
                  <a:gd name="T66" fmla="*/ 59215 w 1104"/>
                  <a:gd name="T67" fmla="*/ 394206 h 10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04"/>
                  <a:gd name="T103" fmla="*/ 0 h 1023"/>
                  <a:gd name="T104" fmla="*/ 1104 w 1104"/>
                  <a:gd name="T105" fmla="*/ 1023 h 10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04" h="1023">
                    <a:moveTo>
                      <a:pt x="145" y="955"/>
                    </a:moveTo>
                    <a:lnTo>
                      <a:pt x="71" y="888"/>
                    </a:lnTo>
                    <a:lnTo>
                      <a:pt x="103" y="749"/>
                    </a:lnTo>
                    <a:lnTo>
                      <a:pt x="0" y="646"/>
                    </a:lnTo>
                    <a:lnTo>
                      <a:pt x="38" y="614"/>
                    </a:lnTo>
                    <a:lnTo>
                      <a:pt x="258" y="597"/>
                    </a:lnTo>
                    <a:lnTo>
                      <a:pt x="226" y="468"/>
                    </a:lnTo>
                    <a:lnTo>
                      <a:pt x="275" y="345"/>
                    </a:lnTo>
                    <a:lnTo>
                      <a:pt x="339" y="323"/>
                    </a:lnTo>
                    <a:lnTo>
                      <a:pt x="290" y="178"/>
                    </a:lnTo>
                    <a:lnTo>
                      <a:pt x="354" y="120"/>
                    </a:lnTo>
                    <a:lnTo>
                      <a:pt x="339" y="23"/>
                    </a:lnTo>
                    <a:lnTo>
                      <a:pt x="523" y="0"/>
                    </a:lnTo>
                    <a:lnTo>
                      <a:pt x="581" y="71"/>
                    </a:lnTo>
                    <a:lnTo>
                      <a:pt x="668" y="88"/>
                    </a:lnTo>
                    <a:lnTo>
                      <a:pt x="678" y="216"/>
                    </a:lnTo>
                    <a:lnTo>
                      <a:pt x="920" y="313"/>
                    </a:lnTo>
                    <a:lnTo>
                      <a:pt x="926" y="453"/>
                    </a:lnTo>
                    <a:lnTo>
                      <a:pt x="854" y="491"/>
                    </a:lnTo>
                    <a:lnTo>
                      <a:pt x="935" y="533"/>
                    </a:lnTo>
                    <a:lnTo>
                      <a:pt x="1081" y="581"/>
                    </a:lnTo>
                    <a:lnTo>
                      <a:pt x="1081" y="669"/>
                    </a:lnTo>
                    <a:lnTo>
                      <a:pt x="1104" y="729"/>
                    </a:lnTo>
                    <a:lnTo>
                      <a:pt x="839" y="871"/>
                    </a:lnTo>
                    <a:lnTo>
                      <a:pt x="822" y="1000"/>
                    </a:lnTo>
                    <a:lnTo>
                      <a:pt x="742" y="1023"/>
                    </a:lnTo>
                    <a:lnTo>
                      <a:pt x="678" y="904"/>
                    </a:lnTo>
                    <a:lnTo>
                      <a:pt x="500" y="943"/>
                    </a:lnTo>
                    <a:lnTo>
                      <a:pt x="496" y="985"/>
                    </a:lnTo>
                    <a:lnTo>
                      <a:pt x="409" y="985"/>
                    </a:lnTo>
                    <a:lnTo>
                      <a:pt x="371" y="845"/>
                    </a:lnTo>
                    <a:lnTo>
                      <a:pt x="329" y="920"/>
                    </a:lnTo>
                    <a:lnTo>
                      <a:pt x="167" y="936"/>
                    </a:lnTo>
                    <a:lnTo>
                      <a:pt x="145" y="9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4" name="Freeform 78"/>
              <p:cNvSpPr>
                <a:spLocks noChangeAspect="1"/>
              </p:cNvSpPr>
              <p:nvPr/>
            </p:nvSpPr>
            <p:spPr bwMode="auto">
              <a:xfrm>
                <a:off x="1893603" y="3893503"/>
                <a:ext cx="402787" cy="430069"/>
              </a:xfrm>
              <a:custGeom>
                <a:avLst/>
                <a:gdLst>
                  <a:gd name="T0" fmla="*/ 206792 w 975"/>
                  <a:gd name="T1" fmla="*/ 37735 h 1026"/>
                  <a:gd name="T2" fmla="*/ 272998 w 975"/>
                  <a:gd name="T3" fmla="*/ 31100 h 1026"/>
                  <a:gd name="T4" fmla="*/ 290163 w 975"/>
                  <a:gd name="T5" fmla="*/ 0 h 1026"/>
                  <a:gd name="T6" fmla="*/ 305693 w 975"/>
                  <a:gd name="T7" fmla="*/ 58054 h 1026"/>
                  <a:gd name="T8" fmla="*/ 341248 w 975"/>
                  <a:gd name="T9" fmla="*/ 58054 h 1026"/>
                  <a:gd name="T10" fmla="*/ 338796 w 975"/>
                  <a:gd name="T11" fmla="*/ 73811 h 1026"/>
                  <a:gd name="T12" fmla="*/ 345335 w 975"/>
                  <a:gd name="T13" fmla="*/ 164623 h 1026"/>
                  <a:gd name="T14" fmla="*/ 398463 w 975"/>
                  <a:gd name="T15" fmla="*/ 194480 h 1026"/>
                  <a:gd name="T16" fmla="*/ 362499 w 975"/>
                  <a:gd name="T17" fmla="*/ 214384 h 1026"/>
                  <a:gd name="T18" fmla="*/ 355960 w 975"/>
                  <a:gd name="T19" fmla="*/ 278657 h 1026"/>
                  <a:gd name="T20" fmla="*/ 305693 w 975"/>
                  <a:gd name="T21" fmla="*/ 281145 h 1026"/>
                  <a:gd name="T22" fmla="*/ 319179 w 975"/>
                  <a:gd name="T23" fmla="*/ 328003 h 1026"/>
                  <a:gd name="T24" fmla="*/ 279537 w 975"/>
                  <a:gd name="T25" fmla="*/ 361591 h 1026"/>
                  <a:gd name="T26" fmla="*/ 309779 w 975"/>
                  <a:gd name="T27" fmla="*/ 377763 h 1026"/>
                  <a:gd name="T28" fmla="*/ 214966 w 975"/>
                  <a:gd name="T29" fmla="*/ 425450 h 1026"/>
                  <a:gd name="T30" fmla="*/ 197801 w 975"/>
                  <a:gd name="T31" fmla="*/ 381495 h 1026"/>
                  <a:gd name="T32" fmla="*/ 163472 w 975"/>
                  <a:gd name="T33" fmla="*/ 371958 h 1026"/>
                  <a:gd name="T34" fmla="*/ 145081 w 975"/>
                  <a:gd name="T35" fmla="*/ 298976 h 1026"/>
                  <a:gd name="T36" fmla="*/ 132004 w 975"/>
                  <a:gd name="T37" fmla="*/ 251704 h 1026"/>
                  <a:gd name="T38" fmla="*/ 102987 w 975"/>
                  <a:gd name="T39" fmla="*/ 206505 h 1026"/>
                  <a:gd name="T40" fmla="*/ 62119 w 975"/>
                  <a:gd name="T41" fmla="*/ 147622 h 1026"/>
                  <a:gd name="T42" fmla="*/ 35964 w 975"/>
                  <a:gd name="T43" fmla="*/ 131865 h 1026"/>
                  <a:gd name="T44" fmla="*/ 0 w 975"/>
                  <a:gd name="T45" fmla="*/ 71323 h 1026"/>
                  <a:gd name="T46" fmla="*/ 35964 w 975"/>
                  <a:gd name="T47" fmla="*/ 47272 h 1026"/>
                  <a:gd name="T48" fmla="*/ 59259 w 975"/>
                  <a:gd name="T49" fmla="*/ 91227 h 1026"/>
                  <a:gd name="T50" fmla="*/ 79284 w 975"/>
                  <a:gd name="T51" fmla="*/ 94130 h 1026"/>
                  <a:gd name="T52" fmla="*/ 68250 w 975"/>
                  <a:gd name="T53" fmla="*/ 131865 h 1026"/>
                  <a:gd name="T54" fmla="*/ 94814 w 975"/>
                  <a:gd name="T55" fmla="*/ 127303 h 1026"/>
                  <a:gd name="T56" fmla="*/ 134864 w 975"/>
                  <a:gd name="T57" fmla="*/ 158403 h 1026"/>
                  <a:gd name="T58" fmla="*/ 237443 w 975"/>
                  <a:gd name="T59" fmla="*/ 91227 h 1026"/>
                  <a:gd name="T60" fmla="*/ 233356 w 975"/>
                  <a:gd name="T61" fmla="*/ 64274 h 1026"/>
                  <a:gd name="T62" fmla="*/ 231722 w 975"/>
                  <a:gd name="T63" fmla="*/ 64688 h 1026"/>
                  <a:gd name="T64" fmla="*/ 228452 w 975"/>
                  <a:gd name="T65" fmla="*/ 64688 h 1026"/>
                  <a:gd name="T66" fmla="*/ 222322 w 975"/>
                  <a:gd name="T67" fmla="*/ 65518 h 1026"/>
                  <a:gd name="T68" fmla="*/ 215783 w 975"/>
                  <a:gd name="T69" fmla="*/ 65932 h 1026"/>
                  <a:gd name="T70" fmla="*/ 208835 w 975"/>
                  <a:gd name="T71" fmla="*/ 66347 h 1026"/>
                  <a:gd name="T72" fmla="*/ 201479 w 975"/>
                  <a:gd name="T73" fmla="*/ 66762 h 1026"/>
                  <a:gd name="T74" fmla="*/ 195758 w 975"/>
                  <a:gd name="T75" fmla="*/ 67176 h 1026"/>
                  <a:gd name="T76" fmla="*/ 191262 w 975"/>
                  <a:gd name="T77" fmla="*/ 67176 h 1026"/>
                  <a:gd name="T78" fmla="*/ 197801 w 975"/>
                  <a:gd name="T79" fmla="*/ 45614 h 1026"/>
                  <a:gd name="T80" fmla="*/ 206792 w 975"/>
                  <a:gd name="T81" fmla="*/ 37735 h 10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5"/>
                  <a:gd name="T124" fmla="*/ 0 h 1026"/>
                  <a:gd name="T125" fmla="*/ 975 w 975"/>
                  <a:gd name="T126" fmla="*/ 1026 h 10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5" h="1026">
                    <a:moveTo>
                      <a:pt x="506" y="91"/>
                    </a:moveTo>
                    <a:lnTo>
                      <a:pt x="668" y="75"/>
                    </a:lnTo>
                    <a:lnTo>
                      <a:pt x="710" y="0"/>
                    </a:lnTo>
                    <a:lnTo>
                      <a:pt x="748" y="140"/>
                    </a:lnTo>
                    <a:lnTo>
                      <a:pt x="835" y="140"/>
                    </a:lnTo>
                    <a:lnTo>
                      <a:pt x="829" y="178"/>
                    </a:lnTo>
                    <a:lnTo>
                      <a:pt x="845" y="397"/>
                    </a:lnTo>
                    <a:lnTo>
                      <a:pt x="975" y="469"/>
                    </a:lnTo>
                    <a:lnTo>
                      <a:pt x="887" y="517"/>
                    </a:lnTo>
                    <a:lnTo>
                      <a:pt x="871" y="672"/>
                    </a:lnTo>
                    <a:lnTo>
                      <a:pt x="748" y="678"/>
                    </a:lnTo>
                    <a:lnTo>
                      <a:pt x="781" y="791"/>
                    </a:lnTo>
                    <a:lnTo>
                      <a:pt x="684" y="872"/>
                    </a:lnTo>
                    <a:lnTo>
                      <a:pt x="758" y="911"/>
                    </a:lnTo>
                    <a:lnTo>
                      <a:pt x="526" y="1026"/>
                    </a:lnTo>
                    <a:lnTo>
                      <a:pt x="484" y="920"/>
                    </a:lnTo>
                    <a:lnTo>
                      <a:pt x="400" y="897"/>
                    </a:lnTo>
                    <a:lnTo>
                      <a:pt x="355" y="721"/>
                    </a:lnTo>
                    <a:lnTo>
                      <a:pt x="323" y="607"/>
                    </a:lnTo>
                    <a:lnTo>
                      <a:pt x="252" y="498"/>
                    </a:lnTo>
                    <a:lnTo>
                      <a:pt x="152" y="356"/>
                    </a:lnTo>
                    <a:lnTo>
                      <a:pt x="88" y="318"/>
                    </a:lnTo>
                    <a:lnTo>
                      <a:pt x="0" y="172"/>
                    </a:lnTo>
                    <a:lnTo>
                      <a:pt x="88" y="114"/>
                    </a:lnTo>
                    <a:lnTo>
                      <a:pt x="145" y="220"/>
                    </a:lnTo>
                    <a:lnTo>
                      <a:pt x="194" y="227"/>
                    </a:lnTo>
                    <a:lnTo>
                      <a:pt x="167" y="318"/>
                    </a:lnTo>
                    <a:lnTo>
                      <a:pt x="232" y="307"/>
                    </a:lnTo>
                    <a:lnTo>
                      <a:pt x="330" y="382"/>
                    </a:lnTo>
                    <a:lnTo>
                      <a:pt x="581" y="220"/>
                    </a:lnTo>
                    <a:lnTo>
                      <a:pt x="571" y="155"/>
                    </a:lnTo>
                    <a:lnTo>
                      <a:pt x="567" y="156"/>
                    </a:lnTo>
                    <a:lnTo>
                      <a:pt x="559" y="156"/>
                    </a:lnTo>
                    <a:lnTo>
                      <a:pt x="544" y="158"/>
                    </a:lnTo>
                    <a:lnTo>
                      <a:pt x="528" y="159"/>
                    </a:lnTo>
                    <a:lnTo>
                      <a:pt x="511" y="160"/>
                    </a:lnTo>
                    <a:lnTo>
                      <a:pt x="493" y="161"/>
                    </a:lnTo>
                    <a:lnTo>
                      <a:pt x="479" y="162"/>
                    </a:lnTo>
                    <a:lnTo>
                      <a:pt x="468" y="162"/>
                    </a:lnTo>
                    <a:lnTo>
                      <a:pt x="484" y="110"/>
                    </a:lnTo>
                    <a:lnTo>
                      <a:pt x="506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5" name="Freeform 86"/>
              <p:cNvSpPr>
                <a:spLocks noChangeAspect="1"/>
              </p:cNvSpPr>
              <p:nvPr/>
            </p:nvSpPr>
            <p:spPr bwMode="auto">
              <a:xfrm>
                <a:off x="1651395" y="4109208"/>
                <a:ext cx="144522" cy="146036"/>
              </a:xfrm>
              <a:custGeom>
                <a:avLst/>
                <a:gdLst>
                  <a:gd name="T0" fmla="*/ 107360 w 350"/>
                  <a:gd name="T1" fmla="*/ 13133 h 352"/>
                  <a:gd name="T2" fmla="*/ 84092 w 350"/>
                  <a:gd name="T3" fmla="*/ 19699 h 352"/>
                  <a:gd name="T4" fmla="*/ 41638 w 350"/>
                  <a:gd name="T5" fmla="*/ 0 h 352"/>
                  <a:gd name="T6" fmla="*/ 0 w 350"/>
                  <a:gd name="T7" fmla="*/ 38168 h 352"/>
                  <a:gd name="T8" fmla="*/ 8573 w 350"/>
                  <a:gd name="T9" fmla="*/ 52942 h 352"/>
                  <a:gd name="T10" fmla="*/ 71846 w 350"/>
                  <a:gd name="T11" fmla="*/ 144463 h 352"/>
                  <a:gd name="T12" fmla="*/ 74703 w 350"/>
                  <a:gd name="T13" fmla="*/ 141590 h 352"/>
                  <a:gd name="T14" fmla="*/ 84092 w 350"/>
                  <a:gd name="T15" fmla="*/ 121891 h 352"/>
                  <a:gd name="T16" fmla="*/ 120423 w 350"/>
                  <a:gd name="T17" fmla="*/ 112451 h 352"/>
                  <a:gd name="T18" fmla="*/ 123689 w 350"/>
                  <a:gd name="T19" fmla="*/ 112451 h 352"/>
                  <a:gd name="T20" fmla="*/ 142875 w 350"/>
                  <a:gd name="T21" fmla="*/ 41861 h 352"/>
                  <a:gd name="T22" fmla="*/ 110218 w 350"/>
                  <a:gd name="T23" fmla="*/ 13133 h 352"/>
                  <a:gd name="T24" fmla="*/ 107360 w 350"/>
                  <a:gd name="T25" fmla="*/ 13133 h 3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0"/>
                  <a:gd name="T40" fmla="*/ 0 h 352"/>
                  <a:gd name="T41" fmla="*/ 350 w 350"/>
                  <a:gd name="T42" fmla="*/ 352 h 3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0" h="352">
                    <a:moveTo>
                      <a:pt x="263" y="32"/>
                    </a:moveTo>
                    <a:lnTo>
                      <a:pt x="206" y="48"/>
                    </a:lnTo>
                    <a:lnTo>
                      <a:pt x="102" y="0"/>
                    </a:lnTo>
                    <a:lnTo>
                      <a:pt x="0" y="93"/>
                    </a:lnTo>
                    <a:lnTo>
                      <a:pt x="21" y="129"/>
                    </a:lnTo>
                    <a:lnTo>
                      <a:pt x="176" y="352"/>
                    </a:lnTo>
                    <a:lnTo>
                      <a:pt x="183" y="345"/>
                    </a:lnTo>
                    <a:lnTo>
                      <a:pt x="206" y="297"/>
                    </a:lnTo>
                    <a:lnTo>
                      <a:pt x="295" y="274"/>
                    </a:lnTo>
                    <a:lnTo>
                      <a:pt x="303" y="274"/>
                    </a:lnTo>
                    <a:lnTo>
                      <a:pt x="350" y="102"/>
                    </a:lnTo>
                    <a:lnTo>
                      <a:pt x="270" y="32"/>
                    </a:lnTo>
                    <a:lnTo>
                      <a:pt x="263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6" name="Freeform 87"/>
              <p:cNvSpPr>
                <a:spLocks noChangeAspect="1"/>
              </p:cNvSpPr>
              <p:nvPr/>
            </p:nvSpPr>
            <p:spPr bwMode="auto">
              <a:xfrm>
                <a:off x="1762463" y="3961832"/>
                <a:ext cx="297072" cy="377818"/>
              </a:xfrm>
              <a:custGeom>
                <a:avLst/>
                <a:gdLst>
                  <a:gd name="T0" fmla="*/ 139329 w 723"/>
                  <a:gd name="T1" fmla="*/ 373062 h 901"/>
                  <a:gd name="T2" fmla="*/ 132424 w 723"/>
                  <a:gd name="T3" fmla="*/ 338282 h 901"/>
                  <a:gd name="T4" fmla="*/ 111707 w 723"/>
                  <a:gd name="T5" fmla="*/ 303087 h 901"/>
                  <a:gd name="T6" fmla="*/ 42246 w 723"/>
                  <a:gd name="T7" fmla="*/ 259197 h 901"/>
                  <a:gd name="T8" fmla="*/ 16248 w 723"/>
                  <a:gd name="T9" fmla="*/ 256713 h 901"/>
                  <a:gd name="T10" fmla="*/ 35340 w 723"/>
                  <a:gd name="T11" fmla="*/ 185496 h 901"/>
                  <a:gd name="T12" fmla="*/ 2843 w 723"/>
                  <a:gd name="T13" fmla="*/ 156512 h 901"/>
                  <a:gd name="T14" fmla="*/ 0 w 723"/>
                  <a:gd name="T15" fmla="*/ 112623 h 901"/>
                  <a:gd name="T16" fmla="*/ 42246 w 723"/>
                  <a:gd name="T17" fmla="*/ 99373 h 901"/>
                  <a:gd name="T18" fmla="*/ 19904 w 723"/>
                  <a:gd name="T19" fmla="*/ 38921 h 901"/>
                  <a:gd name="T20" fmla="*/ 74742 w 723"/>
                  <a:gd name="T21" fmla="*/ 0 h 901"/>
                  <a:gd name="T22" fmla="*/ 131205 w 723"/>
                  <a:gd name="T23" fmla="*/ 2898 h 901"/>
                  <a:gd name="T24" fmla="*/ 166951 w 723"/>
                  <a:gd name="T25" fmla="*/ 63350 h 901"/>
                  <a:gd name="T26" fmla="*/ 192949 w 723"/>
                  <a:gd name="T27" fmla="*/ 79084 h 901"/>
                  <a:gd name="T28" fmla="*/ 233569 w 723"/>
                  <a:gd name="T29" fmla="*/ 137880 h 901"/>
                  <a:gd name="T30" fmla="*/ 262410 w 723"/>
                  <a:gd name="T31" fmla="*/ 183012 h 901"/>
                  <a:gd name="T32" fmla="*/ 275409 w 723"/>
                  <a:gd name="T33" fmla="*/ 230214 h 901"/>
                  <a:gd name="T34" fmla="*/ 293688 w 723"/>
                  <a:gd name="T35" fmla="*/ 303087 h 901"/>
                  <a:gd name="T36" fmla="*/ 223008 w 723"/>
                  <a:gd name="T37" fmla="*/ 319649 h 901"/>
                  <a:gd name="T38" fmla="*/ 213665 w 723"/>
                  <a:gd name="T39" fmla="*/ 361054 h 901"/>
                  <a:gd name="T40" fmla="*/ 177106 w 723"/>
                  <a:gd name="T41" fmla="*/ 363539 h 901"/>
                  <a:gd name="T42" fmla="*/ 139329 w 723"/>
                  <a:gd name="T43" fmla="*/ 373062 h 9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3"/>
                  <a:gd name="T67" fmla="*/ 0 h 901"/>
                  <a:gd name="T68" fmla="*/ 723 w 723"/>
                  <a:gd name="T69" fmla="*/ 901 h 9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3" h="901">
                    <a:moveTo>
                      <a:pt x="343" y="901"/>
                    </a:moveTo>
                    <a:lnTo>
                      <a:pt x="326" y="817"/>
                    </a:lnTo>
                    <a:lnTo>
                      <a:pt x="275" y="732"/>
                    </a:lnTo>
                    <a:lnTo>
                      <a:pt x="104" y="626"/>
                    </a:lnTo>
                    <a:lnTo>
                      <a:pt x="40" y="620"/>
                    </a:lnTo>
                    <a:lnTo>
                      <a:pt x="87" y="448"/>
                    </a:lnTo>
                    <a:lnTo>
                      <a:pt x="7" y="378"/>
                    </a:lnTo>
                    <a:lnTo>
                      <a:pt x="0" y="272"/>
                    </a:lnTo>
                    <a:lnTo>
                      <a:pt x="104" y="240"/>
                    </a:lnTo>
                    <a:lnTo>
                      <a:pt x="49" y="94"/>
                    </a:lnTo>
                    <a:lnTo>
                      <a:pt x="184" y="0"/>
                    </a:lnTo>
                    <a:lnTo>
                      <a:pt x="323" y="7"/>
                    </a:lnTo>
                    <a:lnTo>
                      <a:pt x="411" y="153"/>
                    </a:lnTo>
                    <a:lnTo>
                      <a:pt x="475" y="191"/>
                    </a:lnTo>
                    <a:lnTo>
                      <a:pt x="575" y="333"/>
                    </a:lnTo>
                    <a:lnTo>
                      <a:pt x="646" y="442"/>
                    </a:lnTo>
                    <a:lnTo>
                      <a:pt x="678" y="556"/>
                    </a:lnTo>
                    <a:lnTo>
                      <a:pt x="723" y="732"/>
                    </a:lnTo>
                    <a:lnTo>
                      <a:pt x="549" y="772"/>
                    </a:lnTo>
                    <a:lnTo>
                      <a:pt x="526" y="872"/>
                    </a:lnTo>
                    <a:lnTo>
                      <a:pt x="436" y="878"/>
                    </a:lnTo>
                    <a:lnTo>
                      <a:pt x="343" y="90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7" name="Freeform 88"/>
              <p:cNvSpPr>
                <a:spLocks noChangeAspect="1"/>
              </p:cNvSpPr>
              <p:nvPr/>
            </p:nvSpPr>
            <p:spPr bwMode="auto">
              <a:xfrm>
                <a:off x="1723656" y="4221749"/>
                <a:ext cx="171285" cy="116561"/>
              </a:xfrm>
              <a:custGeom>
                <a:avLst/>
                <a:gdLst>
                  <a:gd name="T0" fmla="*/ 136960 w 413"/>
                  <a:gd name="T1" fmla="*/ 109612 h 277"/>
                  <a:gd name="T2" fmla="*/ 98298 w 413"/>
                  <a:gd name="T3" fmla="*/ 100827 h 277"/>
                  <a:gd name="T4" fmla="*/ 65395 w 413"/>
                  <a:gd name="T5" fmla="*/ 115888 h 277"/>
                  <a:gd name="T6" fmla="*/ 9460 w 413"/>
                  <a:gd name="T7" fmla="*/ 46857 h 277"/>
                  <a:gd name="T8" fmla="*/ 0 w 413"/>
                  <a:gd name="T9" fmla="*/ 32633 h 277"/>
                  <a:gd name="T10" fmla="*/ 2879 w 413"/>
                  <a:gd name="T11" fmla="*/ 29704 h 277"/>
                  <a:gd name="T12" fmla="*/ 12339 w 413"/>
                  <a:gd name="T13" fmla="*/ 9622 h 277"/>
                  <a:gd name="T14" fmla="*/ 48944 w 413"/>
                  <a:gd name="T15" fmla="*/ 0 h 277"/>
                  <a:gd name="T16" fmla="*/ 52234 w 413"/>
                  <a:gd name="T17" fmla="*/ 0 h 277"/>
                  <a:gd name="T18" fmla="*/ 78556 w 413"/>
                  <a:gd name="T19" fmla="*/ 2510 h 277"/>
                  <a:gd name="T20" fmla="*/ 148887 w 413"/>
                  <a:gd name="T21" fmla="*/ 46857 h 277"/>
                  <a:gd name="T22" fmla="*/ 169863 w 413"/>
                  <a:gd name="T23" fmla="*/ 82419 h 277"/>
                  <a:gd name="T24" fmla="*/ 136960 w 413"/>
                  <a:gd name="T25" fmla="*/ 109612 h 2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3"/>
                  <a:gd name="T40" fmla="*/ 0 h 277"/>
                  <a:gd name="T41" fmla="*/ 413 w 413"/>
                  <a:gd name="T42" fmla="*/ 277 h 2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3" h="277">
                    <a:moveTo>
                      <a:pt x="333" y="262"/>
                    </a:moveTo>
                    <a:lnTo>
                      <a:pt x="239" y="241"/>
                    </a:lnTo>
                    <a:lnTo>
                      <a:pt x="159" y="277"/>
                    </a:lnTo>
                    <a:lnTo>
                      <a:pt x="23" y="112"/>
                    </a:lnTo>
                    <a:lnTo>
                      <a:pt x="0" y="78"/>
                    </a:lnTo>
                    <a:lnTo>
                      <a:pt x="7" y="71"/>
                    </a:lnTo>
                    <a:lnTo>
                      <a:pt x="30" y="23"/>
                    </a:lnTo>
                    <a:lnTo>
                      <a:pt x="119" y="0"/>
                    </a:lnTo>
                    <a:lnTo>
                      <a:pt x="127" y="0"/>
                    </a:lnTo>
                    <a:lnTo>
                      <a:pt x="191" y="6"/>
                    </a:lnTo>
                    <a:lnTo>
                      <a:pt x="362" y="112"/>
                    </a:lnTo>
                    <a:lnTo>
                      <a:pt x="413" y="197"/>
                    </a:lnTo>
                    <a:lnTo>
                      <a:pt x="333" y="2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8" name="Freeform 89"/>
              <p:cNvSpPr>
                <a:spLocks noChangeAspect="1"/>
              </p:cNvSpPr>
              <p:nvPr/>
            </p:nvSpPr>
            <p:spPr bwMode="auto">
              <a:xfrm>
                <a:off x="1822680" y="4328931"/>
                <a:ext cx="204739" cy="154075"/>
              </a:xfrm>
              <a:custGeom>
                <a:avLst/>
                <a:gdLst>
                  <a:gd name="T0" fmla="*/ 76264 w 497"/>
                  <a:gd name="T1" fmla="*/ 152400 h 373"/>
                  <a:gd name="T2" fmla="*/ 149283 w 497"/>
                  <a:gd name="T3" fmla="*/ 134014 h 373"/>
                  <a:gd name="T4" fmla="*/ 158207 w 497"/>
                  <a:gd name="T5" fmla="*/ 97650 h 373"/>
                  <a:gd name="T6" fmla="*/ 197556 w 497"/>
                  <a:gd name="T7" fmla="*/ 84167 h 373"/>
                  <a:gd name="T8" fmla="*/ 201613 w 497"/>
                  <a:gd name="T9" fmla="*/ 51072 h 373"/>
                  <a:gd name="T10" fmla="*/ 171594 w 497"/>
                  <a:gd name="T11" fmla="*/ 37998 h 373"/>
                  <a:gd name="T12" fmla="*/ 152934 w 497"/>
                  <a:gd name="T13" fmla="*/ 0 h 373"/>
                  <a:gd name="T14" fmla="*/ 116424 w 497"/>
                  <a:gd name="T15" fmla="*/ 2451 h 373"/>
                  <a:gd name="T16" fmla="*/ 78698 w 497"/>
                  <a:gd name="T17" fmla="*/ 11849 h 373"/>
                  <a:gd name="T18" fmla="*/ 47057 w 497"/>
                  <a:gd name="T19" fmla="*/ 7763 h 373"/>
                  <a:gd name="T20" fmla="*/ 43000 w 497"/>
                  <a:gd name="T21" fmla="*/ 11849 h 373"/>
                  <a:gd name="T22" fmla="*/ 53953 w 497"/>
                  <a:gd name="T23" fmla="*/ 28601 h 373"/>
                  <a:gd name="T24" fmla="*/ 51113 w 497"/>
                  <a:gd name="T25" fmla="*/ 84167 h 373"/>
                  <a:gd name="T26" fmla="*/ 7708 w 497"/>
                  <a:gd name="T27" fmla="*/ 84167 h 373"/>
                  <a:gd name="T28" fmla="*/ 0 w 497"/>
                  <a:gd name="T29" fmla="*/ 84167 h 373"/>
                  <a:gd name="T30" fmla="*/ 76264 w 497"/>
                  <a:gd name="T31" fmla="*/ 152400 h 3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7"/>
                  <a:gd name="T49" fmla="*/ 0 h 373"/>
                  <a:gd name="T50" fmla="*/ 497 w 497"/>
                  <a:gd name="T51" fmla="*/ 373 h 3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7" h="373">
                    <a:moveTo>
                      <a:pt x="188" y="373"/>
                    </a:moveTo>
                    <a:lnTo>
                      <a:pt x="368" y="328"/>
                    </a:lnTo>
                    <a:lnTo>
                      <a:pt x="390" y="239"/>
                    </a:lnTo>
                    <a:lnTo>
                      <a:pt x="487" y="206"/>
                    </a:lnTo>
                    <a:lnTo>
                      <a:pt x="497" y="125"/>
                    </a:lnTo>
                    <a:lnTo>
                      <a:pt x="423" y="93"/>
                    </a:lnTo>
                    <a:lnTo>
                      <a:pt x="377" y="0"/>
                    </a:lnTo>
                    <a:lnTo>
                      <a:pt x="287" y="6"/>
                    </a:lnTo>
                    <a:lnTo>
                      <a:pt x="194" y="29"/>
                    </a:lnTo>
                    <a:lnTo>
                      <a:pt x="116" y="19"/>
                    </a:lnTo>
                    <a:lnTo>
                      <a:pt x="106" y="29"/>
                    </a:lnTo>
                    <a:lnTo>
                      <a:pt x="133" y="70"/>
                    </a:lnTo>
                    <a:lnTo>
                      <a:pt x="126" y="206"/>
                    </a:lnTo>
                    <a:lnTo>
                      <a:pt x="19" y="206"/>
                    </a:lnTo>
                    <a:lnTo>
                      <a:pt x="0" y="206"/>
                    </a:lnTo>
                    <a:lnTo>
                      <a:pt x="188" y="37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9" name="Freeform 90"/>
              <p:cNvSpPr>
                <a:spLocks noChangeAspect="1"/>
              </p:cNvSpPr>
              <p:nvPr/>
            </p:nvSpPr>
            <p:spPr bwMode="auto">
              <a:xfrm>
                <a:off x="1766477" y="4304815"/>
                <a:ext cx="135154" cy="109862"/>
              </a:xfrm>
              <a:custGeom>
                <a:avLst/>
                <a:gdLst>
                  <a:gd name="T0" fmla="*/ 93672 w 326"/>
                  <a:gd name="T1" fmla="*/ 26884 h 261"/>
                  <a:gd name="T2" fmla="*/ 55222 w 326"/>
                  <a:gd name="T3" fmla="*/ 18198 h 261"/>
                  <a:gd name="T4" fmla="*/ 22498 w 326"/>
                  <a:gd name="T5" fmla="*/ 33088 h 261"/>
                  <a:gd name="T6" fmla="*/ 26179 w 326"/>
                  <a:gd name="T7" fmla="*/ 38465 h 261"/>
                  <a:gd name="T8" fmla="*/ 0 w 326"/>
                  <a:gd name="T9" fmla="*/ 58731 h 261"/>
                  <a:gd name="T10" fmla="*/ 53994 w 326"/>
                  <a:gd name="T11" fmla="*/ 107950 h 261"/>
                  <a:gd name="T12" fmla="*/ 61766 w 326"/>
                  <a:gd name="T13" fmla="*/ 107950 h 261"/>
                  <a:gd name="T14" fmla="*/ 105535 w 326"/>
                  <a:gd name="T15" fmla="*/ 107950 h 261"/>
                  <a:gd name="T16" fmla="*/ 108398 w 326"/>
                  <a:gd name="T17" fmla="*/ 51700 h 261"/>
                  <a:gd name="T18" fmla="*/ 97354 w 326"/>
                  <a:gd name="T19" fmla="*/ 34743 h 261"/>
                  <a:gd name="T20" fmla="*/ 101444 w 326"/>
                  <a:gd name="T21" fmla="*/ 30607 h 261"/>
                  <a:gd name="T22" fmla="*/ 133350 w 326"/>
                  <a:gd name="T23" fmla="*/ 34743 h 261"/>
                  <a:gd name="T24" fmla="*/ 126396 w 326"/>
                  <a:gd name="T25" fmla="*/ 0 h 261"/>
                  <a:gd name="T26" fmla="*/ 93672 w 326"/>
                  <a:gd name="T27" fmla="*/ 26884 h 2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261"/>
                  <a:gd name="T44" fmla="*/ 326 w 326"/>
                  <a:gd name="T45" fmla="*/ 261 h 2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261">
                    <a:moveTo>
                      <a:pt x="229" y="65"/>
                    </a:moveTo>
                    <a:lnTo>
                      <a:pt x="135" y="44"/>
                    </a:lnTo>
                    <a:lnTo>
                      <a:pt x="55" y="80"/>
                    </a:lnTo>
                    <a:lnTo>
                      <a:pt x="64" y="93"/>
                    </a:lnTo>
                    <a:lnTo>
                      <a:pt x="0" y="142"/>
                    </a:lnTo>
                    <a:lnTo>
                      <a:pt x="132" y="261"/>
                    </a:lnTo>
                    <a:lnTo>
                      <a:pt x="151" y="261"/>
                    </a:lnTo>
                    <a:lnTo>
                      <a:pt x="258" y="261"/>
                    </a:lnTo>
                    <a:lnTo>
                      <a:pt x="265" y="125"/>
                    </a:lnTo>
                    <a:lnTo>
                      <a:pt x="238" y="84"/>
                    </a:lnTo>
                    <a:lnTo>
                      <a:pt x="248" y="74"/>
                    </a:lnTo>
                    <a:lnTo>
                      <a:pt x="326" y="84"/>
                    </a:lnTo>
                    <a:lnTo>
                      <a:pt x="309" y="0"/>
                    </a:lnTo>
                    <a:lnTo>
                      <a:pt x="229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0" name="Freeform 91"/>
              <p:cNvSpPr>
                <a:spLocks noChangeAspect="1"/>
              </p:cNvSpPr>
              <p:nvPr/>
            </p:nvSpPr>
            <p:spPr bwMode="auto">
              <a:xfrm>
                <a:off x="2175955" y="3918959"/>
                <a:ext cx="211430" cy="379157"/>
              </a:xfrm>
              <a:custGeom>
                <a:avLst/>
                <a:gdLst>
                  <a:gd name="T0" fmla="*/ 30234 w 509"/>
                  <a:gd name="T1" fmla="*/ 350771 h 910"/>
                  <a:gd name="T2" fmla="*/ 0 w 509"/>
                  <a:gd name="T3" fmla="*/ 334715 h 910"/>
                  <a:gd name="T4" fmla="*/ 39631 w 509"/>
                  <a:gd name="T5" fmla="*/ 301367 h 910"/>
                  <a:gd name="T6" fmla="*/ 26149 w 509"/>
                  <a:gd name="T7" fmla="*/ 254844 h 910"/>
                  <a:gd name="T8" fmla="*/ 76403 w 509"/>
                  <a:gd name="T9" fmla="*/ 252374 h 910"/>
                  <a:gd name="T10" fmla="*/ 82940 w 509"/>
                  <a:gd name="T11" fmla="*/ 188560 h 910"/>
                  <a:gd name="T12" fmla="*/ 118894 w 509"/>
                  <a:gd name="T13" fmla="*/ 168798 h 910"/>
                  <a:gd name="T14" fmla="*/ 65780 w 509"/>
                  <a:gd name="T15" fmla="*/ 139156 h 910"/>
                  <a:gd name="T16" fmla="*/ 59243 w 509"/>
                  <a:gd name="T17" fmla="*/ 48993 h 910"/>
                  <a:gd name="T18" fmla="*/ 61694 w 509"/>
                  <a:gd name="T19" fmla="*/ 33348 h 910"/>
                  <a:gd name="T20" fmla="*/ 63329 w 509"/>
                  <a:gd name="T21" fmla="*/ 16056 h 910"/>
                  <a:gd name="T22" fmla="*/ 136054 w 509"/>
                  <a:gd name="T23" fmla="*/ 0 h 910"/>
                  <a:gd name="T24" fmla="*/ 162203 w 509"/>
                  <a:gd name="T25" fmla="*/ 48993 h 910"/>
                  <a:gd name="T26" fmla="*/ 129109 w 509"/>
                  <a:gd name="T27" fmla="*/ 59697 h 910"/>
                  <a:gd name="T28" fmla="*/ 168740 w 509"/>
                  <a:gd name="T29" fmla="*/ 119806 h 910"/>
                  <a:gd name="T30" fmla="*/ 149129 w 509"/>
                  <a:gd name="T31" fmla="*/ 165916 h 910"/>
                  <a:gd name="T32" fmla="*/ 207963 w 509"/>
                  <a:gd name="T33" fmla="*/ 205852 h 910"/>
                  <a:gd name="T34" fmla="*/ 168740 w 509"/>
                  <a:gd name="T35" fmla="*/ 312071 h 910"/>
                  <a:gd name="T36" fmla="*/ 136054 w 509"/>
                  <a:gd name="T37" fmla="*/ 305484 h 910"/>
                  <a:gd name="T38" fmla="*/ 149129 w 509"/>
                  <a:gd name="T39" fmla="*/ 361475 h 910"/>
                  <a:gd name="T40" fmla="*/ 147494 w 509"/>
                  <a:gd name="T41" fmla="*/ 361475 h 910"/>
                  <a:gd name="T42" fmla="*/ 102960 w 509"/>
                  <a:gd name="T43" fmla="*/ 374650 h 910"/>
                  <a:gd name="T44" fmla="*/ 33094 w 509"/>
                  <a:gd name="T45" fmla="*/ 348301 h 910"/>
                  <a:gd name="T46" fmla="*/ 30234 w 509"/>
                  <a:gd name="T47" fmla="*/ 350771 h 9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9"/>
                  <a:gd name="T73" fmla="*/ 0 h 910"/>
                  <a:gd name="T74" fmla="*/ 509 w 509"/>
                  <a:gd name="T75" fmla="*/ 910 h 9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9" h="910">
                    <a:moveTo>
                      <a:pt x="74" y="852"/>
                    </a:moveTo>
                    <a:lnTo>
                      <a:pt x="0" y="813"/>
                    </a:lnTo>
                    <a:lnTo>
                      <a:pt x="97" y="732"/>
                    </a:lnTo>
                    <a:lnTo>
                      <a:pt x="64" y="619"/>
                    </a:lnTo>
                    <a:lnTo>
                      <a:pt x="187" y="613"/>
                    </a:lnTo>
                    <a:lnTo>
                      <a:pt x="203" y="458"/>
                    </a:lnTo>
                    <a:lnTo>
                      <a:pt x="291" y="410"/>
                    </a:lnTo>
                    <a:lnTo>
                      <a:pt x="161" y="338"/>
                    </a:lnTo>
                    <a:lnTo>
                      <a:pt x="145" y="119"/>
                    </a:lnTo>
                    <a:lnTo>
                      <a:pt x="151" y="81"/>
                    </a:lnTo>
                    <a:lnTo>
                      <a:pt x="155" y="39"/>
                    </a:lnTo>
                    <a:lnTo>
                      <a:pt x="333" y="0"/>
                    </a:lnTo>
                    <a:lnTo>
                      <a:pt x="397" y="119"/>
                    </a:lnTo>
                    <a:lnTo>
                      <a:pt x="316" y="145"/>
                    </a:lnTo>
                    <a:lnTo>
                      <a:pt x="413" y="291"/>
                    </a:lnTo>
                    <a:lnTo>
                      <a:pt x="365" y="403"/>
                    </a:lnTo>
                    <a:lnTo>
                      <a:pt x="509" y="500"/>
                    </a:lnTo>
                    <a:lnTo>
                      <a:pt x="413" y="758"/>
                    </a:lnTo>
                    <a:lnTo>
                      <a:pt x="333" y="742"/>
                    </a:lnTo>
                    <a:lnTo>
                      <a:pt x="365" y="878"/>
                    </a:lnTo>
                    <a:lnTo>
                      <a:pt x="361" y="878"/>
                    </a:lnTo>
                    <a:lnTo>
                      <a:pt x="252" y="910"/>
                    </a:lnTo>
                    <a:lnTo>
                      <a:pt x="81" y="846"/>
                    </a:lnTo>
                    <a:lnTo>
                      <a:pt x="74" y="8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1" name="Freeform 92"/>
              <p:cNvSpPr>
                <a:spLocks noChangeAspect="1"/>
              </p:cNvSpPr>
              <p:nvPr/>
            </p:nvSpPr>
            <p:spPr bwMode="auto">
              <a:xfrm>
                <a:off x="1868178" y="4269981"/>
                <a:ext cx="243546" cy="443467"/>
              </a:xfrm>
              <a:custGeom>
                <a:avLst/>
                <a:gdLst>
                  <a:gd name="T0" fmla="*/ 241300 w 590"/>
                  <a:gd name="T1" fmla="*/ 53372 h 1059"/>
                  <a:gd name="T2" fmla="*/ 224123 w 590"/>
                  <a:gd name="T3" fmla="*/ 9516 h 1059"/>
                  <a:gd name="T4" fmla="*/ 189768 w 590"/>
                  <a:gd name="T5" fmla="*/ 0 h 1059"/>
                  <a:gd name="T6" fmla="*/ 118605 w 590"/>
                  <a:gd name="T7" fmla="*/ 16550 h 1059"/>
                  <a:gd name="T8" fmla="*/ 109198 w 590"/>
                  <a:gd name="T9" fmla="*/ 57924 h 1059"/>
                  <a:gd name="T10" fmla="*/ 128012 w 590"/>
                  <a:gd name="T11" fmla="*/ 96401 h 1059"/>
                  <a:gd name="T12" fmla="*/ 158276 w 590"/>
                  <a:gd name="T13" fmla="*/ 109641 h 1059"/>
                  <a:gd name="T14" fmla="*/ 154187 w 590"/>
                  <a:gd name="T15" fmla="*/ 143154 h 1059"/>
                  <a:gd name="T16" fmla="*/ 114515 w 590"/>
                  <a:gd name="T17" fmla="*/ 156807 h 1059"/>
                  <a:gd name="T18" fmla="*/ 105518 w 590"/>
                  <a:gd name="T19" fmla="*/ 193630 h 1059"/>
                  <a:gd name="T20" fmla="*/ 31901 w 590"/>
                  <a:gd name="T21" fmla="*/ 212248 h 1059"/>
                  <a:gd name="T22" fmla="*/ 0 w 590"/>
                  <a:gd name="T23" fmla="*/ 240383 h 1059"/>
                  <a:gd name="T24" fmla="*/ 39671 w 590"/>
                  <a:gd name="T25" fmla="*/ 316511 h 1059"/>
                  <a:gd name="T26" fmla="*/ 52759 w 590"/>
                  <a:gd name="T27" fmla="*/ 340921 h 1059"/>
                  <a:gd name="T28" fmla="*/ 52759 w 590"/>
                  <a:gd name="T29" fmla="*/ 427807 h 1059"/>
                  <a:gd name="T30" fmla="*/ 148870 w 590"/>
                  <a:gd name="T31" fmla="*/ 438150 h 1059"/>
                  <a:gd name="T32" fmla="*/ 174227 w 590"/>
                  <a:gd name="T33" fmla="*/ 243692 h 1059"/>
                  <a:gd name="T34" fmla="*/ 240073 w 590"/>
                  <a:gd name="T35" fmla="*/ 156807 h 1059"/>
                  <a:gd name="T36" fmla="*/ 213489 w 590"/>
                  <a:gd name="T37" fmla="*/ 136534 h 1059"/>
                  <a:gd name="T38" fmla="*/ 224123 w 590"/>
                  <a:gd name="T39" fmla="*/ 62888 h 1059"/>
                  <a:gd name="T40" fmla="*/ 241300 w 590"/>
                  <a:gd name="T41" fmla="*/ 53372 h 10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0"/>
                  <a:gd name="T64" fmla="*/ 0 h 1059"/>
                  <a:gd name="T65" fmla="*/ 590 w 590"/>
                  <a:gd name="T66" fmla="*/ 1059 h 10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0" h="1059">
                    <a:moveTo>
                      <a:pt x="590" y="129"/>
                    </a:moveTo>
                    <a:lnTo>
                      <a:pt x="548" y="23"/>
                    </a:lnTo>
                    <a:lnTo>
                      <a:pt x="464" y="0"/>
                    </a:lnTo>
                    <a:lnTo>
                      <a:pt x="290" y="40"/>
                    </a:lnTo>
                    <a:lnTo>
                      <a:pt x="267" y="140"/>
                    </a:lnTo>
                    <a:lnTo>
                      <a:pt x="313" y="233"/>
                    </a:lnTo>
                    <a:lnTo>
                      <a:pt x="387" y="265"/>
                    </a:lnTo>
                    <a:lnTo>
                      <a:pt x="377" y="346"/>
                    </a:lnTo>
                    <a:lnTo>
                      <a:pt x="280" y="379"/>
                    </a:lnTo>
                    <a:lnTo>
                      <a:pt x="258" y="468"/>
                    </a:lnTo>
                    <a:lnTo>
                      <a:pt x="78" y="513"/>
                    </a:lnTo>
                    <a:lnTo>
                      <a:pt x="0" y="581"/>
                    </a:lnTo>
                    <a:lnTo>
                      <a:pt x="97" y="765"/>
                    </a:lnTo>
                    <a:lnTo>
                      <a:pt x="129" y="824"/>
                    </a:lnTo>
                    <a:lnTo>
                      <a:pt x="129" y="1034"/>
                    </a:lnTo>
                    <a:lnTo>
                      <a:pt x="364" y="1059"/>
                    </a:lnTo>
                    <a:lnTo>
                      <a:pt x="426" y="589"/>
                    </a:lnTo>
                    <a:lnTo>
                      <a:pt x="587" y="379"/>
                    </a:lnTo>
                    <a:lnTo>
                      <a:pt x="522" y="330"/>
                    </a:lnTo>
                    <a:lnTo>
                      <a:pt x="548" y="152"/>
                    </a:lnTo>
                    <a:lnTo>
                      <a:pt x="590" y="1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2" name="Freeform 93"/>
              <p:cNvSpPr>
                <a:spLocks noChangeAspect="1"/>
              </p:cNvSpPr>
              <p:nvPr/>
            </p:nvSpPr>
            <p:spPr bwMode="auto">
              <a:xfrm>
                <a:off x="1526946" y="3724691"/>
                <a:ext cx="317145" cy="422030"/>
              </a:xfrm>
              <a:custGeom>
                <a:avLst/>
                <a:gdLst>
                  <a:gd name="T0" fmla="*/ 305788 w 765"/>
                  <a:gd name="T1" fmla="*/ 236576 h 1013"/>
                  <a:gd name="T2" fmla="*/ 312738 w 765"/>
                  <a:gd name="T3" fmla="*/ 179287 h 1013"/>
                  <a:gd name="T4" fmla="*/ 266134 w 765"/>
                  <a:gd name="T5" fmla="*/ 152909 h 1013"/>
                  <a:gd name="T6" fmla="*/ 273084 w 765"/>
                  <a:gd name="T7" fmla="*/ 115403 h 1013"/>
                  <a:gd name="T8" fmla="*/ 299247 w 765"/>
                  <a:gd name="T9" fmla="*/ 102214 h 1013"/>
                  <a:gd name="T10" fmla="*/ 292706 w 765"/>
                  <a:gd name="T11" fmla="*/ 66357 h 1013"/>
                  <a:gd name="T12" fmla="*/ 230568 w 765"/>
                  <a:gd name="T13" fmla="*/ 66357 h 1013"/>
                  <a:gd name="T14" fmla="*/ 224436 w 765"/>
                  <a:gd name="T15" fmla="*/ 10716 h 1013"/>
                  <a:gd name="T16" fmla="*/ 138586 w 765"/>
                  <a:gd name="T17" fmla="*/ 0 h 1013"/>
                  <a:gd name="T18" fmla="*/ 158617 w 765"/>
                  <a:gd name="T19" fmla="*/ 66357 h 1013"/>
                  <a:gd name="T20" fmla="*/ 78900 w 765"/>
                  <a:gd name="T21" fmla="*/ 66357 h 1013"/>
                  <a:gd name="T22" fmla="*/ 65818 w 765"/>
                  <a:gd name="T23" fmla="*/ 86552 h 1013"/>
                  <a:gd name="T24" fmla="*/ 13082 w 765"/>
                  <a:gd name="T25" fmla="*/ 53168 h 1013"/>
                  <a:gd name="T26" fmla="*/ 0 w 765"/>
                  <a:gd name="T27" fmla="*/ 99741 h 1013"/>
                  <a:gd name="T28" fmla="*/ 51101 w 765"/>
                  <a:gd name="T29" fmla="*/ 379182 h 1013"/>
                  <a:gd name="T30" fmla="*/ 52736 w 765"/>
                  <a:gd name="T31" fmla="*/ 379182 h 1013"/>
                  <a:gd name="T32" fmla="*/ 78900 w 765"/>
                  <a:gd name="T33" fmla="*/ 372175 h 1013"/>
                  <a:gd name="T34" fmla="*/ 123051 w 765"/>
                  <a:gd name="T35" fmla="*/ 417512 h 1013"/>
                  <a:gd name="T36" fmla="*/ 164750 w 765"/>
                  <a:gd name="T37" fmla="*/ 379182 h 1013"/>
                  <a:gd name="T38" fmla="*/ 207266 w 765"/>
                  <a:gd name="T39" fmla="*/ 398965 h 1013"/>
                  <a:gd name="T40" fmla="*/ 230568 w 765"/>
                  <a:gd name="T41" fmla="*/ 392371 h 1013"/>
                  <a:gd name="T42" fmla="*/ 233429 w 765"/>
                  <a:gd name="T43" fmla="*/ 392371 h 1013"/>
                  <a:gd name="T44" fmla="*/ 230568 w 765"/>
                  <a:gd name="T45" fmla="*/ 348682 h 1013"/>
                  <a:gd name="T46" fmla="*/ 273084 w 765"/>
                  <a:gd name="T47" fmla="*/ 335493 h 1013"/>
                  <a:gd name="T48" fmla="*/ 250599 w 765"/>
                  <a:gd name="T49" fmla="*/ 275319 h 1013"/>
                  <a:gd name="T50" fmla="*/ 305788 w 765"/>
                  <a:gd name="T51" fmla="*/ 236576 h 10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5"/>
                  <a:gd name="T79" fmla="*/ 0 h 1013"/>
                  <a:gd name="T80" fmla="*/ 765 w 765"/>
                  <a:gd name="T81" fmla="*/ 1013 h 10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5" h="1013">
                    <a:moveTo>
                      <a:pt x="748" y="574"/>
                    </a:moveTo>
                    <a:lnTo>
                      <a:pt x="765" y="435"/>
                    </a:lnTo>
                    <a:lnTo>
                      <a:pt x="651" y="371"/>
                    </a:lnTo>
                    <a:lnTo>
                      <a:pt x="668" y="280"/>
                    </a:lnTo>
                    <a:lnTo>
                      <a:pt x="732" y="248"/>
                    </a:lnTo>
                    <a:lnTo>
                      <a:pt x="716" y="161"/>
                    </a:lnTo>
                    <a:lnTo>
                      <a:pt x="564" y="161"/>
                    </a:lnTo>
                    <a:lnTo>
                      <a:pt x="549" y="26"/>
                    </a:lnTo>
                    <a:lnTo>
                      <a:pt x="339" y="0"/>
                    </a:lnTo>
                    <a:lnTo>
                      <a:pt x="388" y="161"/>
                    </a:lnTo>
                    <a:lnTo>
                      <a:pt x="193" y="161"/>
                    </a:lnTo>
                    <a:lnTo>
                      <a:pt x="161" y="210"/>
                    </a:lnTo>
                    <a:lnTo>
                      <a:pt x="32" y="129"/>
                    </a:lnTo>
                    <a:lnTo>
                      <a:pt x="0" y="242"/>
                    </a:lnTo>
                    <a:lnTo>
                      <a:pt x="125" y="920"/>
                    </a:lnTo>
                    <a:lnTo>
                      <a:pt x="129" y="920"/>
                    </a:lnTo>
                    <a:lnTo>
                      <a:pt x="193" y="903"/>
                    </a:lnTo>
                    <a:lnTo>
                      <a:pt x="301" y="1013"/>
                    </a:lnTo>
                    <a:lnTo>
                      <a:pt x="403" y="920"/>
                    </a:lnTo>
                    <a:lnTo>
                      <a:pt x="507" y="968"/>
                    </a:lnTo>
                    <a:lnTo>
                      <a:pt x="564" y="952"/>
                    </a:lnTo>
                    <a:lnTo>
                      <a:pt x="571" y="952"/>
                    </a:lnTo>
                    <a:lnTo>
                      <a:pt x="564" y="846"/>
                    </a:lnTo>
                    <a:lnTo>
                      <a:pt x="668" y="814"/>
                    </a:lnTo>
                    <a:lnTo>
                      <a:pt x="613" y="668"/>
                    </a:lnTo>
                    <a:lnTo>
                      <a:pt x="748" y="57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3" name="Freeform 94"/>
              <p:cNvSpPr>
                <a:spLocks noChangeAspect="1"/>
              </p:cNvSpPr>
              <p:nvPr/>
            </p:nvSpPr>
            <p:spPr bwMode="auto">
              <a:xfrm>
                <a:off x="1627308" y="3893503"/>
                <a:ext cx="90995" cy="211685"/>
              </a:xfrm>
              <a:custGeom>
                <a:avLst/>
                <a:gdLst>
                  <a:gd name="T0" fmla="*/ 36447 w 216"/>
                  <a:gd name="T1" fmla="*/ 108330 h 501"/>
                  <a:gd name="T2" fmla="*/ 43149 w 216"/>
                  <a:gd name="T3" fmla="*/ 74451 h 501"/>
                  <a:gd name="T4" fmla="*/ 2514 w 216"/>
                  <a:gd name="T5" fmla="*/ 47682 h 501"/>
                  <a:gd name="T6" fmla="*/ 2514 w 216"/>
                  <a:gd name="T7" fmla="*/ 0 h 501"/>
                  <a:gd name="T8" fmla="*/ 49852 w 216"/>
                  <a:gd name="T9" fmla="*/ 40990 h 501"/>
                  <a:gd name="T10" fmla="*/ 84204 w 216"/>
                  <a:gd name="T11" fmla="*/ 67759 h 501"/>
                  <a:gd name="T12" fmla="*/ 90488 w 216"/>
                  <a:gd name="T13" fmla="*/ 146392 h 501"/>
                  <a:gd name="T14" fmla="*/ 61163 w 216"/>
                  <a:gd name="T15" fmla="*/ 133008 h 501"/>
                  <a:gd name="T16" fmla="*/ 43149 w 216"/>
                  <a:gd name="T17" fmla="*/ 179853 h 501"/>
                  <a:gd name="T18" fmla="*/ 20108 w 216"/>
                  <a:gd name="T19" fmla="*/ 209550 h 501"/>
                  <a:gd name="T20" fmla="*/ 0 w 216"/>
                  <a:gd name="T21" fmla="*/ 162286 h 501"/>
                  <a:gd name="T22" fmla="*/ 36447 w 216"/>
                  <a:gd name="T23" fmla="*/ 108330 h 5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6"/>
                  <a:gd name="T37" fmla="*/ 0 h 501"/>
                  <a:gd name="T38" fmla="*/ 216 w 216"/>
                  <a:gd name="T39" fmla="*/ 501 h 5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6" h="501">
                    <a:moveTo>
                      <a:pt x="87" y="259"/>
                    </a:moveTo>
                    <a:lnTo>
                      <a:pt x="103" y="178"/>
                    </a:lnTo>
                    <a:lnTo>
                      <a:pt x="6" y="114"/>
                    </a:lnTo>
                    <a:lnTo>
                      <a:pt x="6" y="0"/>
                    </a:lnTo>
                    <a:lnTo>
                      <a:pt x="119" y="98"/>
                    </a:lnTo>
                    <a:lnTo>
                      <a:pt x="201" y="162"/>
                    </a:lnTo>
                    <a:lnTo>
                      <a:pt x="216" y="350"/>
                    </a:lnTo>
                    <a:lnTo>
                      <a:pt x="146" y="318"/>
                    </a:lnTo>
                    <a:lnTo>
                      <a:pt x="103" y="430"/>
                    </a:lnTo>
                    <a:lnTo>
                      <a:pt x="48" y="501"/>
                    </a:lnTo>
                    <a:lnTo>
                      <a:pt x="0" y="388"/>
                    </a:lnTo>
                    <a:lnTo>
                      <a:pt x="87" y="2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4" name="Freeform 107"/>
              <p:cNvSpPr>
                <a:spLocks noChangeAspect="1"/>
              </p:cNvSpPr>
              <p:nvPr/>
            </p:nvSpPr>
            <p:spPr bwMode="auto">
              <a:xfrm>
                <a:off x="1750419" y="3592053"/>
                <a:ext cx="424198" cy="462224"/>
              </a:xfrm>
              <a:custGeom>
                <a:avLst/>
                <a:gdLst>
                  <a:gd name="T0" fmla="*/ 339855 w 1026"/>
                  <a:gd name="T1" fmla="*/ 343360 h 1104"/>
                  <a:gd name="T2" fmla="*/ 309627 w 1026"/>
                  <a:gd name="T3" fmla="*/ 315709 h 1104"/>
                  <a:gd name="T4" fmla="*/ 322699 w 1026"/>
                  <a:gd name="T5" fmla="*/ 258345 h 1104"/>
                  <a:gd name="T6" fmla="*/ 280625 w 1026"/>
                  <a:gd name="T7" fmla="*/ 215838 h 1104"/>
                  <a:gd name="T8" fmla="*/ 296148 w 1026"/>
                  <a:gd name="T9" fmla="*/ 202632 h 1104"/>
                  <a:gd name="T10" fmla="*/ 386013 w 1026"/>
                  <a:gd name="T11" fmla="*/ 195616 h 1104"/>
                  <a:gd name="T12" fmla="*/ 372942 w 1026"/>
                  <a:gd name="T13" fmla="*/ 142379 h 1104"/>
                  <a:gd name="T14" fmla="*/ 392957 w 1026"/>
                  <a:gd name="T15" fmla="*/ 91618 h 1104"/>
                  <a:gd name="T16" fmla="*/ 419100 w 1026"/>
                  <a:gd name="T17" fmla="*/ 82538 h 1104"/>
                  <a:gd name="T18" fmla="*/ 399084 w 1026"/>
                  <a:gd name="T19" fmla="*/ 22698 h 1104"/>
                  <a:gd name="T20" fmla="*/ 342714 w 1026"/>
                  <a:gd name="T21" fmla="*/ 40031 h 1104"/>
                  <a:gd name="T22" fmla="*/ 309627 w 1026"/>
                  <a:gd name="T23" fmla="*/ 0 h 1104"/>
                  <a:gd name="T24" fmla="*/ 280625 w 1026"/>
                  <a:gd name="T25" fmla="*/ 2476 h 1104"/>
                  <a:gd name="T26" fmla="*/ 207916 w 1026"/>
                  <a:gd name="T27" fmla="*/ 35904 h 1104"/>
                  <a:gd name="T28" fmla="*/ 214452 w 1026"/>
                  <a:gd name="T29" fmla="*/ 62729 h 1104"/>
                  <a:gd name="T30" fmla="*/ 142151 w 1026"/>
                  <a:gd name="T31" fmla="*/ 129173 h 1104"/>
                  <a:gd name="T32" fmla="*/ 95993 w 1026"/>
                  <a:gd name="T33" fmla="*/ 95745 h 1104"/>
                  <a:gd name="T34" fmla="*/ 89865 w 1026"/>
                  <a:gd name="T35" fmla="*/ 93268 h 1104"/>
                  <a:gd name="T36" fmla="*/ 30227 w 1026"/>
                  <a:gd name="T37" fmla="*/ 82538 h 1104"/>
                  <a:gd name="T38" fmla="*/ 0 w 1026"/>
                  <a:gd name="T39" fmla="*/ 106475 h 1104"/>
                  <a:gd name="T40" fmla="*/ 36763 w 1026"/>
                  <a:gd name="T41" fmla="*/ 142379 h 1104"/>
                  <a:gd name="T42" fmla="*/ 4085 w 1026"/>
                  <a:gd name="T43" fmla="*/ 139903 h 1104"/>
                  <a:gd name="T44" fmla="*/ 10212 w 1026"/>
                  <a:gd name="T45" fmla="*/ 195616 h 1104"/>
                  <a:gd name="T46" fmla="*/ 72301 w 1026"/>
                  <a:gd name="T47" fmla="*/ 195616 h 1104"/>
                  <a:gd name="T48" fmla="*/ 78837 w 1026"/>
                  <a:gd name="T49" fmla="*/ 231520 h 1104"/>
                  <a:gd name="T50" fmla="*/ 52694 w 1026"/>
                  <a:gd name="T51" fmla="*/ 244726 h 1104"/>
                  <a:gd name="T52" fmla="*/ 45750 w 1026"/>
                  <a:gd name="T53" fmla="*/ 282281 h 1104"/>
                  <a:gd name="T54" fmla="*/ 92316 w 1026"/>
                  <a:gd name="T55" fmla="*/ 308694 h 1104"/>
                  <a:gd name="T56" fmla="*/ 85372 w 1026"/>
                  <a:gd name="T57" fmla="*/ 366058 h 1104"/>
                  <a:gd name="T58" fmla="*/ 142151 w 1026"/>
                  <a:gd name="T59" fmla="*/ 368947 h 1104"/>
                  <a:gd name="T60" fmla="*/ 178097 w 1026"/>
                  <a:gd name="T61" fmla="*/ 345010 h 1104"/>
                  <a:gd name="T62" fmla="*/ 201380 w 1026"/>
                  <a:gd name="T63" fmla="*/ 388756 h 1104"/>
                  <a:gd name="T64" fmla="*/ 221396 w 1026"/>
                  <a:gd name="T65" fmla="*/ 391645 h 1104"/>
                  <a:gd name="T66" fmla="*/ 210367 w 1026"/>
                  <a:gd name="T67" fmla="*/ 429200 h 1104"/>
                  <a:gd name="T68" fmla="*/ 236918 w 1026"/>
                  <a:gd name="T69" fmla="*/ 424660 h 1104"/>
                  <a:gd name="T70" fmla="*/ 276949 w 1026"/>
                  <a:gd name="T71" fmla="*/ 455612 h 1104"/>
                  <a:gd name="T72" fmla="*/ 379477 w 1026"/>
                  <a:gd name="T73" fmla="*/ 388756 h 1104"/>
                  <a:gd name="T74" fmla="*/ 375393 w 1026"/>
                  <a:gd name="T75" fmla="*/ 361931 h 1104"/>
                  <a:gd name="T76" fmla="*/ 373759 w 1026"/>
                  <a:gd name="T77" fmla="*/ 362344 h 1104"/>
                  <a:gd name="T78" fmla="*/ 370491 w 1026"/>
                  <a:gd name="T79" fmla="*/ 362344 h 1104"/>
                  <a:gd name="T80" fmla="*/ 364364 w 1026"/>
                  <a:gd name="T81" fmla="*/ 363169 h 1104"/>
                  <a:gd name="T82" fmla="*/ 357828 w 1026"/>
                  <a:gd name="T83" fmla="*/ 363582 h 1104"/>
                  <a:gd name="T84" fmla="*/ 350884 w 1026"/>
                  <a:gd name="T85" fmla="*/ 363994 h 1104"/>
                  <a:gd name="T86" fmla="*/ 343531 w 1026"/>
                  <a:gd name="T87" fmla="*/ 364407 h 1104"/>
                  <a:gd name="T88" fmla="*/ 337813 w 1026"/>
                  <a:gd name="T89" fmla="*/ 364820 h 1104"/>
                  <a:gd name="T90" fmla="*/ 333319 w 1026"/>
                  <a:gd name="T91" fmla="*/ 364820 h 1104"/>
                  <a:gd name="T92" fmla="*/ 339855 w 1026"/>
                  <a:gd name="T93" fmla="*/ 343360 h 110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6"/>
                  <a:gd name="T142" fmla="*/ 0 h 1104"/>
                  <a:gd name="T143" fmla="*/ 1026 w 1026"/>
                  <a:gd name="T144" fmla="*/ 1104 h 110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6" h="1104">
                    <a:moveTo>
                      <a:pt x="832" y="832"/>
                    </a:moveTo>
                    <a:lnTo>
                      <a:pt x="758" y="765"/>
                    </a:lnTo>
                    <a:lnTo>
                      <a:pt x="790" y="626"/>
                    </a:lnTo>
                    <a:lnTo>
                      <a:pt x="687" y="523"/>
                    </a:lnTo>
                    <a:lnTo>
                      <a:pt x="725" y="491"/>
                    </a:lnTo>
                    <a:lnTo>
                      <a:pt x="945" y="474"/>
                    </a:lnTo>
                    <a:lnTo>
                      <a:pt x="913" y="345"/>
                    </a:lnTo>
                    <a:lnTo>
                      <a:pt x="962" y="222"/>
                    </a:lnTo>
                    <a:lnTo>
                      <a:pt x="1026" y="200"/>
                    </a:lnTo>
                    <a:lnTo>
                      <a:pt x="977" y="55"/>
                    </a:lnTo>
                    <a:lnTo>
                      <a:pt x="839" y="97"/>
                    </a:lnTo>
                    <a:lnTo>
                      <a:pt x="758" y="0"/>
                    </a:lnTo>
                    <a:lnTo>
                      <a:pt x="687" y="6"/>
                    </a:lnTo>
                    <a:lnTo>
                      <a:pt x="509" y="87"/>
                    </a:lnTo>
                    <a:lnTo>
                      <a:pt x="525" y="152"/>
                    </a:lnTo>
                    <a:lnTo>
                      <a:pt x="348" y="313"/>
                    </a:lnTo>
                    <a:lnTo>
                      <a:pt x="235" y="232"/>
                    </a:lnTo>
                    <a:lnTo>
                      <a:pt x="220" y="226"/>
                    </a:lnTo>
                    <a:lnTo>
                      <a:pt x="74" y="200"/>
                    </a:lnTo>
                    <a:lnTo>
                      <a:pt x="0" y="258"/>
                    </a:lnTo>
                    <a:lnTo>
                      <a:pt x="90" y="345"/>
                    </a:lnTo>
                    <a:lnTo>
                      <a:pt x="10" y="339"/>
                    </a:lnTo>
                    <a:lnTo>
                      <a:pt x="25" y="474"/>
                    </a:lnTo>
                    <a:lnTo>
                      <a:pt x="177" y="474"/>
                    </a:lnTo>
                    <a:lnTo>
                      <a:pt x="193" y="561"/>
                    </a:lnTo>
                    <a:lnTo>
                      <a:pt x="129" y="593"/>
                    </a:lnTo>
                    <a:lnTo>
                      <a:pt x="112" y="684"/>
                    </a:lnTo>
                    <a:lnTo>
                      <a:pt x="226" y="748"/>
                    </a:lnTo>
                    <a:lnTo>
                      <a:pt x="209" y="887"/>
                    </a:lnTo>
                    <a:lnTo>
                      <a:pt x="348" y="894"/>
                    </a:lnTo>
                    <a:lnTo>
                      <a:pt x="436" y="836"/>
                    </a:lnTo>
                    <a:lnTo>
                      <a:pt x="493" y="942"/>
                    </a:lnTo>
                    <a:lnTo>
                      <a:pt x="542" y="949"/>
                    </a:lnTo>
                    <a:lnTo>
                      <a:pt x="515" y="1040"/>
                    </a:lnTo>
                    <a:lnTo>
                      <a:pt x="580" y="1029"/>
                    </a:lnTo>
                    <a:lnTo>
                      <a:pt x="678" y="1104"/>
                    </a:lnTo>
                    <a:lnTo>
                      <a:pt x="929" y="942"/>
                    </a:lnTo>
                    <a:lnTo>
                      <a:pt x="919" y="877"/>
                    </a:lnTo>
                    <a:lnTo>
                      <a:pt x="915" y="878"/>
                    </a:lnTo>
                    <a:lnTo>
                      <a:pt x="907" y="878"/>
                    </a:lnTo>
                    <a:lnTo>
                      <a:pt x="892" y="880"/>
                    </a:lnTo>
                    <a:lnTo>
                      <a:pt x="876" y="881"/>
                    </a:lnTo>
                    <a:lnTo>
                      <a:pt x="859" y="882"/>
                    </a:lnTo>
                    <a:lnTo>
                      <a:pt x="841" y="883"/>
                    </a:lnTo>
                    <a:lnTo>
                      <a:pt x="827" y="884"/>
                    </a:lnTo>
                    <a:lnTo>
                      <a:pt x="816" y="884"/>
                    </a:lnTo>
                    <a:lnTo>
                      <a:pt x="832" y="8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  <p:grpSp>
          <p:nvGrpSpPr>
            <p:cNvPr id="19" name="Группа 342"/>
            <p:cNvGrpSpPr/>
            <p:nvPr/>
          </p:nvGrpSpPr>
          <p:grpSpPr>
            <a:xfrm>
              <a:off x="2318648" y="3335598"/>
              <a:ext cx="1419791" cy="1434904"/>
              <a:chOff x="2311110" y="2861873"/>
              <a:chExt cx="1419791" cy="1434904"/>
            </a:xfrm>
            <a:grpFill/>
          </p:grpSpPr>
          <p:sp>
            <p:nvSpPr>
              <p:cNvPr id="126" name="Freeform 56"/>
              <p:cNvSpPr>
                <a:spLocks noChangeAspect="1"/>
              </p:cNvSpPr>
              <p:nvPr/>
            </p:nvSpPr>
            <p:spPr bwMode="auto">
              <a:xfrm>
                <a:off x="2410134" y="3318738"/>
                <a:ext cx="243546" cy="309489"/>
              </a:xfrm>
              <a:custGeom>
                <a:avLst/>
                <a:gdLst>
                  <a:gd name="T0" fmla="*/ 231093 w 591"/>
                  <a:gd name="T1" fmla="*/ 141720 h 742"/>
                  <a:gd name="T2" fmla="*/ 175565 w 591"/>
                  <a:gd name="T3" fmla="*/ 101874 h 742"/>
                  <a:gd name="T4" fmla="*/ 135961 w 591"/>
                  <a:gd name="T5" fmla="*/ 108446 h 742"/>
                  <a:gd name="T6" fmla="*/ 142085 w 591"/>
                  <a:gd name="T7" fmla="*/ 62439 h 742"/>
                  <a:gd name="T8" fmla="*/ 105747 w 591"/>
                  <a:gd name="T9" fmla="*/ 29166 h 742"/>
                  <a:gd name="T10" fmla="*/ 63285 w 591"/>
                  <a:gd name="T11" fmla="*/ 35738 h 742"/>
                  <a:gd name="T12" fmla="*/ 57161 w 591"/>
                  <a:gd name="T13" fmla="*/ 0 h 742"/>
                  <a:gd name="T14" fmla="*/ 53078 w 591"/>
                  <a:gd name="T15" fmla="*/ 6573 h 742"/>
                  <a:gd name="T16" fmla="*/ 0 w 591"/>
                  <a:gd name="T17" fmla="*/ 168420 h 742"/>
                  <a:gd name="T18" fmla="*/ 43687 w 591"/>
                  <a:gd name="T19" fmla="*/ 214839 h 742"/>
                  <a:gd name="T20" fmla="*/ 76350 w 591"/>
                  <a:gd name="T21" fmla="*/ 214839 h 742"/>
                  <a:gd name="T22" fmla="*/ 122896 w 591"/>
                  <a:gd name="T23" fmla="*/ 271527 h 742"/>
                  <a:gd name="T24" fmla="*/ 162092 w 591"/>
                  <a:gd name="T25" fmla="*/ 271527 h 742"/>
                  <a:gd name="T26" fmla="*/ 197613 w 591"/>
                  <a:gd name="T27" fmla="*/ 304800 h 742"/>
                  <a:gd name="T28" fmla="*/ 231093 w 591"/>
                  <a:gd name="T29" fmla="*/ 247701 h 742"/>
                  <a:gd name="T30" fmla="*/ 221702 w 591"/>
                  <a:gd name="T31" fmla="*/ 205391 h 742"/>
                  <a:gd name="T32" fmla="*/ 241300 w 591"/>
                  <a:gd name="T33" fmla="*/ 181565 h 742"/>
                  <a:gd name="T34" fmla="*/ 231093 w 591"/>
                  <a:gd name="T35" fmla="*/ 141720 h 7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1"/>
                  <a:gd name="T55" fmla="*/ 0 h 742"/>
                  <a:gd name="T56" fmla="*/ 591 w 591"/>
                  <a:gd name="T57" fmla="*/ 742 h 7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1" h="742">
                    <a:moveTo>
                      <a:pt x="566" y="345"/>
                    </a:moveTo>
                    <a:lnTo>
                      <a:pt x="430" y="248"/>
                    </a:lnTo>
                    <a:lnTo>
                      <a:pt x="333" y="264"/>
                    </a:lnTo>
                    <a:lnTo>
                      <a:pt x="348" y="152"/>
                    </a:lnTo>
                    <a:lnTo>
                      <a:pt x="259" y="71"/>
                    </a:lnTo>
                    <a:lnTo>
                      <a:pt x="155" y="87"/>
                    </a:lnTo>
                    <a:lnTo>
                      <a:pt x="140" y="0"/>
                    </a:lnTo>
                    <a:lnTo>
                      <a:pt x="130" y="16"/>
                    </a:lnTo>
                    <a:lnTo>
                      <a:pt x="0" y="410"/>
                    </a:lnTo>
                    <a:lnTo>
                      <a:pt x="107" y="523"/>
                    </a:lnTo>
                    <a:lnTo>
                      <a:pt x="187" y="523"/>
                    </a:lnTo>
                    <a:lnTo>
                      <a:pt x="301" y="661"/>
                    </a:lnTo>
                    <a:lnTo>
                      <a:pt x="397" y="661"/>
                    </a:lnTo>
                    <a:lnTo>
                      <a:pt x="484" y="742"/>
                    </a:lnTo>
                    <a:lnTo>
                      <a:pt x="566" y="603"/>
                    </a:lnTo>
                    <a:lnTo>
                      <a:pt x="543" y="500"/>
                    </a:lnTo>
                    <a:lnTo>
                      <a:pt x="591" y="442"/>
                    </a:lnTo>
                    <a:lnTo>
                      <a:pt x="566" y="3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27" name="Freeform 57"/>
              <p:cNvSpPr>
                <a:spLocks noChangeAspect="1"/>
              </p:cNvSpPr>
              <p:nvPr/>
            </p:nvSpPr>
            <p:spPr bwMode="auto">
              <a:xfrm>
                <a:off x="2525216" y="3070879"/>
                <a:ext cx="461666" cy="306809"/>
              </a:xfrm>
              <a:custGeom>
                <a:avLst/>
                <a:gdLst>
                  <a:gd name="T0" fmla="*/ 231688 w 1115"/>
                  <a:gd name="T1" fmla="*/ 236794 h 735"/>
                  <a:gd name="T2" fmla="*/ 231688 w 1115"/>
                  <a:gd name="T3" fmla="*/ 268559 h 735"/>
                  <a:gd name="T4" fmla="*/ 194912 w 1115"/>
                  <a:gd name="T5" fmla="*/ 299087 h 735"/>
                  <a:gd name="T6" fmla="*/ 159362 w 1115"/>
                  <a:gd name="T7" fmla="*/ 276397 h 735"/>
                  <a:gd name="T8" fmla="*/ 102564 w 1115"/>
                  <a:gd name="T9" fmla="*/ 303212 h 735"/>
                  <a:gd name="T10" fmla="*/ 67014 w 1115"/>
                  <a:gd name="T11" fmla="*/ 272685 h 735"/>
                  <a:gd name="T12" fmla="*/ 49443 w 1115"/>
                  <a:gd name="T13" fmla="*/ 223181 h 735"/>
                  <a:gd name="T14" fmla="*/ 3678 w 1115"/>
                  <a:gd name="T15" fmla="*/ 188940 h 735"/>
                  <a:gd name="T16" fmla="*/ 0 w 1115"/>
                  <a:gd name="T17" fmla="*/ 118397 h 735"/>
                  <a:gd name="T18" fmla="*/ 99703 w 1115"/>
                  <a:gd name="T19" fmla="*/ 79619 h 735"/>
                  <a:gd name="T20" fmla="*/ 135253 w 1115"/>
                  <a:gd name="T21" fmla="*/ 63943 h 735"/>
                  <a:gd name="T22" fmla="*/ 142200 w 1115"/>
                  <a:gd name="T23" fmla="*/ 33003 h 735"/>
                  <a:gd name="T24" fmla="*/ 205536 w 1115"/>
                  <a:gd name="T25" fmla="*/ 50742 h 735"/>
                  <a:gd name="T26" fmla="*/ 225150 w 1115"/>
                  <a:gd name="T27" fmla="*/ 2475 h 735"/>
                  <a:gd name="T28" fmla="*/ 271324 w 1115"/>
                  <a:gd name="T29" fmla="*/ 19389 h 735"/>
                  <a:gd name="T30" fmla="*/ 326488 w 1115"/>
                  <a:gd name="T31" fmla="*/ 0 h 735"/>
                  <a:gd name="T32" fmla="*/ 376748 w 1115"/>
                  <a:gd name="T33" fmla="*/ 28877 h 735"/>
                  <a:gd name="T34" fmla="*/ 415976 w 1115"/>
                  <a:gd name="T35" fmla="*/ 30527 h 735"/>
                  <a:gd name="T36" fmla="*/ 455612 w 1115"/>
                  <a:gd name="T37" fmla="*/ 82094 h 735"/>
                  <a:gd name="T38" fmla="*/ 429460 w 1115"/>
                  <a:gd name="T39" fmla="*/ 117159 h 735"/>
                  <a:gd name="T40" fmla="*/ 372662 w 1115"/>
                  <a:gd name="T41" fmla="*/ 106021 h 735"/>
                  <a:gd name="T42" fmla="*/ 354274 w 1115"/>
                  <a:gd name="T43" fmla="*/ 150162 h 735"/>
                  <a:gd name="T44" fmla="*/ 310960 w 1115"/>
                  <a:gd name="T45" fmla="*/ 132836 h 735"/>
                  <a:gd name="T46" fmla="*/ 267238 w 1115"/>
                  <a:gd name="T47" fmla="*/ 159238 h 735"/>
                  <a:gd name="T48" fmla="*/ 267238 w 1115"/>
                  <a:gd name="T49" fmla="*/ 223181 h 735"/>
                  <a:gd name="T50" fmla="*/ 231688 w 1115"/>
                  <a:gd name="T51" fmla="*/ 236794 h 7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5"/>
                  <a:gd name="T79" fmla="*/ 0 h 735"/>
                  <a:gd name="T80" fmla="*/ 1115 w 1115"/>
                  <a:gd name="T81" fmla="*/ 735 h 7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5" h="735">
                    <a:moveTo>
                      <a:pt x="567" y="574"/>
                    </a:moveTo>
                    <a:lnTo>
                      <a:pt x="567" y="651"/>
                    </a:lnTo>
                    <a:lnTo>
                      <a:pt x="477" y="725"/>
                    </a:lnTo>
                    <a:lnTo>
                      <a:pt x="390" y="670"/>
                    </a:lnTo>
                    <a:lnTo>
                      <a:pt x="251" y="735"/>
                    </a:lnTo>
                    <a:lnTo>
                      <a:pt x="164" y="661"/>
                    </a:lnTo>
                    <a:lnTo>
                      <a:pt x="121" y="541"/>
                    </a:lnTo>
                    <a:lnTo>
                      <a:pt x="9" y="458"/>
                    </a:lnTo>
                    <a:lnTo>
                      <a:pt x="0" y="287"/>
                    </a:lnTo>
                    <a:lnTo>
                      <a:pt x="244" y="193"/>
                    </a:lnTo>
                    <a:lnTo>
                      <a:pt x="331" y="155"/>
                    </a:lnTo>
                    <a:lnTo>
                      <a:pt x="348" y="80"/>
                    </a:lnTo>
                    <a:lnTo>
                      <a:pt x="503" y="123"/>
                    </a:lnTo>
                    <a:lnTo>
                      <a:pt x="551" y="6"/>
                    </a:lnTo>
                    <a:lnTo>
                      <a:pt x="664" y="47"/>
                    </a:lnTo>
                    <a:lnTo>
                      <a:pt x="799" y="0"/>
                    </a:lnTo>
                    <a:lnTo>
                      <a:pt x="922" y="70"/>
                    </a:lnTo>
                    <a:lnTo>
                      <a:pt x="1018" y="74"/>
                    </a:lnTo>
                    <a:lnTo>
                      <a:pt x="1115" y="199"/>
                    </a:lnTo>
                    <a:lnTo>
                      <a:pt x="1051" y="284"/>
                    </a:lnTo>
                    <a:lnTo>
                      <a:pt x="912" y="257"/>
                    </a:lnTo>
                    <a:lnTo>
                      <a:pt x="867" y="364"/>
                    </a:lnTo>
                    <a:lnTo>
                      <a:pt x="761" y="322"/>
                    </a:lnTo>
                    <a:lnTo>
                      <a:pt x="654" y="386"/>
                    </a:lnTo>
                    <a:lnTo>
                      <a:pt x="654" y="541"/>
                    </a:lnTo>
                    <a:lnTo>
                      <a:pt x="567" y="5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28" name="Freeform 58"/>
              <p:cNvSpPr>
                <a:spLocks noChangeAspect="1"/>
              </p:cNvSpPr>
              <p:nvPr/>
            </p:nvSpPr>
            <p:spPr bwMode="auto">
              <a:xfrm>
                <a:off x="2610858" y="3437978"/>
                <a:ext cx="293058" cy="222403"/>
              </a:xfrm>
              <a:custGeom>
                <a:avLst/>
                <a:gdLst>
                  <a:gd name="T0" fmla="*/ 110886 w 710"/>
                  <a:gd name="T1" fmla="*/ 0 h 529"/>
                  <a:gd name="T2" fmla="*/ 165306 w 710"/>
                  <a:gd name="T3" fmla="*/ 22777 h 529"/>
                  <a:gd name="T4" fmla="*/ 204587 w 710"/>
                  <a:gd name="T5" fmla="*/ 62948 h 529"/>
                  <a:gd name="T6" fmla="*/ 261871 w 710"/>
                  <a:gd name="T7" fmla="*/ 69160 h 529"/>
                  <a:gd name="T8" fmla="*/ 274964 w 710"/>
                  <a:gd name="T9" fmla="*/ 122997 h 529"/>
                  <a:gd name="T10" fmla="*/ 290513 w 710"/>
                  <a:gd name="T11" fmla="*/ 152400 h 529"/>
                  <a:gd name="T12" fmla="*/ 221772 w 710"/>
                  <a:gd name="T13" fmla="*/ 199197 h 529"/>
                  <a:gd name="T14" fmla="*/ 184946 w 710"/>
                  <a:gd name="T15" fmla="*/ 163167 h 529"/>
                  <a:gd name="T16" fmla="*/ 110068 w 710"/>
                  <a:gd name="T17" fmla="*/ 159026 h 529"/>
                  <a:gd name="T18" fmla="*/ 99429 w 710"/>
                  <a:gd name="T19" fmla="*/ 219075 h 529"/>
                  <a:gd name="T20" fmla="*/ 26596 w 710"/>
                  <a:gd name="T21" fmla="*/ 219075 h 529"/>
                  <a:gd name="T22" fmla="*/ 0 w 710"/>
                  <a:gd name="T23" fmla="*/ 189672 h 529"/>
                  <a:gd name="T24" fmla="*/ 33552 w 710"/>
                  <a:gd name="T25" fmla="*/ 132108 h 529"/>
                  <a:gd name="T26" fmla="*/ 24141 w 710"/>
                  <a:gd name="T27" fmla="*/ 89452 h 529"/>
                  <a:gd name="T28" fmla="*/ 43782 w 710"/>
                  <a:gd name="T29" fmla="*/ 65433 h 529"/>
                  <a:gd name="T30" fmla="*/ 33552 w 710"/>
                  <a:gd name="T31" fmla="*/ 25262 h 529"/>
                  <a:gd name="T32" fmla="*/ 76925 w 710"/>
                  <a:gd name="T33" fmla="*/ 29403 h 529"/>
                  <a:gd name="T34" fmla="*/ 110886 w 710"/>
                  <a:gd name="T35" fmla="*/ 0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0"/>
                  <a:gd name="T55" fmla="*/ 0 h 529"/>
                  <a:gd name="T56" fmla="*/ 710 w 710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0" h="529">
                    <a:moveTo>
                      <a:pt x="271" y="0"/>
                    </a:moveTo>
                    <a:lnTo>
                      <a:pt x="404" y="55"/>
                    </a:lnTo>
                    <a:lnTo>
                      <a:pt x="500" y="152"/>
                    </a:lnTo>
                    <a:lnTo>
                      <a:pt x="640" y="167"/>
                    </a:lnTo>
                    <a:lnTo>
                      <a:pt x="672" y="297"/>
                    </a:lnTo>
                    <a:lnTo>
                      <a:pt x="710" y="368"/>
                    </a:lnTo>
                    <a:lnTo>
                      <a:pt x="542" y="481"/>
                    </a:lnTo>
                    <a:lnTo>
                      <a:pt x="452" y="394"/>
                    </a:lnTo>
                    <a:lnTo>
                      <a:pt x="269" y="384"/>
                    </a:lnTo>
                    <a:lnTo>
                      <a:pt x="243" y="529"/>
                    </a:lnTo>
                    <a:lnTo>
                      <a:pt x="65" y="529"/>
                    </a:lnTo>
                    <a:lnTo>
                      <a:pt x="0" y="458"/>
                    </a:lnTo>
                    <a:lnTo>
                      <a:pt x="82" y="319"/>
                    </a:lnTo>
                    <a:lnTo>
                      <a:pt x="59" y="216"/>
                    </a:lnTo>
                    <a:lnTo>
                      <a:pt x="107" y="158"/>
                    </a:lnTo>
                    <a:lnTo>
                      <a:pt x="82" y="61"/>
                    </a:lnTo>
                    <a:lnTo>
                      <a:pt x="188" y="71"/>
                    </a:lnTo>
                    <a:lnTo>
                      <a:pt x="27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29" name="Freeform 59"/>
              <p:cNvSpPr>
                <a:spLocks noChangeAspect="1"/>
              </p:cNvSpPr>
              <p:nvPr/>
            </p:nvSpPr>
            <p:spPr bwMode="auto">
              <a:xfrm>
                <a:off x="3207679" y="3049442"/>
                <a:ext cx="523222" cy="578785"/>
              </a:xfrm>
              <a:custGeom>
                <a:avLst/>
                <a:gdLst>
                  <a:gd name="T0" fmla="*/ 127760 w 1264"/>
                  <a:gd name="T1" fmla="*/ 246783 h 1381"/>
                  <a:gd name="T2" fmla="*/ 140822 w 1264"/>
                  <a:gd name="T3" fmla="*/ 142788 h 1381"/>
                  <a:gd name="T4" fmla="*/ 127760 w 1264"/>
                  <a:gd name="T5" fmla="*/ 246783 h 1381"/>
                  <a:gd name="T6" fmla="*/ 206538 w 1264"/>
                  <a:gd name="T7" fmla="*/ 259989 h 1381"/>
                  <a:gd name="T8" fmla="*/ 245724 w 1264"/>
                  <a:gd name="T9" fmla="*/ 259989 h 1381"/>
                  <a:gd name="T10" fmla="*/ 298787 w 1264"/>
                  <a:gd name="T11" fmla="*/ 49109 h 1381"/>
                  <a:gd name="T12" fmla="*/ 223682 w 1264"/>
                  <a:gd name="T13" fmla="*/ 20221 h 1381"/>
                  <a:gd name="T14" fmla="*/ 217151 w 1264"/>
                  <a:gd name="T15" fmla="*/ 0 h 1381"/>
                  <a:gd name="T16" fmla="*/ 223682 w 1264"/>
                  <a:gd name="T17" fmla="*/ 20221 h 1381"/>
                  <a:gd name="T18" fmla="*/ 298787 w 1264"/>
                  <a:gd name="T19" fmla="*/ 49109 h 1381"/>
                  <a:gd name="T20" fmla="*/ 411036 w 1264"/>
                  <a:gd name="T21" fmla="*/ 39617 h 1381"/>
                  <a:gd name="T22" fmla="*/ 515938 w 1264"/>
                  <a:gd name="T23" fmla="*/ 99869 h 1381"/>
                  <a:gd name="T24" fmla="*/ 506958 w 1264"/>
                  <a:gd name="T25" fmla="*/ 179516 h 1381"/>
                  <a:gd name="T26" fmla="*/ 437160 w 1264"/>
                  <a:gd name="T27" fmla="*/ 235641 h 1381"/>
                  <a:gd name="T28" fmla="*/ 391035 w 1264"/>
                  <a:gd name="T29" fmla="*/ 262465 h 1381"/>
                  <a:gd name="T30" fmla="*/ 377974 w 1264"/>
                  <a:gd name="T31" fmla="*/ 283512 h 1381"/>
                  <a:gd name="T32" fmla="*/ 397158 w 1264"/>
                  <a:gd name="T33" fmla="*/ 309924 h 1381"/>
                  <a:gd name="T34" fmla="*/ 397158 w 1264"/>
                  <a:gd name="T35" fmla="*/ 346240 h 1381"/>
                  <a:gd name="T36" fmla="*/ 384096 w 1264"/>
                  <a:gd name="T37" fmla="*/ 363985 h 1381"/>
                  <a:gd name="T38" fmla="*/ 408179 w 1264"/>
                  <a:gd name="T39" fmla="*/ 377191 h 1381"/>
                  <a:gd name="T40" fmla="*/ 394709 w 1264"/>
                  <a:gd name="T41" fmla="*/ 403602 h 1381"/>
                  <a:gd name="T42" fmla="*/ 338380 w 1264"/>
                  <a:gd name="T43" fmla="*/ 419284 h 1381"/>
                  <a:gd name="T44" fmla="*/ 328992 w 1264"/>
                  <a:gd name="T45" fmla="*/ 456838 h 1381"/>
                  <a:gd name="T46" fmla="*/ 292256 w 1264"/>
                  <a:gd name="T47" fmla="*/ 452712 h 1381"/>
                  <a:gd name="T48" fmla="*/ 269806 w 1264"/>
                  <a:gd name="T49" fmla="*/ 463441 h 1381"/>
                  <a:gd name="T50" fmla="*/ 256744 w 1264"/>
                  <a:gd name="T51" fmla="*/ 503471 h 1381"/>
                  <a:gd name="T52" fmla="*/ 210212 w 1264"/>
                  <a:gd name="T53" fmla="*/ 505947 h 1381"/>
                  <a:gd name="T54" fmla="*/ 174701 w 1264"/>
                  <a:gd name="T55" fmla="*/ 569913 h 1381"/>
                  <a:gd name="T56" fmla="*/ 134291 w 1264"/>
                  <a:gd name="T57" fmla="*/ 552993 h 1381"/>
                  <a:gd name="T58" fmla="*/ 131434 w 1264"/>
                  <a:gd name="T59" fmla="*/ 519566 h 1381"/>
                  <a:gd name="T60" fmla="*/ 81228 w 1264"/>
                  <a:gd name="T61" fmla="*/ 519566 h 1381"/>
                  <a:gd name="T62" fmla="*/ 75105 w 1264"/>
                  <a:gd name="T63" fmla="*/ 496868 h 1381"/>
                  <a:gd name="T64" fmla="*/ 52655 w 1264"/>
                  <a:gd name="T65" fmla="*/ 485726 h 1381"/>
                  <a:gd name="T66" fmla="*/ 45716 w 1264"/>
                  <a:gd name="T67" fmla="*/ 459314 h 1381"/>
                  <a:gd name="T68" fmla="*/ 32654 w 1264"/>
                  <a:gd name="T69" fmla="*/ 456838 h 1381"/>
                  <a:gd name="T70" fmla="*/ 0 w 1264"/>
                  <a:gd name="T71" fmla="*/ 416808 h 1381"/>
                  <a:gd name="T72" fmla="*/ 78779 w 1264"/>
                  <a:gd name="T73" fmla="*/ 396587 h 1381"/>
                  <a:gd name="T74" fmla="*/ 75105 w 1264"/>
                  <a:gd name="T75" fmla="*/ 332621 h 1381"/>
                  <a:gd name="T76" fmla="*/ 101228 w 1264"/>
                  <a:gd name="T77" fmla="*/ 316939 h 1381"/>
                  <a:gd name="T78" fmla="*/ 94697 w 1264"/>
                  <a:gd name="T79" fmla="*/ 252974 h 1381"/>
                  <a:gd name="T80" fmla="*/ 127760 w 1264"/>
                  <a:gd name="T81" fmla="*/ 246783 h 13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64"/>
                  <a:gd name="T124" fmla="*/ 0 h 1381"/>
                  <a:gd name="T125" fmla="*/ 1264 w 1264"/>
                  <a:gd name="T126" fmla="*/ 1381 h 13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64" h="1381">
                    <a:moveTo>
                      <a:pt x="313" y="598"/>
                    </a:moveTo>
                    <a:lnTo>
                      <a:pt x="345" y="346"/>
                    </a:lnTo>
                    <a:lnTo>
                      <a:pt x="313" y="598"/>
                    </a:lnTo>
                    <a:lnTo>
                      <a:pt x="506" y="630"/>
                    </a:lnTo>
                    <a:lnTo>
                      <a:pt x="602" y="630"/>
                    </a:lnTo>
                    <a:lnTo>
                      <a:pt x="732" y="119"/>
                    </a:lnTo>
                    <a:lnTo>
                      <a:pt x="548" y="49"/>
                    </a:lnTo>
                    <a:lnTo>
                      <a:pt x="532" y="0"/>
                    </a:lnTo>
                    <a:lnTo>
                      <a:pt x="548" y="49"/>
                    </a:lnTo>
                    <a:lnTo>
                      <a:pt x="732" y="119"/>
                    </a:lnTo>
                    <a:lnTo>
                      <a:pt x="1007" y="96"/>
                    </a:lnTo>
                    <a:lnTo>
                      <a:pt x="1264" y="242"/>
                    </a:lnTo>
                    <a:lnTo>
                      <a:pt x="1242" y="435"/>
                    </a:lnTo>
                    <a:lnTo>
                      <a:pt x="1071" y="571"/>
                    </a:lnTo>
                    <a:lnTo>
                      <a:pt x="958" y="636"/>
                    </a:lnTo>
                    <a:lnTo>
                      <a:pt x="926" y="687"/>
                    </a:lnTo>
                    <a:lnTo>
                      <a:pt x="973" y="751"/>
                    </a:lnTo>
                    <a:lnTo>
                      <a:pt x="973" y="839"/>
                    </a:lnTo>
                    <a:lnTo>
                      <a:pt x="941" y="882"/>
                    </a:lnTo>
                    <a:lnTo>
                      <a:pt x="1000" y="914"/>
                    </a:lnTo>
                    <a:lnTo>
                      <a:pt x="967" y="978"/>
                    </a:lnTo>
                    <a:lnTo>
                      <a:pt x="829" y="1016"/>
                    </a:lnTo>
                    <a:lnTo>
                      <a:pt x="806" y="1107"/>
                    </a:lnTo>
                    <a:lnTo>
                      <a:pt x="716" y="1097"/>
                    </a:lnTo>
                    <a:lnTo>
                      <a:pt x="661" y="1123"/>
                    </a:lnTo>
                    <a:lnTo>
                      <a:pt x="629" y="1220"/>
                    </a:lnTo>
                    <a:lnTo>
                      <a:pt x="515" y="1226"/>
                    </a:lnTo>
                    <a:lnTo>
                      <a:pt x="428" y="1381"/>
                    </a:lnTo>
                    <a:lnTo>
                      <a:pt x="329" y="1340"/>
                    </a:lnTo>
                    <a:lnTo>
                      <a:pt x="322" y="1259"/>
                    </a:lnTo>
                    <a:lnTo>
                      <a:pt x="199" y="1259"/>
                    </a:lnTo>
                    <a:lnTo>
                      <a:pt x="184" y="1204"/>
                    </a:lnTo>
                    <a:lnTo>
                      <a:pt x="129" y="1177"/>
                    </a:lnTo>
                    <a:lnTo>
                      <a:pt x="112" y="1113"/>
                    </a:lnTo>
                    <a:lnTo>
                      <a:pt x="80" y="1107"/>
                    </a:lnTo>
                    <a:lnTo>
                      <a:pt x="0" y="1010"/>
                    </a:lnTo>
                    <a:lnTo>
                      <a:pt x="193" y="961"/>
                    </a:lnTo>
                    <a:lnTo>
                      <a:pt x="184" y="806"/>
                    </a:lnTo>
                    <a:lnTo>
                      <a:pt x="248" y="768"/>
                    </a:lnTo>
                    <a:lnTo>
                      <a:pt x="232" y="613"/>
                    </a:lnTo>
                    <a:lnTo>
                      <a:pt x="313" y="59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0" name="Freeform 67"/>
              <p:cNvSpPr>
                <a:spLocks noChangeAspect="1"/>
              </p:cNvSpPr>
              <p:nvPr/>
            </p:nvSpPr>
            <p:spPr bwMode="auto">
              <a:xfrm>
                <a:off x="3067172" y="3514346"/>
                <a:ext cx="421521" cy="594862"/>
              </a:xfrm>
              <a:custGeom>
                <a:avLst/>
                <a:gdLst>
                  <a:gd name="T0" fmla="*/ 227846 w 1017"/>
                  <a:gd name="T1" fmla="*/ 538759 h 1420"/>
                  <a:gd name="T2" fmla="*/ 214709 w 1017"/>
                  <a:gd name="T3" fmla="*/ 538759 h 1420"/>
                  <a:gd name="T4" fmla="*/ 172014 w 1017"/>
                  <a:gd name="T5" fmla="*/ 575061 h 1420"/>
                  <a:gd name="T6" fmla="*/ 145740 w 1017"/>
                  <a:gd name="T7" fmla="*/ 585787 h 1420"/>
                  <a:gd name="T8" fmla="*/ 139171 w 1017"/>
                  <a:gd name="T9" fmla="*/ 555260 h 1420"/>
                  <a:gd name="T10" fmla="*/ 115360 w 1017"/>
                  <a:gd name="T11" fmla="*/ 542059 h 1420"/>
                  <a:gd name="T12" fmla="*/ 75538 w 1017"/>
                  <a:gd name="T13" fmla="*/ 565573 h 1420"/>
                  <a:gd name="T14" fmla="*/ 59527 w 1017"/>
                  <a:gd name="T15" fmla="*/ 535046 h 1420"/>
                  <a:gd name="T16" fmla="*/ 55422 w 1017"/>
                  <a:gd name="T17" fmla="*/ 474818 h 1420"/>
                  <a:gd name="T18" fmla="*/ 82107 w 1017"/>
                  <a:gd name="T19" fmla="*/ 448416 h 1420"/>
                  <a:gd name="T20" fmla="*/ 55422 w 1017"/>
                  <a:gd name="T21" fmla="*/ 425727 h 1420"/>
                  <a:gd name="T22" fmla="*/ 32843 w 1017"/>
                  <a:gd name="T23" fmla="*/ 452129 h 1420"/>
                  <a:gd name="T24" fmla="*/ 19706 w 1017"/>
                  <a:gd name="T25" fmla="*/ 405926 h 1420"/>
                  <a:gd name="T26" fmla="*/ 35716 w 1017"/>
                  <a:gd name="T27" fmla="*/ 346109 h 1420"/>
                  <a:gd name="T28" fmla="*/ 0 w 1017"/>
                  <a:gd name="T29" fmla="*/ 282168 h 1420"/>
                  <a:gd name="T30" fmla="*/ 0 w 1017"/>
                  <a:gd name="T31" fmla="*/ 168723 h 1420"/>
                  <a:gd name="T32" fmla="*/ 42285 w 1017"/>
                  <a:gd name="T33" fmla="*/ 139846 h 1420"/>
                  <a:gd name="T34" fmla="*/ 35716 w 1017"/>
                  <a:gd name="T35" fmla="*/ 99831 h 1420"/>
                  <a:gd name="T36" fmla="*/ 101812 w 1017"/>
                  <a:gd name="T37" fmla="*/ 99831 h 1420"/>
                  <a:gd name="T38" fmla="*/ 110023 w 1017"/>
                  <a:gd name="T39" fmla="*/ 43728 h 1420"/>
                  <a:gd name="T40" fmla="*/ 172014 w 1017"/>
                  <a:gd name="T41" fmla="*/ 0 h 1420"/>
                  <a:gd name="T42" fmla="*/ 185151 w 1017"/>
                  <a:gd name="T43" fmla="*/ 2475 h 1420"/>
                  <a:gd name="T44" fmla="*/ 192130 w 1017"/>
                  <a:gd name="T45" fmla="*/ 28877 h 1420"/>
                  <a:gd name="T46" fmla="*/ 214709 w 1017"/>
                  <a:gd name="T47" fmla="*/ 40015 h 1420"/>
                  <a:gd name="T48" fmla="*/ 220867 w 1017"/>
                  <a:gd name="T49" fmla="*/ 62704 h 1420"/>
                  <a:gd name="T50" fmla="*/ 271363 w 1017"/>
                  <a:gd name="T51" fmla="*/ 62704 h 1420"/>
                  <a:gd name="T52" fmla="*/ 274237 w 1017"/>
                  <a:gd name="T53" fmla="*/ 96119 h 1420"/>
                  <a:gd name="T54" fmla="*/ 314880 w 1017"/>
                  <a:gd name="T55" fmla="*/ 113032 h 1420"/>
                  <a:gd name="T56" fmla="*/ 340333 w 1017"/>
                  <a:gd name="T57" fmla="*/ 146034 h 1420"/>
                  <a:gd name="T58" fmla="*/ 417513 w 1017"/>
                  <a:gd name="T59" fmla="*/ 168723 h 1420"/>
                  <a:gd name="T60" fmla="*/ 417513 w 1017"/>
                  <a:gd name="T61" fmla="*/ 235965 h 1420"/>
                  <a:gd name="T62" fmla="*/ 346901 w 1017"/>
                  <a:gd name="T63" fmla="*/ 259479 h 1420"/>
                  <a:gd name="T64" fmla="*/ 300921 w 1017"/>
                  <a:gd name="T65" fmla="*/ 249166 h 1420"/>
                  <a:gd name="T66" fmla="*/ 320216 w 1017"/>
                  <a:gd name="T67" fmla="*/ 228952 h 1420"/>
                  <a:gd name="T68" fmla="*/ 274237 w 1017"/>
                  <a:gd name="T69" fmla="*/ 199663 h 1420"/>
                  <a:gd name="T70" fmla="*/ 240983 w 1017"/>
                  <a:gd name="T71" fmla="*/ 226477 h 1420"/>
                  <a:gd name="T72" fmla="*/ 251657 w 1017"/>
                  <a:gd name="T73" fmla="*/ 272680 h 1420"/>
                  <a:gd name="T74" fmla="*/ 271363 w 1017"/>
                  <a:gd name="T75" fmla="*/ 308569 h 1420"/>
                  <a:gd name="T76" fmla="*/ 390828 w 1017"/>
                  <a:gd name="T77" fmla="*/ 319295 h 1420"/>
                  <a:gd name="T78" fmla="*/ 353880 w 1017"/>
                  <a:gd name="T79" fmla="*/ 379524 h 1420"/>
                  <a:gd name="T80" fmla="*/ 300921 w 1017"/>
                  <a:gd name="T81" fmla="*/ 374986 h 1420"/>
                  <a:gd name="T82" fmla="*/ 234415 w 1017"/>
                  <a:gd name="T83" fmla="*/ 478943 h 1420"/>
                  <a:gd name="T84" fmla="*/ 227846 w 1017"/>
                  <a:gd name="T85" fmla="*/ 538759 h 14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17"/>
                  <a:gd name="T130" fmla="*/ 0 h 1420"/>
                  <a:gd name="T131" fmla="*/ 1017 w 1017"/>
                  <a:gd name="T132" fmla="*/ 1420 h 14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17" h="1420">
                    <a:moveTo>
                      <a:pt x="555" y="1306"/>
                    </a:moveTo>
                    <a:lnTo>
                      <a:pt x="523" y="1306"/>
                    </a:lnTo>
                    <a:lnTo>
                      <a:pt x="419" y="1394"/>
                    </a:lnTo>
                    <a:lnTo>
                      <a:pt x="355" y="1420"/>
                    </a:lnTo>
                    <a:lnTo>
                      <a:pt x="339" y="1346"/>
                    </a:lnTo>
                    <a:lnTo>
                      <a:pt x="281" y="1314"/>
                    </a:lnTo>
                    <a:lnTo>
                      <a:pt x="184" y="1371"/>
                    </a:lnTo>
                    <a:lnTo>
                      <a:pt x="145" y="1297"/>
                    </a:lnTo>
                    <a:lnTo>
                      <a:pt x="135" y="1151"/>
                    </a:lnTo>
                    <a:lnTo>
                      <a:pt x="200" y="1087"/>
                    </a:lnTo>
                    <a:lnTo>
                      <a:pt x="135" y="1032"/>
                    </a:lnTo>
                    <a:lnTo>
                      <a:pt x="80" y="1096"/>
                    </a:lnTo>
                    <a:lnTo>
                      <a:pt x="48" y="984"/>
                    </a:lnTo>
                    <a:lnTo>
                      <a:pt x="87" y="839"/>
                    </a:lnTo>
                    <a:lnTo>
                      <a:pt x="0" y="684"/>
                    </a:lnTo>
                    <a:lnTo>
                      <a:pt x="0" y="409"/>
                    </a:lnTo>
                    <a:lnTo>
                      <a:pt x="103" y="339"/>
                    </a:lnTo>
                    <a:lnTo>
                      <a:pt x="87" y="242"/>
                    </a:lnTo>
                    <a:lnTo>
                      <a:pt x="248" y="242"/>
                    </a:lnTo>
                    <a:lnTo>
                      <a:pt x="268" y="106"/>
                    </a:lnTo>
                    <a:lnTo>
                      <a:pt x="419" y="0"/>
                    </a:lnTo>
                    <a:lnTo>
                      <a:pt x="451" y="6"/>
                    </a:lnTo>
                    <a:lnTo>
                      <a:pt x="468" y="70"/>
                    </a:lnTo>
                    <a:lnTo>
                      <a:pt x="523" y="97"/>
                    </a:lnTo>
                    <a:lnTo>
                      <a:pt x="538" y="152"/>
                    </a:lnTo>
                    <a:lnTo>
                      <a:pt x="661" y="152"/>
                    </a:lnTo>
                    <a:lnTo>
                      <a:pt x="668" y="233"/>
                    </a:lnTo>
                    <a:lnTo>
                      <a:pt x="767" y="274"/>
                    </a:lnTo>
                    <a:lnTo>
                      <a:pt x="829" y="354"/>
                    </a:lnTo>
                    <a:lnTo>
                      <a:pt x="1017" y="409"/>
                    </a:lnTo>
                    <a:lnTo>
                      <a:pt x="1017" y="572"/>
                    </a:lnTo>
                    <a:lnTo>
                      <a:pt x="845" y="629"/>
                    </a:lnTo>
                    <a:lnTo>
                      <a:pt x="733" y="604"/>
                    </a:lnTo>
                    <a:lnTo>
                      <a:pt x="780" y="555"/>
                    </a:lnTo>
                    <a:lnTo>
                      <a:pt x="668" y="484"/>
                    </a:lnTo>
                    <a:lnTo>
                      <a:pt x="587" y="549"/>
                    </a:lnTo>
                    <a:lnTo>
                      <a:pt x="613" y="661"/>
                    </a:lnTo>
                    <a:lnTo>
                      <a:pt x="661" y="748"/>
                    </a:lnTo>
                    <a:lnTo>
                      <a:pt x="952" y="774"/>
                    </a:lnTo>
                    <a:lnTo>
                      <a:pt x="862" y="920"/>
                    </a:lnTo>
                    <a:lnTo>
                      <a:pt x="733" y="909"/>
                    </a:lnTo>
                    <a:lnTo>
                      <a:pt x="571" y="1161"/>
                    </a:lnTo>
                    <a:lnTo>
                      <a:pt x="555" y="13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1" name="Freeform 68"/>
              <p:cNvSpPr>
                <a:spLocks noChangeAspect="1"/>
              </p:cNvSpPr>
              <p:nvPr/>
            </p:nvSpPr>
            <p:spPr bwMode="auto">
              <a:xfrm>
                <a:off x="2778129" y="3660382"/>
                <a:ext cx="628937" cy="636395"/>
              </a:xfrm>
              <a:custGeom>
                <a:avLst/>
                <a:gdLst>
                  <a:gd name="T0" fmla="*/ 513132 w 1522"/>
                  <a:gd name="T1" fmla="*/ 395434 h 1523"/>
                  <a:gd name="T2" fmla="*/ 556472 w 1522"/>
                  <a:gd name="T3" fmla="*/ 395434 h 1523"/>
                  <a:gd name="T4" fmla="*/ 576507 w 1522"/>
                  <a:gd name="T5" fmla="*/ 418137 h 1523"/>
                  <a:gd name="T6" fmla="*/ 559334 w 1522"/>
                  <a:gd name="T7" fmla="*/ 447856 h 1523"/>
                  <a:gd name="T8" fmla="*/ 550339 w 1522"/>
                  <a:gd name="T9" fmla="*/ 448682 h 1523"/>
                  <a:gd name="T10" fmla="*/ 622300 w 1522"/>
                  <a:gd name="T11" fmla="*/ 568798 h 1523"/>
                  <a:gd name="T12" fmla="*/ 569556 w 1522"/>
                  <a:gd name="T13" fmla="*/ 628650 h 1523"/>
                  <a:gd name="T14" fmla="*/ 503728 w 1522"/>
                  <a:gd name="T15" fmla="*/ 568798 h 1523"/>
                  <a:gd name="T16" fmla="*/ 444442 w 1522"/>
                  <a:gd name="T17" fmla="*/ 588611 h 1523"/>
                  <a:gd name="T18" fmla="*/ 411732 w 1522"/>
                  <a:gd name="T19" fmla="*/ 488721 h 1523"/>
                  <a:gd name="T20" fmla="*/ 345495 w 1522"/>
                  <a:gd name="T21" fmla="*/ 488721 h 1523"/>
                  <a:gd name="T22" fmla="*/ 318919 w 1522"/>
                  <a:gd name="T23" fmla="*/ 455699 h 1523"/>
                  <a:gd name="T24" fmla="*/ 200346 w 1522"/>
                  <a:gd name="T25" fmla="*/ 455699 h 1523"/>
                  <a:gd name="T26" fmla="*/ 213839 w 1522"/>
                  <a:gd name="T27" fmla="*/ 422265 h 1523"/>
                  <a:gd name="T28" fmla="*/ 148011 w 1522"/>
                  <a:gd name="T29" fmla="*/ 355808 h 1523"/>
                  <a:gd name="T30" fmla="*/ 127976 w 1522"/>
                  <a:gd name="T31" fmla="*/ 289352 h 1523"/>
                  <a:gd name="T32" fmla="*/ 82183 w 1522"/>
                  <a:gd name="T33" fmla="*/ 282335 h 1523"/>
                  <a:gd name="T34" fmla="*/ 88316 w 1522"/>
                  <a:gd name="T35" fmla="*/ 242297 h 1523"/>
                  <a:gd name="T36" fmla="*/ 29030 w 1522"/>
                  <a:gd name="T37" fmla="*/ 236105 h 1523"/>
                  <a:gd name="T38" fmla="*/ 0 w 1522"/>
                  <a:gd name="T39" fmla="*/ 185334 h 1523"/>
                  <a:gd name="T40" fmla="*/ 55197 w 1522"/>
                  <a:gd name="T41" fmla="*/ 185334 h 1523"/>
                  <a:gd name="T42" fmla="*/ 82183 w 1522"/>
                  <a:gd name="T43" fmla="*/ 142406 h 1523"/>
                  <a:gd name="T44" fmla="*/ 143922 w 1522"/>
                  <a:gd name="T45" fmla="*/ 125070 h 1523"/>
                  <a:gd name="T46" fmla="*/ 157006 w 1522"/>
                  <a:gd name="T47" fmla="*/ 75950 h 1523"/>
                  <a:gd name="T48" fmla="*/ 202799 w 1522"/>
                  <a:gd name="T49" fmla="*/ 58613 h 1523"/>
                  <a:gd name="T50" fmla="*/ 241642 w 1522"/>
                  <a:gd name="T51" fmla="*/ 0 h 1523"/>
                  <a:gd name="T52" fmla="*/ 286209 w 1522"/>
                  <a:gd name="T53" fmla="*/ 25179 h 1523"/>
                  <a:gd name="T54" fmla="*/ 286209 w 1522"/>
                  <a:gd name="T55" fmla="*/ 138691 h 1523"/>
                  <a:gd name="T56" fmla="*/ 321781 w 1522"/>
                  <a:gd name="T57" fmla="*/ 202670 h 1523"/>
                  <a:gd name="T58" fmla="*/ 305835 w 1522"/>
                  <a:gd name="T59" fmla="*/ 262522 h 1523"/>
                  <a:gd name="T60" fmla="*/ 318919 w 1522"/>
                  <a:gd name="T61" fmla="*/ 308753 h 1523"/>
                  <a:gd name="T62" fmla="*/ 341406 w 1522"/>
                  <a:gd name="T63" fmla="*/ 282335 h 1523"/>
                  <a:gd name="T64" fmla="*/ 367983 w 1522"/>
                  <a:gd name="T65" fmla="*/ 305038 h 1523"/>
                  <a:gd name="T66" fmla="*/ 341406 w 1522"/>
                  <a:gd name="T67" fmla="*/ 331455 h 1523"/>
                  <a:gd name="T68" fmla="*/ 345495 w 1522"/>
                  <a:gd name="T69" fmla="*/ 391720 h 1523"/>
                  <a:gd name="T70" fmla="*/ 361441 w 1522"/>
                  <a:gd name="T71" fmla="*/ 422265 h 1523"/>
                  <a:gd name="T72" fmla="*/ 401101 w 1522"/>
                  <a:gd name="T73" fmla="*/ 398737 h 1523"/>
                  <a:gd name="T74" fmla="*/ 424816 w 1522"/>
                  <a:gd name="T75" fmla="*/ 411945 h 1523"/>
                  <a:gd name="T76" fmla="*/ 431358 w 1522"/>
                  <a:gd name="T77" fmla="*/ 442490 h 1523"/>
                  <a:gd name="T78" fmla="*/ 457525 w 1522"/>
                  <a:gd name="T79" fmla="*/ 431758 h 1523"/>
                  <a:gd name="T80" fmla="*/ 500048 w 1522"/>
                  <a:gd name="T81" fmla="*/ 395434 h 1523"/>
                  <a:gd name="T82" fmla="*/ 513132 w 1522"/>
                  <a:gd name="T83" fmla="*/ 395434 h 15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22"/>
                  <a:gd name="T127" fmla="*/ 0 h 1523"/>
                  <a:gd name="T128" fmla="*/ 1522 w 1522"/>
                  <a:gd name="T129" fmla="*/ 1523 h 15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22" h="1523">
                    <a:moveTo>
                      <a:pt x="1255" y="958"/>
                    </a:moveTo>
                    <a:lnTo>
                      <a:pt x="1361" y="958"/>
                    </a:lnTo>
                    <a:lnTo>
                      <a:pt x="1410" y="1013"/>
                    </a:lnTo>
                    <a:lnTo>
                      <a:pt x="1368" y="1085"/>
                    </a:lnTo>
                    <a:lnTo>
                      <a:pt x="1346" y="1087"/>
                    </a:lnTo>
                    <a:lnTo>
                      <a:pt x="1522" y="1378"/>
                    </a:lnTo>
                    <a:lnTo>
                      <a:pt x="1393" y="1523"/>
                    </a:lnTo>
                    <a:lnTo>
                      <a:pt x="1232" y="1378"/>
                    </a:lnTo>
                    <a:lnTo>
                      <a:pt x="1087" y="1426"/>
                    </a:lnTo>
                    <a:lnTo>
                      <a:pt x="1007" y="1184"/>
                    </a:lnTo>
                    <a:lnTo>
                      <a:pt x="845" y="1184"/>
                    </a:lnTo>
                    <a:lnTo>
                      <a:pt x="780" y="1104"/>
                    </a:lnTo>
                    <a:lnTo>
                      <a:pt x="490" y="1104"/>
                    </a:lnTo>
                    <a:lnTo>
                      <a:pt x="523" y="1023"/>
                    </a:lnTo>
                    <a:lnTo>
                      <a:pt x="362" y="862"/>
                    </a:lnTo>
                    <a:lnTo>
                      <a:pt x="313" y="701"/>
                    </a:lnTo>
                    <a:lnTo>
                      <a:pt x="201" y="684"/>
                    </a:lnTo>
                    <a:lnTo>
                      <a:pt x="216" y="587"/>
                    </a:lnTo>
                    <a:lnTo>
                      <a:pt x="71" y="572"/>
                    </a:lnTo>
                    <a:lnTo>
                      <a:pt x="0" y="449"/>
                    </a:lnTo>
                    <a:lnTo>
                      <a:pt x="135" y="449"/>
                    </a:lnTo>
                    <a:lnTo>
                      <a:pt x="201" y="345"/>
                    </a:lnTo>
                    <a:lnTo>
                      <a:pt x="352" y="303"/>
                    </a:lnTo>
                    <a:lnTo>
                      <a:pt x="384" y="184"/>
                    </a:lnTo>
                    <a:lnTo>
                      <a:pt x="496" y="142"/>
                    </a:lnTo>
                    <a:lnTo>
                      <a:pt x="591" y="0"/>
                    </a:lnTo>
                    <a:lnTo>
                      <a:pt x="700" y="61"/>
                    </a:lnTo>
                    <a:lnTo>
                      <a:pt x="700" y="336"/>
                    </a:lnTo>
                    <a:lnTo>
                      <a:pt x="787" y="491"/>
                    </a:lnTo>
                    <a:lnTo>
                      <a:pt x="748" y="636"/>
                    </a:lnTo>
                    <a:lnTo>
                      <a:pt x="780" y="748"/>
                    </a:lnTo>
                    <a:lnTo>
                      <a:pt x="835" y="684"/>
                    </a:lnTo>
                    <a:lnTo>
                      <a:pt x="900" y="739"/>
                    </a:lnTo>
                    <a:lnTo>
                      <a:pt x="835" y="803"/>
                    </a:lnTo>
                    <a:lnTo>
                      <a:pt x="845" y="949"/>
                    </a:lnTo>
                    <a:lnTo>
                      <a:pt x="884" y="1023"/>
                    </a:lnTo>
                    <a:lnTo>
                      <a:pt x="981" y="966"/>
                    </a:lnTo>
                    <a:lnTo>
                      <a:pt x="1039" y="998"/>
                    </a:lnTo>
                    <a:lnTo>
                      <a:pt x="1055" y="1072"/>
                    </a:lnTo>
                    <a:lnTo>
                      <a:pt x="1119" y="1046"/>
                    </a:lnTo>
                    <a:lnTo>
                      <a:pt x="1223" y="958"/>
                    </a:lnTo>
                    <a:lnTo>
                      <a:pt x="1255" y="95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2" name="Freeform 70"/>
              <p:cNvSpPr>
                <a:spLocks noChangeAspect="1"/>
              </p:cNvSpPr>
              <p:nvPr/>
            </p:nvSpPr>
            <p:spPr bwMode="auto">
              <a:xfrm>
                <a:off x="2882505" y="2861873"/>
                <a:ext cx="520545" cy="594862"/>
              </a:xfrm>
              <a:custGeom>
                <a:avLst/>
                <a:gdLst>
                  <a:gd name="T0" fmla="*/ 451027 w 1259"/>
                  <a:gd name="T1" fmla="*/ 433697 h 1418"/>
                  <a:gd name="T2" fmla="*/ 417935 w 1259"/>
                  <a:gd name="T3" fmla="*/ 439910 h 1418"/>
                  <a:gd name="T4" fmla="*/ 388929 w 1259"/>
                  <a:gd name="T5" fmla="*/ 446952 h 1418"/>
                  <a:gd name="T6" fmla="*/ 365233 w 1259"/>
                  <a:gd name="T7" fmla="*/ 403872 h 1418"/>
                  <a:gd name="T8" fmla="*/ 323154 w 1259"/>
                  <a:gd name="T9" fmla="*/ 393102 h 1418"/>
                  <a:gd name="T10" fmla="*/ 292922 w 1259"/>
                  <a:gd name="T11" fmla="*/ 460207 h 1418"/>
                  <a:gd name="T12" fmla="*/ 243898 w 1259"/>
                  <a:gd name="T13" fmla="*/ 475948 h 1418"/>
                  <a:gd name="T14" fmla="*/ 230416 w 1259"/>
                  <a:gd name="T15" fmla="*/ 523998 h 1418"/>
                  <a:gd name="T16" fmla="*/ 178123 w 1259"/>
                  <a:gd name="T17" fmla="*/ 587375 h 1418"/>
                  <a:gd name="T18" fmla="*/ 167909 w 1259"/>
                  <a:gd name="T19" fmla="*/ 523998 h 1418"/>
                  <a:gd name="T20" fmla="*/ 147891 w 1259"/>
                  <a:gd name="T21" fmla="*/ 517371 h 1418"/>
                  <a:gd name="T22" fmla="*/ 145440 w 1259"/>
                  <a:gd name="T23" fmla="*/ 502873 h 1418"/>
                  <a:gd name="T24" fmla="*/ 134409 w 1259"/>
                  <a:gd name="T25" fmla="*/ 457308 h 1418"/>
                  <a:gd name="T26" fmla="*/ 147891 w 1259"/>
                  <a:gd name="T27" fmla="*/ 413399 h 1418"/>
                  <a:gd name="T28" fmla="*/ 65775 w 1259"/>
                  <a:gd name="T29" fmla="*/ 406357 h 1418"/>
                  <a:gd name="T30" fmla="*/ 0 w 1259"/>
                  <a:gd name="T31" fmla="*/ 366177 h 1418"/>
                  <a:gd name="T32" fmla="*/ 4085 w 1259"/>
                  <a:gd name="T33" fmla="*/ 357064 h 1418"/>
                  <a:gd name="T34" fmla="*/ 22470 w 1259"/>
                  <a:gd name="T35" fmla="*/ 312742 h 1418"/>
                  <a:gd name="T36" fmla="*/ 79256 w 1259"/>
                  <a:gd name="T37" fmla="*/ 323926 h 1418"/>
                  <a:gd name="T38" fmla="*/ 105403 w 1259"/>
                  <a:gd name="T39" fmla="*/ 288717 h 1418"/>
                  <a:gd name="T40" fmla="*/ 65775 w 1259"/>
                  <a:gd name="T41" fmla="*/ 236938 h 1418"/>
                  <a:gd name="T42" fmla="*/ 105403 w 1259"/>
                  <a:gd name="T43" fmla="*/ 206285 h 1418"/>
                  <a:gd name="T44" fmla="*/ 164641 w 1259"/>
                  <a:gd name="T45" fmla="*/ 203386 h 1418"/>
                  <a:gd name="T46" fmla="*/ 184659 w 1259"/>
                  <a:gd name="T47" fmla="*/ 115155 h 1418"/>
                  <a:gd name="T48" fmla="*/ 187111 w 1259"/>
                  <a:gd name="T49" fmla="*/ 112670 h 1418"/>
                  <a:gd name="T50" fmla="*/ 198141 w 1259"/>
                  <a:gd name="T51" fmla="*/ 75389 h 1418"/>
                  <a:gd name="T52" fmla="*/ 246757 w 1259"/>
                  <a:gd name="T53" fmla="*/ 35209 h 1418"/>
                  <a:gd name="T54" fmla="*/ 243898 w 1259"/>
                  <a:gd name="T55" fmla="*/ 0 h 1418"/>
                  <a:gd name="T56" fmla="*/ 305995 w 1259"/>
                  <a:gd name="T57" fmla="*/ 12427 h 1418"/>
                  <a:gd name="T58" fmla="*/ 308447 w 1259"/>
                  <a:gd name="T59" fmla="*/ 76218 h 1418"/>
                  <a:gd name="T60" fmla="*/ 259830 w 1259"/>
                  <a:gd name="T61" fmla="*/ 149950 h 1418"/>
                  <a:gd name="T62" fmla="*/ 263916 w 1259"/>
                  <a:gd name="T63" fmla="*/ 243566 h 1418"/>
                  <a:gd name="T64" fmla="*/ 297007 w 1259"/>
                  <a:gd name="T65" fmla="*/ 246051 h 1418"/>
                  <a:gd name="T66" fmla="*/ 323154 w 1259"/>
                  <a:gd name="T67" fmla="*/ 216641 h 1418"/>
                  <a:gd name="T68" fmla="*/ 391380 w 1259"/>
                  <a:gd name="T69" fmla="*/ 219541 h 1418"/>
                  <a:gd name="T70" fmla="*/ 408947 w 1259"/>
                  <a:gd name="T71" fmla="*/ 235281 h 1418"/>
                  <a:gd name="T72" fmla="*/ 465325 w 1259"/>
                  <a:gd name="T73" fmla="*/ 225754 h 1418"/>
                  <a:gd name="T74" fmla="*/ 467777 w 1259"/>
                  <a:gd name="T75" fmla="*/ 248537 h 1418"/>
                  <a:gd name="T76" fmla="*/ 514350 w 1259"/>
                  <a:gd name="T77" fmla="*/ 275461 h 1418"/>
                  <a:gd name="T78" fmla="*/ 464100 w 1259"/>
                  <a:gd name="T79" fmla="*/ 329311 h 1418"/>
                  <a:gd name="T80" fmla="*/ 451027 w 1259"/>
                  <a:gd name="T81" fmla="*/ 433697 h 14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59"/>
                  <a:gd name="T124" fmla="*/ 0 h 1418"/>
                  <a:gd name="T125" fmla="*/ 1259 w 1259"/>
                  <a:gd name="T126" fmla="*/ 1418 h 14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59" h="1418">
                    <a:moveTo>
                      <a:pt x="1104" y="1047"/>
                    </a:moveTo>
                    <a:lnTo>
                      <a:pt x="1023" y="1062"/>
                    </a:lnTo>
                    <a:lnTo>
                      <a:pt x="952" y="1079"/>
                    </a:lnTo>
                    <a:lnTo>
                      <a:pt x="894" y="975"/>
                    </a:lnTo>
                    <a:lnTo>
                      <a:pt x="791" y="949"/>
                    </a:lnTo>
                    <a:lnTo>
                      <a:pt x="717" y="1111"/>
                    </a:lnTo>
                    <a:lnTo>
                      <a:pt x="597" y="1149"/>
                    </a:lnTo>
                    <a:lnTo>
                      <a:pt x="564" y="1265"/>
                    </a:lnTo>
                    <a:lnTo>
                      <a:pt x="436" y="1418"/>
                    </a:lnTo>
                    <a:lnTo>
                      <a:pt x="411" y="1265"/>
                    </a:lnTo>
                    <a:lnTo>
                      <a:pt x="362" y="1249"/>
                    </a:lnTo>
                    <a:lnTo>
                      <a:pt x="356" y="1214"/>
                    </a:lnTo>
                    <a:lnTo>
                      <a:pt x="329" y="1104"/>
                    </a:lnTo>
                    <a:lnTo>
                      <a:pt x="362" y="998"/>
                    </a:lnTo>
                    <a:lnTo>
                      <a:pt x="161" y="981"/>
                    </a:lnTo>
                    <a:lnTo>
                      <a:pt x="0" y="884"/>
                    </a:lnTo>
                    <a:lnTo>
                      <a:pt x="10" y="862"/>
                    </a:lnTo>
                    <a:lnTo>
                      <a:pt x="55" y="755"/>
                    </a:lnTo>
                    <a:lnTo>
                      <a:pt x="194" y="782"/>
                    </a:lnTo>
                    <a:lnTo>
                      <a:pt x="258" y="697"/>
                    </a:lnTo>
                    <a:lnTo>
                      <a:pt x="161" y="572"/>
                    </a:lnTo>
                    <a:lnTo>
                      <a:pt x="258" y="498"/>
                    </a:lnTo>
                    <a:lnTo>
                      <a:pt x="403" y="491"/>
                    </a:lnTo>
                    <a:lnTo>
                      <a:pt x="452" y="278"/>
                    </a:lnTo>
                    <a:lnTo>
                      <a:pt x="458" y="272"/>
                    </a:lnTo>
                    <a:lnTo>
                      <a:pt x="485" y="182"/>
                    </a:lnTo>
                    <a:lnTo>
                      <a:pt x="604" y="85"/>
                    </a:lnTo>
                    <a:lnTo>
                      <a:pt x="597" y="0"/>
                    </a:lnTo>
                    <a:lnTo>
                      <a:pt x="749" y="30"/>
                    </a:lnTo>
                    <a:lnTo>
                      <a:pt x="755" y="184"/>
                    </a:lnTo>
                    <a:lnTo>
                      <a:pt x="636" y="362"/>
                    </a:lnTo>
                    <a:lnTo>
                      <a:pt x="646" y="588"/>
                    </a:lnTo>
                    <a:lnTo>
                      <a:pt x="727" y="594"/>
                    </a:lnTo>
                    <a:lnTo>
                      <a:pt x="791" y="523"/>
                    </a:lnTo>
                    <a:lnTo>
                      <a:pt x="958" y="530"/>
                    </a:lnTo>
                    <a:lnTo>
                      <a:pt x="1001" y="568"/>
                    </a:lnTo>
                    <a:lnTo>
                      <a:pt x="1139" y="545"/>
                    </a:lnTo>
                    <a:lnTo>
                      <a:pt x="1145" y="600"/>
                    </a:lnTo>
                    <a:lnTo>
                      <a:pt x="1259" y="665"/>
                    </a:lnTo>
                    <a:lnTo>
                      <a:pt x="1136" y="795"/>
                    </a:lnTo>
                    <a:lnTo>
                      <a:pt x="1104" y="1047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3" name="Freeform 71"/>
              <p:cNvSpPr>
                <a:spLocks noChangeAspect="1"/>
              </p:cNvSpPr>
              <p:nvPr/>
            </p:nvSpPr>
            <p:spPr bwMode="auto">
              <a:xfrm>
                <a:off x="3060481" y="3259788"/>
                <a:ext cx="250237" cy="302790"/>
              </a:xfrm>
              <a:custGeom>
                <a:avLst/>
                <a:gdLst>
                  <a:gd name="T0" fmla="*/ 241079 w 603"/>
                  <a:gd name="T1" fmla="*/ 46700 h 726"/>
                  <a:gd name="T2" fmla="*/ 247650 w 603"/>
                  <a:gd name="T3" fmla="*/ 110758 h 726"/>
                  <a:gd name="T4" fmla="*/ 221365 w 603"/>
                  <a:gd name="T5" fmla="*/ 126462 h 726"/>
                  <a:gd name="T6" fmla="*/ 225062 w 603"/>
                  <a:gd name="T7" fmla="*/ 190520 h 726"/>
                  <a:gd name="T8" fmla="*/ 145797 w 603"/>
                  <a:gd name="T9" fmla="*/ 210770 h 726"/>
                  <a:gd name="T10" fmla="*/ 178653 w 603"/>
                  <a:gd name="T11" fmla="*/ 250858 h 726"/>
                  <a:gd name="T12" fmla="*/ 116638 w 603"/>
                  <a:gd name="T13" fmla="*/ 294665 h 726"/>
                  <a:gd name="T14" fmla="*/ 108424 w 603"/>
                  <a:gd name="T15" fmla="*/ 300038 h 726"/>
                  <a:gd name="T16" fmla="*/ 101853 w 603"/>
                  <a:gd name="T17" fmla="*/ 224409 h 726"/>
                  <a:gd name="T18" fmla="*/ 59551 w 603"/>
                  <a:gd name="T19" fmla="*/ 220276 h 726"/>
                  <a:gd name="T20" fmla="*/ 55855 w 603"/>
                  <a:gd name="T21" fmla="*/ 246725 h 726"/>
                  <a:gd name="T22" fmla="*/ 0 w 603"/>
                  <a:gd name="T23" fmla="*/ 193826 h 726"/>
                  <a:gd name="T24" fmla="*/ 52569 w 603"/>
                  <a:gd name="T25" fmla="*/ 130595 h 726"/>
                  <a:gd name="T26" fmla="*/ 66122 w 603"/>
                  <a:gd name="T27" fmla="*/ 82655 h 726"/>
                  <a:gd name="T28" fmla="*/ 115406 w 603"/>
                  <a:gd name="T29" fmla="*/ 66951 h 726"/>
                  <a:gd name="T30" fmla="*/ 145797 w 603"/>
                  <a:gd name="T31" fmla="*/ 0 h 726"/>
                  <a:gd name="T32" fmla="*/ 188099 w 603"/>
                  <a:gd name="T33" fmla="*/ 10745 h 726"/>
                  <a:gd name="T34" fmla="*/ 211919 w 603"/>
                  <a:gd name="T35" fmla="*/ 53726 h 726"/>
                  <a:gd name="T36" fmla="*/ 241079 w 603"/>
                  <a:gd name="T37" fmla="*/ 46700 h 7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3"/>
                  <a:gd name="T58" fmla="*/ 0 h 726"/>
                  <a:gd name="T59" fmla="*/ 603 w 603"/>
                  <a:gd name="T60" fmla="*/ 726 h 7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3" h="726">
                    <a:moveTo>
                      <a:pt x="587" y="113"/>
                    </a:moveTo>
                    <a:lnTo>
                      <a:pt x="603" y="268"/>
                    </a:lnTo>
                    <a:lnTo>
                      <a:pt x="539" y="306"/>
                    </a:lnTo>
                    <a:lnTo>
                      <a:pt x="548" y="461"/>
                    </a:lnTo>
                    <a:lnTo>
                      <a:pt x="355" y="510"/>
                    </a:lnTo>
                    <a:lnTo>
                      <a:pt x="435" y="607"/>
                    </a:lnTo>
                    <a:lnTo>
                      <a:pt x="284" y="713"/>
                    </a:lnTo>
                    <a:lnTo>
                      <a:pt x="264" y="726"/>
                    </a:lnTo>
                    <a:lnTo>
                      <a:pt x="248" y="543"/>
                    </a:lnTo>
                    <a:lnTo>
                      <a:pt x="145" y="533"/>
                    </a:lnTo>
                    <a:lnTo>
                      <a:pt x="136" y="597"/>
                    </a:lnTo>
                    <a:lnTo>
                      <a:pt x="0" y="469"/>
                    </a:lnTo>
                    <a:lnTo>
                      <a:pt x="128" y="316"/>
                    </a:lnTo>
                    <a:lnTo>
                      <a:pt x="161" y="200"/>
                    </a:lnTo>
                    <a:lnTo>
                      <a:pt x="281" y="162"/>
                    </a:lnTo>
                    <a:lnTo>
                      <a:pt x="355" y="0"/>
                    </a:lnTo>
                    <a:lnTo>
                      <a:pt x="458" y="26"/>
                    </a:lnTo>
                    <a:lnTo>
                      <a:pt x="516" y="130"/>
                    </a:lnTo>
                    <a:lnTo>
                      <a:pt x="587" y="113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4" name="Freeform 72"/>
              <p:cNvSpPr>
                <a:spLocks noChangeAspect="1"/>
              </p:cNvSpPr>
              <p:nvPr/>
            </p:nvSpPr>
            <p:spPr bwMode="auto">
              <a:xfrm>
                <a:off x="2778129" y="3369650"/>
                <a:ext cx="401449" cy="314848"/>
              </a:xfrm>
              <a:custGeom>
                <a:avLst/>
                <a:gdLst>
                  <a:gd name="T0" fmla="*/ 248098 w 971"/>
                  <a:gd name="T1" fmla="*/ 0 h 751"/>
                  <a:gd name="T2" fmla="*/ 102591 w 971"/>
                  <a:gd name="T3" fmla="*/ 10717 h 751"/>
                  <a:gd name="T4" fmla="*/ 52317 w 971"/>
                  <a:gd name="T5" fmla="*/ 37098 h 751"/>
                  <a:gd name="T6" fmla="*/ 52317 w 971"/>
                  <a:gd name="T7" fmla="*/ 61418 h 751"/>
                  <a:gd name="T8" fmla="*/ 0 w 971"/>
                  <a:gd name="T9" fmla="*/ 87799 h 751"/>
                  <a:gd name="T10" fmla="*/ 39238 w 971"/>
                  <a:gd name="T11" fmla="*/ 127782 h 751"/>
                  <a:gd name="T12" fmla="*/ 96460 w 971"/>
                  <a:gd name="T13" fmla="*/ 133965 h 751"/>
                  <a:gd name="T14" fmla="*/ 109539 w 971"/>
                  <a:gd name="T15" fmla="*/ 187551 h 751"/>
                  <a:gd name="T16" fmla="*/ 125071 w 971"/>
                  <a:gd name="T17" fmla="*/ 216817 h 751"/>
                  <a:gd name="T18" fmla="*/ 190876 w 971"/>
                  <a:gd name="T19" fmla="*/ 216817 h 751"/>
                  <a:gd name="T20" fmla="*/ 242785 w 971"/>
                  <a:gd name="T21" fmla="*/ 284418 h 751"/>
                  <a:gd name="T22" fmla="*/ 287336 w 971"/>
                  <a:gd name="T23" fmla="*/ 309562 h 751"/>
                  <a:gd name="T24" fmla="*/ 329435 w 971"/>
                  <a:gd name="T25" fmla="*/ 280708 h 751"/>
                  <a:gd name="T26" fmla="*/ 322895 w 971"/>
                  <a:gd name="T27" fmla="*/ 240725 h 751"/>
                  <a:gd name="T28" fmla="*/ 388700 w 971"/>
                  <a:gd name="T29" fmla="*/ 240725 h 751"/>
                  <a:gd name="T30" fmla="*/ 396875 w 971"/>
                  <a:gd name="T31" fmla="*/ 184665 h 751"/>
                  <a:gd name="T32" fmla="*/ 388700 w 971"/>
                  <a:gd name="T33" fmla="*/ 190024 h 751"/>
                  <a:gd name="T34" fmla="*/ 382161 w 971"/>
                  <a:gd name="T35" fmla="*/ 114592 h 751"/>
                  <a:gd name="T36" fmla="*/ 340062 w 971"/>
                  <a:gd name="T37" fmla="*/ 110470 h 751"/>
                  <a:gd name="T38" fmla="*/ 336383 w 971"/>
                  <a:gd name="T39" fmla="*/ 136850 h 751"/>
                  <a:gd name="T40" fmla="*/ 280796 w 971"/>
                  <a:gd name="T41" fmla="*/ 84089 h 751"/>
                  <a:gd name="T42" fmla="*/ 270578 w 971"/>
                  <a:gd name="T43" fmla="*/ 21022 h 751"/>
                  <a:gd name="T44" fmla="*/ 250550 w 971"/>
                  <a:gd name="T45" fmla="*/ 14427 h 751"/>
                  <a:gd name="T46" fmla="*/ 248098 w 971"/>
                  <a:gd name="T47" fmla="*/ 0 h 7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71"/>
                  <a:gd name="T73" fmla="*/ 0 h 751"/>
                  <a:gd name="T74" fmla="*/ 971 w 971"/>
                  <a:gd name="T75" fmla="*/ 751 h 7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71" h="751">
                    <a:moveTo>
                      <a:pt x="607" y="0"/>
                    </a:moveTo>
                    <a:lnTo>
                      <a:pt x="251" y="26"/>
                    </a:lnTo>
                    <a:lnTo>
                      <a:pt x="128" y="90"/>
                    </a:lnTo>
                    <a:lnTo>
                      <a:pt x="128" y="149"/>
                    </a:lnTo>
                    <a:lnTo>
                      <a:pt x="0" y="213"/>
                    </a:lnTo>
                    <a:lnTo>
                      <a:pt x="96" y="310"/>
                    </a:lnTo>
                    <a:lnTo>
                      <a:pt x="236" y="325"/>
                    </a:lnTo>
                    <a:lnTo>
                      <a:pt x="268" y="455"/>
                    </a:lnTo>
                    <a:lnTo>
                      <a:pt x="306" y="526"/>
                    </a:lnTo>
                    <a:lnTo>
                      <a:pt x="467" y="526"/>
                    </a:lnTo>
                    <a:lnTo>
                      <a:pt x="594" y="690"/>
                    </a:lnTo>
                    <a:lnTo>
                      <a:pt x="703" y="751"/>
                    </a:lnTo>
                    <a:lnTo>
                      <a:pt x="806" y="681"/>
                    </a:lnTo>
                    <a:lnTo>
                      <a:pt x="790" y="584"/>
                    </a:lnTo>
                    <a:lnTo>
                      <a:pt x="951" y="584"/>
                    </a:lnTo>
                    <a:lnTo>
                      <a:pt x="971" y="448"/>
                    </a:lnTo>
                    <a:lnTo>
                      <a:pt x="951" y="461"/>
                    </a:lnTo>
                    <a:lnTo>
                      <a:pt x="935" y="278"/>
                    </a:lnTo>
                    <a:lnTo>
                      <a:pt x="832" y="268"/>
                    </a:lnTo>
                    <a:lnTo>
                      <a:pt x="823" y="332"/>
                    </a:lnTo>
                    <a:lnTo>
                      <a:pt x="687" y="204"/>
                    </a:lnTo>
                    <a:lnTo>
                      <a:pt x="662" y="51"/>
                    </a:lnTo>
                    <a:lnTo>
                      <a:pt x="613" y="35"/>
                    </a:lnTo>
                    <a:lnTo>
                      <a:pt x="607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7" name="Freeform 73"/>
              <p:cNvSpPr>
                <a:spLocks noChangeAspect="1"/>
              </p:cNvSpPr>
              <p:nvPr/>
            </p:nvSpPr>
            <p:spPr bwMode="auto">
              <a:xfrm>
                <a:off x="2796863" y="3206197"/>
                <a:ext cx="232840" cy="175511"/>
              </a:xfrm>
              <a:custGeom>
                <a:avLst/>
                <a:gdLst>
                  <a:gd name="T0" fmla="*/ 82705 w 565"/>
                  <a:gd name="T1" fmla="*/ 173037 h 420"/>
                  <a:gd name="T2" fmla="*/ 48889 w 565"/>
                  <a:gd name="T3" fmla="*/ 127718 h 420"/>
                  <a:gd name="T4" fmla="*/ 48889 w 565"/>
                  <a:gd name="T5" fmla="*/ 94346 h 420"/>
                  <a:gd name="T6" fmla="*/ 0 w 565"/>
                  <a:gd name="T7" fmla="*/ 90226 h 420"/>
                  <a:gd name="T8" fmla="*/ 0 w 565"/>
                  <a:gd name="T9" fmla="*/ 26368 h 420"/>
                  <a:gd name="T10" fmla="*/ 43593 w 565"/>
                  <a:gd name="T11" fmla="*/ 0 h 420"/>
                  <a:gd name="T12" fmla="*/ 86779 w 565"/>
                  <a:gd name="T13" fmla="*/ 17304 h 420"/>
                  <a:gd name="T14" fmla="*/ 82705 w 565"/>
                  <a:gd name="T15" fmla="*/ 26368 h 420"/>
                  <a:gd name="T16" fmla="*/ 148298 w 565"/>
                  <a:gd name="T17" fmla="*/ 66331 h 420"/>
                  <a:gd name="T18" fmla="*/ 230188 w 565"/>
                  <a:gd name="T19" fmla="*/ 73335 h 420"/>
                  <a:gd name="T20" fmla="*/ 216743 w 565"/>
                  <a:gd name="T21" fmla="*/ 117006 h 420"/>
                  <a:gd name="T22" fmla="*/ 227744 w 565"/>
                  <a:gd name="T23" fmla="*/ 162325 h 420"/>
                  <a:gd name="T24" fmla="*/ 82705 w 565"/>
                  <a:gd name="T25" fmla="*/ 173037 h 4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5"/>
                  <a:gd name="T40" fmla="*/ 0 h 420"/>
                  <a:gd name="T41" fmla="*/ 565 w 565"/>
                  <a:gd name="T42" fmla="*/ 420 h 4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5" h="420">
                    <a:moveTo>
                      <a:pt x="203" y="420"/>
                    </a:moveTo>
                    <a:lnTo>
                      <a:pt x="120" y="310"/>
                    </a:lnTo>
                    <a:lnTo>
                      <a:pt x="120" y="229"/>
                    </a:lnTo>
                    <a:lnTo>
                      <a:pt x="0" y="219"/>
                    </a:lnTo>
                    <a:lnTo>
                      <a:pt x="0" y="64"/>
                    </a:lnTo>
                    <a:lnTo>
                      <a:pt x="107" y="0"/>
                    </a:lnTo>
                    <a:lnTo>
                      <a:pt x="213" y="42"/>
                    </a:lnTo>
                    <a:lnTo>
                      <a:pt x="203" y="64"/>
                    </a:lnTo>
                    <a:lnTo>
                      <a:pt x="364" y="161"/>
                    </a:lnTo>
                    <a:lnTo>
                      <a:pt x="565" y="178"/>
                    </a:lnTo>
                    <a:lnTo>
                      <a:pt x="532" y="284"/>
                    </a:lnTo>
                    <a:lnTo>
                      <a:pt x="559" y="394"/>
                    </a:lnTo>
                    <a:lnTo>
                      <a:pt x="203" y="4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8" name="Freeform 74"/>
              <p:cNvSpPr>
                <a:spLocks noChangeAspect="1"/>
              </p:cNvSpPr>
              <p:nvPr/>
            </p:nvSpPr>
            <p:spPr bwMode="auto">
              <a:xfrm>
                <a:off x="2716573" y="3297302"/>
                <a:ext cx="165932" cy="163453"/>
              </a:xfrm>
              <a:custGeom>
                <a:avLst/>
                <a:gdLst>
                  <a:gd name="T0" fmla="*/ 163513 w 397"/>
                  <a:gd name="T1" fmla="*/ 83062 h 388"/>
                  <a:gd name="T2" fmla="*/ 112853 w 397"/>
                  <a:gd name="T3" fmla="*/ 109509 h 388"/>
                  <a:gd name="T4" fmla="*/ 112853 w 397"/>
                  <a:gd name="T5" fmla="*/ 133891 h 388"/>
                  <a:gd name="T6" fmla="*/ 60133 w 397"/>
                  <a:gd name="T7" fmla="*/ 160338 h 388"/>
                  <a:gd name="T8" fmla="*/ 5354 w 397"/>
                  <a:gd name="T9" fmla="*/ 137610 h 388"/>
                  <a:gd name="T10" fmla="*/ 0 w 397"/>
                  <a:gd name="T11" fmla="*/ 136370 h 388"/>
                  <a:gd name="T12" fmla="*/ 7002 w 397"/>
                  <a:gd name="T13" fmla="*/ 76037 h 388"/>
                  <a:gd name="T14" fmla="*/ 44070 w 397"/>
                  <a:gd name="T15" fmla="*/ 45457 h 388"/>
                  <a:gd name="T16" fmla="*/ 44070 w 397"/>
                  <a:gd name="T17" fmla="*/ 13637 h 388"/>
                  <a:gd name="T18" fmla="*/ 79903 w 397"/>
                  <a:gd name="T19" fmla="*/ 0 h 388"/>
                  <a:gd name="T20" fmla="*/ 129328 w 397"/>
                  <a:gd name="T21" fmla="*/ 4132 h 388"/>
                  <a:gd name="T22" fmla="*/ 129328 w 397"/>
                  <a:gd name="T23" fmla="*/ 37605 h 388"/>
                  <a:gd name="T24" fmla="*/ 163513 w 397"/>
                  <a:gd name="T25" fmla="*/ 83062 h 3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7"/>
                  <a:gd name="T40" fmla="*/ 0 h 388"/>
                  <a:gd name="T41" fmla="*/ 397 w 397"/>
                  <a:gd name="T42" fmla="*/ 388 h 3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7" h="388">
                    <a:moveTo>
                      <a:pt x="397" y="201"/>
                    </a:moveTo>
                    <a:lnTo>
                      <a:pt x="274" y="265"/>
                    </a:lnTo>
                    <a:lnTo>
                      <a:pt x="274" y="324"/>
                    </a:lnTo>
                    <a:lnTo>
                      <a:pt x="146" y="388"/>
                    </a:lnTo>
                    <a:lnTo>
                      <a:pt x="13" y="333"/>
                    </a:lnTo>
                    <a:lnTo>
                      <a:pt x="0" y="330"/>
                    </a:lnTo>
                    <a:lnTo>
                      <a:pt x="17" y="184"/>
                    </a:lnTo>
                    <a:lnTo>
                      <a:pt x="107" y="110"/>
                    </a:lnTo>
                    <a:lnTo>
                      <a:pt x="107" y="33"/>
                    </a:lnTo>
                    <a:lnTo>
                      <a:pt x="194" y="0"/>
                    </a:lnTo>
                    <a:lnTo>
                      <a:pt x="314" y="10"/>
                    </a:lnTo>
                    <a:lnTo>
                      <a:pt x="314" y="91"/>
                    </a:lnTo>
                    <a:lnTo>
                      <a:pt x="397" y="2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9" name="Freeform 75"/>
              <p:cNvSpPr>
                <a:spLocks noChangeAspect="1"/>
              </p:cNvSpPr>
              <p:nvPr/>
            </p:nvSpPr>
            <p:spPr bwMode="auto">
              <a:xfrm>
                <a:off x="2709882" y="3590713"/>
                <a:ext cx="311792" cy="257238"/>
              </a:xfrm>
              <a:custGeom>
                <a:avLst/>
                <a:gdLst>
                  <a:gd name="T0" fmla="*/ 190496 w 755"/>
                  <a:gd name="T1" fmla="*/ 0 h 613"/>
                  <a:gd name="T2" fmla="*/ 121966 w 755"/>
                  <a:gd name="T3" fmla="*/ 46822 h 613"/>
                  <a:gd name="T4" fmla="*/ 85254 w 755"/>
                  <a:gd name="T5" fmla="*/ 10773 h 613"/>
                  <a:gd name="T6" fmla="*/ 10606 w 755"/>
                  <a:gd name="T7" fmla="*/ 6630 h 613"/>
                  <a:gd name="T8" fmla="*/ 0 w 755"/>
                  <a:gd name="T9" fmla="*/ 66711 h 613"/>
                  <a:gd name="T10" fmla="*/ 0 w 755"/>
                  <a:gd name="T11" fmla="*/ 100274 h 613"/>
                  <a:gd name="T12" fmla="*/ 30186 w 755"/>
                  <a:gd name="T13" fmla="*/ 140467 h 613"/>
                  <a:gd name="T14" fmla="*/ 65674 w 755"/>
                  <a:gd name="T15" fmla="*/ 191018 h 613"/>
                  <a:gd name="T16" fmla="*/ 66898 w 755"/>
                  <a:gd name="T17" fmla="*/ 254000 h 613"/>
                  <a:gd name="T18" fmla="*/ 121966 w 755"/>
                  <a:gd name="T19" fmla="*/ 254000 h 613"/>
                  <a:gd name="T20" fmla="*/ 148889 w 755"/>
                  <a:gd name="T21" fmla="*/ 210907 h 613"/>
                  <a:gd name="T22" fmla="*/ 210484 w 755"/>
                  <a:gd name="T23" fmla="*/ 193504 h 613"/>
                  <a:gd name="T24" fmla="*/ 223537 w 755"/>
                  <a:gd name="T25" fmla="*/ 144196 h 613"/>
                  <a:gd name="T26" fmla="*/ 269223 w 755"/>
                  <a:gd name="T27" fmla="*/ 126793 h 613"/>
                  <a:gd name="T28" fmla="*/ 307975 w 755"/>
                  <a:gd name="T29" fmla="*/ 67954 h 613"/>
                  <a:gd name="T30" fmla="*/ 256170 w 755"/>
                  <a:gd name="T31" fmla="*/ 0 h 613"/>
                  <a:gd name="T32" fmla="*/ 190496 w 755"/>
                  <a:gd name="T33" fmla="*/ 0 h 6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5"/>
                  <a:gd name="T52" fmla="*/ 0 h 613"/>
                  <a:gd name="T53" fmla="*/ 755 w 755"/>
                  <a:gd name="T54" fmla="*/ 613 h 6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5" h="613">
                    <a:moveTo>
                      <a:pt x="467" y="0"/>
                    </a:moveTo>
                    <a:lnTo>
                      <a:pt x="299" y="113"/>
                    </a:lnTo>
                    <a:lnTo>
                      <a:pt x="209" y="26"/>
                    </a:lnTo>
                    <a:lnTo>
                      <a:pt x="26" y="16"/>
                    </a:lnTo>
                    <a:lnTo>
                      <a:pt x="0" y="161"/>
                    </a:lnTo>
                    <a:lnTo>
                      <a:pt x="0" y="242"/>
                    </a:lnTo>
                    <a:lnTo>
                      <a:pt x="74" y="339"/>
                    </a:lnTo>
                    <a:lnTo>
                      <a:pt x="161" y="461"/>
                    </a:lnTo>
                    <a:lnTo>
                      <a:pt x="164" y="613"/>
                    </a:lnTo>
                    <a:lnTo>
                      <a:pt x="299" y="613"/>
                    </a:lnTo>
                    <a:lnTo>
                      <a:pt x="365" y="509"/>
                    </a:lnTo>
                    <a:lnTo>
                      <a:pt x="516" y="467"/>
                    </a:lnTo>
                    <a:lnTo>
                      <a:pt x="548" y="348"/>
                    </a:lnTo>
                    <a:lnTo>
                      <a:pt x="660" y="306"/>
                    </a:lnTo>
                    <a:lnTo>
                      <a:pt x="755" y="164"/>
                    </a:lnTo>
                    <a:lnTo>
                      <a:pt x="628" y="0"/>
                    </a:lnTo>
                    <a:lnTo>
                      <a:pt x="467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0" name="Freeform 76"/>
              <p:cNvSpPr>
                <a:spLocks noChangeAspect="1"/>
              </p:cNvSpPr>
              <p:nvPr/>
            </p:nvSpPr>
            <p:spPr bwMode="auto">
              <a:xfrm>
                <a:off x="2311110" y="3487550"/>
                <a:ext cx="467019" cy="458204"/>
              </a:xfrm>
              <a:custGeom>
                <a:avLst/>
                <a:gdLst>
                  <a:gd name="T0" fmla="*/ 200499 w 1132"/>
                  <a:gd name="T1" fmla="*/ 446246 h 1096"/>
                  <a:gd name="T2" fmla="*/ 233441 w 1132"/>
                  <a:gd name="T3" fmla="*/ 452438 h 1096"/>
                  <a:gd name="T4" fmla="*/ 246455 w 1132"/>
                  <a:gd name="T5" fmla="*/ 406203 h 1096"/>
                  <a:gd name="T6" fmla="*/ 351382 w 1132"/>
                  <a:gd name="T7" fmla="*/ 372766 h 1096"/>
                  <a:gd name="T8" fmla="*/ 410352 w 1132"/>
                  <a:gd name="T9" fmla="*/ 379371 h 1096"/>
                  <a:gd name="T10" fmla="*/ 460375 w 1132"/>
                  <a:gd name="T11" fmla="*/ 355428 h 1096"/>
                  <a:gd name="T12" fmla="*/ 459155 w 1132"/>
                  <a:gd name="T13" fmla="*/ 292681 h 1096"/>
                  <a:gd name="T14" fmla="*/ 423773 w 1132"/>
                  <a:gd name="T15" fmla="*/ 242319 h 1096"/>
                  <a:gd name="T16" fmla="*/ 393677 w 1132"/>
                  <a:gd name="T17" fmla="*/ 202276 h 1096"/>
                  <a:gd name="T18" fmla="*/ 393677 w 1132"/>
                  <a:gd name="T19" fmla="*/ 168839 h 1096"/>
                  <a:gd name="T20" fmla="*/ 321286 w 1132"/>
                  <a:gd name="T21" fmla="*/ 168839 h 1096"/>
                  <a:gd name="T22" fmla="*/ 294851 w 1132"/>
                  <a:gd name="T23" fmla="*/ 139529 h 1096"/>
                  <a:gd name="T24" fmla="*/ 259469 w 1132"/>
                  <a:gd name="T25" fmla="*/ 106092 h 1096"/>
                  <a:gd name="T26" fmla="*/ 220427 w 1132"/>
                  <a:gd name="T27" fmla="*/ 106092 h 1096"/>
                  <a:gd name="T28" fmla="*/ 174064 w 1132"/>
                  <a:gd name="T29" fmla="*/ 49124 h 1096"/>
                  <a:gd name="T30" fmla="*/ 141529 w 1132"/>
                  <a:gd name="T31" fmla="*/ 49124 h 1096"/>
                  <a:gd name="T32" fmla="*/ 98013 w 1132"/>
                  <a:gd name="T33" fmla="*/ 2477 h 1096"/>
                  <a:gd name="T34" fmla="*/ 75645 w 1132"/>
                  <a:gd name="T35" fmla="*/ 0 h 1096"/>
                  <a:gd name="T36" fmla="*/ 36602 w 1132"/>
                  <a:gd name="T37" fmla="*/ 33025 h 1096"/>
                  <a:gd name="T38" fmla="*/ 6507 w 1132"/>
                  <a:gd name="T39" fmla="*/ 28071 h 1096"/>
                  <a:gd name="T40" fmla="*/ 4067 w 1132"/>
                  <a:gd name="T41" fmla="*/ 89167 h 1096"/>
                  <a:gd name="T42" fmla="*/ 0 w 1132"/>
                  <a:gd name="T43" fmla="*/ 89167 h 1096"/>
                  <a:gd name="T44" fmla="*/ 4067 w 1132"/>
                  <a:gd name="T45" fmla="*/ 142006 h 1096"/>
                  <a:gd name="T46" fmla="*/ 102486 w 1132"/>
                  <a:gd name="T47" fmla="*/ 182048 h 1096"/>
                  <a:gd name="T48" fmla="*/ 104926 w 1132"/>
                  <a:gd name="T49" fmla="*/ 239842 h 1096"/>
                  <a:gd name="T50" fmla="*/ 75645 w 1132"/>
                  <a:gd name="T51" fmla="*/ 255528 h 1096"/>
                  <a:gd name="T52" fmla="*/ 108587 w 1132"/>
                  <a:gd name="T53" fmla="*/ 272866 h 1096"/>
                  <a:gd name="T54" fmla="*/ 167964 w 1132"/>
                  <a:gd name="T55" fmla="*/ 292681 h 1096"/>
                  <a:gd name="T56" fmla="*/ 167964 w 1132"/>
                  <a:gd name="T57" fmla="*/ 329008 h 1096"/>
                  <a:gd name="T58" fmla="*/ 177318 w 1132"/>
                  <a:gd name="T59" fmla="*/ 353777 h 1096"/>
                  <a:gd name="T60" fmla="*/ 200499 w 1132"/>
                  <a:gd name="T61" fmla="*/ 446246 h 10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32"/>
                  <a:gd name="T94" fmla="*/ 0 h 1096"/>
                  <a:gd name="T95" fmla="*/ 1132 w 1132"/>
                  <a:gd name="T96" fmla="*/ 1096 h 10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32" h="1096">
                    <a:moveTo>
                      <a:pt x="493" y="1081"/>
                    </a:moveTo>
                    <a:lnTo>
                      <a:pt x="574" y="1096"/>
                    </a:lnTo>
                    <a:lnTo>
                      <a:pt x="606" y="984"/>
                    </a:lnTo>
                    <a:lnTo>
                      <a:pt x="864" y="903"/>
                    </a:lnTo>
                    <a:lnTo>
                      <a:pt x="1009" y="919"/>
                    </a:lnTo>
                    <a:lnTo>
                      <a:pt x="1132" y="861"/>
                    </a:lnTo>
                    <a:lnTo>
                      <a:pt x="1129" y="709"/>
                    </a:lnTo>
                    <a:lnTo>
                      <a:pt x="1042" y="587"/>
                    </a:lnTo>
                    <a:lnTo>
                      <a:pt x="968" y="490"/>
                    </a:lnTo>
                    <a:lnTo>
                      <a:pt x="968" y="409"/>
                    </a:lnTo>
                    <a:lnTo>
                      <a:pt x="790" y="409"/>
                    </a:lnTo>
                    <a:lnTo>
                      <a:pt x="725" y="338"/>
                    </a:lnTo>
                    <a:lnTo>
                      <a:pt x="638" y="257"/>
                    </a:lnTo>
                    <a:lnTo>
                      <a:pt x="542" y="257"/>
                    </a:lnTo>
                    <a:lnTo>
                      <a:pt x="428" y="119"/>
                    </a:lnTo>
                    <a:lnTo>
                      <a:pt x="348" y="119"/>
                    </a:lnTo>
                    <a:lnTo>
                      <a:pt x="241" y="6"/>
                    </a:lnTo>
                    <a:lnTo>
                      <a:pt x="186" y="0"/>
                    </a:lnTo>
                    <a:lnTo>
                      <a:pt x="90" y="80"/>
                    </a:lnTo>
                    <a:lnTo>
                      <a:pt x="16" y="68"/>
                    </a:lnTo>
                    <a:lnTo>
                      <a:pt x="10" y="216"/>
                    </a:lnTo>
                    <a:lnTo>
                      <a:pt x="0" y="216"/>
                    </a:lnTo>
                    <a:lnTo>
                      <a:pt x="10" y="344"/>
                    </a:lnTo>
                    <a:lnTo>
                      <a:pt x="252" y="441"/>
                    </a:lnTo>
                    <a:lnTo>
                      <a:pt x="258" y="581"/>
                    </a:lnTo>
                    <a:lnTo>
                      <a:pt x="186" y="619"/>
                    </a:lnTo>
                    <a:lnTo>
                      <a:pt x="267" y="661"/>
                    </a:lnTo>
                    <a:lnTo>
                      <a:pt x="413" y="709"/>
                    </a:lnTo>
                    <a:lnTo>
                      <a:pt x="413" y="797"/>
                    </a:lnTo>
                    <a:lnTo>
                      <a:pt x="436" y="857"/>
                    </a:lnTo>
                    <a:lnTo>
                      <a:pt x="493" y="108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1" name="Freeform 95"/>
              <p:cNvSpPr>
                <a:spLocks noChangeAspect="1"/>
              </p:cNvSpPr>
              <p:nvPr/>
            </p:nvSpPr>
            <p:spPr bwMode="auto">
              <a:xfrm>
                <a:off x="2467675" y="3263807"/>
                <a:ext cx="256927" cy="202307"/>
              </a:xfrm>
              <a:custGeom>
                <a:avLst/>
                <a:gdLst>
                  <a:gd name="T0" fmla="*/ 218300 w 619"/>
                  <a:gd name="T1" fmla="*/ 200025 h 487"/>
                  <a:gd name="T2" fmla="*/ 174805 w 619"/>
                  <a:gd name="T3" fmla="*/ 195918 h 487"/>
                  <a:gd name="T4" fmla="*/ 118998 w 619"/>
                  <a:gd name="T5" fmla="*/ 156077 h 487"/>
                  <a:gd name="T6" fmla="*/ 79195 w 619"/>
                  <a:gd name="T7" fmla="*/ 162649 h 487"/>
                  <a:gd name="T8" fmla="*/ 85351 w 619"/>
                  <a:gd name="T9" fmla="*/ 116647 h 487"/>
                  <a:gd name="T10" fmla="*/ 48830 w 619"/>
                  <a:gd name="T11" fmla="*/ 83378 h 487"/>
                  <a:gd name="T12" fmla="*/ 6155 w 619"/>
                  <a:gd name="T13" fmla="*/ 89950 h 487"/>
                  <a:gd name="T14" fmla="*/ 0 w 619"/>
                  <a:gd name="T15" fmla="*/ 54216 h 487"/>
                  <a:gd name="T16" fmla="*/ 61961 w 619"/>
                  <a:gd name="T17" fmla="*/ 0 h 487"/>
                  <a:gd name="T18" fmla="*/ 107919 w 619"/>
                  <a:gd name="T19" fmla="*/ 34091 h 487"/>
                  <a:gd name="T20" fmla="*/ 125564 w 619"/>
                  <a:gd name="T21" fmla="*/ 83378 h 487"/>
                  <a:gd name="T22" fmla="*/ 161263 w 619"/>
                  <a:gd name="T23" fmla="*/ 113772 h 487"/>
                  <a:gd name="T24" fmla="*/ 218300 w 619"/>
                  <a:gd name="T25" fmla="*/ 87075 h 487"/>
                  <a:gd name="T26" fmla="*/ 254000 w 619"/>
                  <a:gd name="T27" fmla="*/ 109665 h 487"/>
                  <a:gd name="T28" fmla="*/ 247024 w 619"/>
                  <a:gd name="T29" fmla="*/ 169631 h 487"/>
                  <a:gd name="T30" fmla="*/ 252359 w 619"/>
                  <a:gd name="T31" fmla="*/ 170863 h 487"/>
                  <a:gd name="T32" fmla="*/ 218300 w 619"/>
                  <a:gd name="T33" fmla="*/ 200025 h 4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9"/>
                  <a:gd name="T52" fmla="*/ 0 h 487"/>
                  <a:gd name="T53" fmla="*/ 619 w 619"/>
                  <a:gd name="T54" fmla="*/ 487 h 4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9" h="487">
                    <a:moveTo>
                      <a:pt x="532" y="487"/>
                    </a:moveTo>
                    <a:lnTo>
                      <a:pt x="426" y="477"/>
                    </a:lnTo>
                    <a:lnTo>
                      <a:pt x="290" y="380"/>
                    </a:lnTo>
                    <a:lnTo>
                      <a:pt x="193" y="396"/>
                    </a:lnTo>
                    <a:lnTo>
                      <a:pt x="208" y="284"/>
                    </a:lnTo>
                    <a:lnTo>
                      <a:pt x="119" y="203"/>
                    </a:lnTo>
                    <a:lnTo>
                      <a:pt x="15" y="219"/>
                    </a:lnTo>
                    <a:lnTo>
                      <a:pt x="0" y="132"/>
                    </a:lnTo>
                    <a:lnTo>
                      <a:pt x="151" y="0"/>
                    </a:lnTo>
                    <a:lnTo>
                      <a:pt x="263" y="83"/>
                    </a:lnTo>
                    <a:lnTo>
                      <a:pt x="306" y="203"/>
                    </a:lnTo>
                    <a:lnTo>
                      <a:pt x="393" y="277"/>
                    </a:lnTo>
                    <a:lnTo>
                      <a:pt x="532" y="212"/>
                    </a:lnTo>
                    <a:lnTo>
                      <a:pt x="619" y="267"/>
                    </a:lnTo>
                    <a:lnTo>
                      <a:pt x="602" y="413"/>
                    </a:lnTo>
                    <a:lnTo>
                      <a:pt x="615" y="416"/>
                    </a:lnTo>
                    <a:lnTo>
                      <a:pt x="532" y="487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2" name="Freeform 109"/>
              <p:cNvSpPr>
                <a:spLocks noChangeAspect="1"/>
              </p:cNvSpPr>
              <p:nvPr/>
            </p:nvSpPr>
            <p:spPr bwMode="auto">
              <a:xfrm>
                <a:off x="3338819" y="3032025"/>
                <a:ext cx="171285" cy="281354"/>
              </a:xfrm>
              <a:custGeom>
                <a:avLst/>
                <a:gdLst>
                  <a:gd name="T0" fmla="*/ 0 w 419"/>
                  <a:gd name="T1" fmla="*/ 264700 h 678"/>
                  <a:gd name="T2" fmla="*/ 78242 w 419"/>
                  <a:gd name="T3" fmla="*/ 277812 h 678"/>
                  <a:gd name="T4" fmla="*/ 117160 w 419"/>
                  <a:gd name="T5" fmla="*/ 277812 h 678"/>
                  <a:gd name="T6" fmla="*/ 169862 w 419"/>
                  <a:gd name="T7" fmla="*/ 68429 h 678"/>
                  <a:gd name="T8" fmla="*/ 95269 w 419"/>
                  <a:gd name="T9" fmla="*/ 39746 h 678"/>
                  <a:gd name="T10" fmla="*/ 81891 w 419"/>
                  <a:gd name="T11" fmla="*/ 0 h 678"/>
                  <a:gd name="T12" fmla="*/ 6486 w 419"/>
                  <a:gd name="T13" fmla="*/ 2459 h 678"/>
                  <a:gd name="T14" fmla="*/ 10946 w 419"/>
                  <a:gd name="T15" fmla="*/ 81541 h 678"/>
                  <a:gd name="T16" fmla="*/ 62837 w 419"/>
                  <a:gd name="T17" fmla="*/ 108175 h 678"/>
                  <a:gd name="T18" fmla="*/ 12973 w 419"/>
                  <a:gd name="T19" fmla="*/ 161442 h 678"/>
                  <a:gd name="T20" fmla="*/ 0 w 419"/>
                  <a:gd name="T21" fmla="*/ 264700 h 6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678"/>
                  <a:gd name="T35" fmla="*/ 419 w 419"/>
                  <a:gd name="T36" fmla="*/ 678 h 6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678">
                    <a:moveTo>
                      <a:pt x="0" y="646"/>
                    </a:moveTo>
                    <a:lnTo>
                      <a:pt x="193" y="678"/>
                    </a:lnTo>
                    <a:lnTo>
                      <a:pt x="289" y="678"/>
                    </a:lnTo>
                    <a:lnTo>
                      <a:pt x="419" y="167"/>
                    </a:lnTo>
                    <a:lnTo>
                      <a:pt x="235" y="97"/>
                    </a:lnTo>
                    <a:lnTo>
                      <a:pt x="202" y="0"/>
                    </a:lnTo>
                    <a:lnTo>
                      <a:pt x="16" y="6"/>
                    </a:lnTo>
                    <a:lnTo>
                      <a:pt x="27" y="199"/>
                    </a:lnTo>
                    <a:lnTo>
                      <a:pt x="155" y="264"/>
                    </a:lnTo>
                    <a:lnTo>
                      <a:pt x="32" y="394"/>
                    </a:lnTo>
                    <a:lnTo>
                      <a:pt x="0" y="6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  <p:grpSp>
          <p:nvGrpSpPr>
            <p:cNvPr id="20" name="Группа 371"/>
            <p:cNvGrpSpPr/>
            <p:nvPr/>
          </p:nvGrpSpPr>
          <p:grpSpPr>
            <a:xfrm>
              <a:off x="1554556" y="1429093"/>
              <a:ext cx="3299911" cy="2197238"/>
              <a:chOff x="1547018" y="955368"/>
              <a:chExt cx="3299911" cy="2197238"/>
            </a:xfrm>
            <a:grpFill/>
          </p:grpSpPr>
          <p:grpSp>
            <p:nvGrpSpPr>
              <p:cNvPr id="106" name="Группа 129"/>
              <p:cNvGrpSpPr/>
              <p:nvPr/>
            </p:nvGrpSpPr>
            <p:grpSpPr>
              <a:xfrm>
                <a:off x="1547018" y="955368"/>
                <a:ext cx="3299911" cy="2197238"/>
                <a:chOff x="1547018" y="955368"/>
                <a:chExt cx="3299911" cy="2197238"/>
              </a:xfrm>
              <a:grpFill/>
            </p:grpSpPr>
            <p:sp>
              <p:nvSpPr>
                <p:cNvPr id="108" name="Freeform 33"/>
                <p:cNvSpPr>
                  <a:spLocks noChangeAspect="1"/>
                </p:cNvSpPr>
                <p:nvPr/>
              </p:nvSpPr>
              <p:spPr bwMode="auto">
                <a:xfrm>
                  <a:off x="4767977" y="1081307"/>
                  <a:ext cx="78952" cy="68329"/>
                </a:xfrm>
                <a:custGeom>
                  <a:avLst/>
                  <a:gdLst>
                    <a:gd name="T0" fmla="*/ 0 w 193"/>
                    <a:gd name="T1" fmla="*/ 35562 h 167"/>
                    <a:gd name="T2" fmla="*/ 29019 w 193"/>
                    <a:gd name="T3" fmla="*/ 22482 h 167"/>
                    <a:gd name="T4" fmla="*/ 45544 w 193"/>
                    <a:gd name="T5" fmla="*/ 0 h 167"/>
                    <a:gd name="T6" fmla="*/ 77787 w 193"/>
                    <a:gd name="T7" fmla="*/ 32701 h 167"/>
                    <a:gd name="T8" fmla="*/ 26198 w 193"/>
                    <a:gd name="T9" fmla="*/ 68263 h 167"/>
                    <a:gd name="T10" fmla="*/ 0 w 193"/>
                    <a:gd name="T11" fmla="*/ 35562 h 1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3"/>
                    <a:gd name="T19" fmla="*/ 0 h 167"/>
                    <a:gd name="T20" fmla="*/ 193 w 193"/>
                    <a:gd name="T21" fmla="*/ 167 h 1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3" h="167">
                      <a:moveTo>
                        <a:pt x="0" y="87"/>
                      </a:moveTo>
                      <a:lnTo>
                        <a:pt x="72" y="55"/>
                      </a:lnTo>
                      <a:lnTo>
                        <a:pt x="113" y="0"/>
                      </a:lnTo>
                      <a:lnTo>
                        <a:pt x="193" y="80"/>
                      </a:lnTo>
                      <a:lnTo>
                        <a:pt x="65" y="16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09" name="Freeform 34"/>
                <p:cNvSpPr>
                  <a:spLocks noChangeAspect="1"/>
                </p:cNvSpPr>
                <p:nvPr/>
              </p:nvSpPr>
              <p:spPr bwMode="auto">
                <a:xfrm>
                  <a:off x="4702407" y="1088006"/>
                  <a:ext cx="54865" cy="49572"/>
                </a:xfrm>
                <a:custGeom>
                  <a:avLst/>
                  <a:gdLst>
                    <a:gd name="T0" fmla="*/ 12794 w 135"/>
                    <a:gd name="T1" fmla="*/ 0 h 119"/>
                    <a:gd name="T2" fmla="*/ 53975 w 135"/>
                    <a:gd name="T3" fmla="*/ 7030 h 119"/>
                    <a:gd name="T4" fmla="*/ 44779 w 135"/>
                    <a:gd name="T5" fmla="*/ 49213 h 119"/>
                    <a:gd name="T6" fmla="*/ 0 w 135"/>
                    <a:gd name="T7" fmla="*/ 43010 h 119"/>
                    <a:gd name="T8" fmla="*/ 12794 w 135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19"/>
                    <a:gd name="T17" fmla="*/ 135 w 135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19">
                      <a:moveTo>
                        <a:pt x="32" y="0"/>
                      </a:moveTo>
                      <a:lnTo>
                        <a:pt x="135" y="17"/>
                      </a:lnTo>
                      <a:lnTo>
                        <a:pt x="112" y="119"/>
                      </a:lnTo>
                      <a:lnTo>
                        <a:pt x="0" y="10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0" name="Freeform 60"/>
                <p:cNvSpPr>
                  <a:spLocks noChangeAspect="1"/>
                </p:cNvSpPr>
                <p:nvPr/>
              </p:nvSpPr>
              <p:spPr bwMode="auto">
                <a:xfrm>
                  <a:off x="3143447" y="2429125"/>
                  <a:ext cx="1169555" cy="723481"/>
                </a:xfrm>
                <a:custGeom>
                  <a:avLst/>
                  <a:gdLst>
                    <a:gd name="T0" fmla="*/ 1138560 w 2832"/>
                    <a:gd name="T1" fmla="*/ 118787 h 1726"/>
                    <a:gd name="T2" fmla="*/ 1136112 w 2832"/>
                    <a:gd name="T3" fmla="*/ 166798 h 1726"/>
                    <a:gd name="T4" fmla="*/ 1155700 w 2832"/>
                    <a:gd name="T5" fmla="*/ 206531 h 1726"/>
                    <a:gd name="T6" fmla="*/ 1059800 w 2832"/>
                    <a:gd name="T7" fmla="*/ 273996 h 1726"/>
                    <a:gd name="T8" fmla="*/ 994098 w 2832"/>
                    <a:gd name="T9" fmla="*/ 287240 h 1726"/>
                    <a:gd name="T10" fmla="*/ 919010 w 2832"/>
                    <a:gd name="T11" fmla="*/ 343115 h 1726"/>
                    <a:gd name="T12" fmla="*/ 892893 w 2832"/>
                    <a:gd name="T13" fmla="*/ 356360 h 1726"/>
                    <a:gd name="T14" fmla="*/ 862286 w 2832"/>
                    <a:gd name="T15" fmla="*/ 356360 h 1726"/>
                    <a:gd name="T16" fmla="*/ 839841 w 2832"/>
                    <a:gd name="T17" fmla="*/ 391540 h 1726"/>
                    <a:gd name="T18" fmla="*/ 816172 w 2832"/>
                    <a:gd name="T19" fmla="*/ 391540 h 1726"/>
                    <a:gd name="T20" fmla="*/ 770059 w 2832"/>
                    <a:gd name="T21" fmla="*/ 382849 h 1726"/>
                    <a:gd name="T22" fmla="*/ 734555 w 2832"/>
                    <a:gd name="T23" fmla="*/ 414304 h 1726"/>
                    <a:gd name="T24" fmla="*/ 727618 w 2832"/>
                    <a:gd name="T25" fmla="*/ 473905 h 1726"/>
                    <a:gd name="T26" fmla="*/ 678239 w 2832"/>
                    <a:gd name="T27" fmla="*/ 514052 h 1726"/>
                    <a:gd name="T28" fmla="*/ 635798 w 2832"/>
                    <a:gd name="T29" fmla="*/ 663466 h 1726"/>
                    <a:gd name="T30" fmla="*/ 628045 w 2832"/>
                    <a:gd name="T31" fmla="*/ 671744 h 1726"/>
                    <a:gd name="T32" fmla="*/ 579074 w 2832"/>
                    <a:gd name="T33" fmla="*/ 714375 h 1726"/>
                    <a:gd name="T34" fmla="*/ 474196 w 2832"/>
                    <a:gd name="T35" fmla="*/ 653947 h 1726"/>
                    <a:gd name="T36" fmla="*/ 361972 w 2832"/>
                    <a:gd name="T37" fmla="*/ 663466 h 1726"/>
                    <a:gd name="T38" fmla="*/ 286885 w 2832"/>
                    <a:gd name="T39" fmla="*/ 634494 h 1726"/>
                    <a:gd name="T40" fmla="*/ 273418 w 2832"/>
                    <a:gd name="T41" fmla="*/ 594347 h 1726"/>
                    <a:gd name="T42" fmla="*/ 197514 w 2832"/>
                    <a:gd name="T43" fmla="*/ 596830 h 1726"/>
                    <a:gd name="T44" fmla="*/ 205267 w 2832"/>
                    <a:gd name="T45" fmla="*/ 653947 h 1726"/>
                    <a:gd name="T46" fmla="*/ 148951 w 2832"/>
                    <a:gd name="T47" fmla="*/ 663466 h 1726"/>
                    <a:gd name="T48" fmla="*/ 131404 w 2832"/>
                    <a:gd name="T49" fmla="*/ 647739 h 1726"/>
                    <a:gd name="T50" fmla="*/ 63253 w 2832"/>
                    <a:gd name="T51" fmla="*/ 644841 h 1726"/>
                    <a:gd name="T52" fmla="*/ 37136 w 2832"/>
                    <a:gd name="T53" fmla="*/ 674228 h 1726"/>
                    <a:gd name="T54" fmla="*/ 4081 w 2832"/>
                    <a:gd name="T55" fmla="*/ 671744 h 1726"/>
                    <a:gd name="T56" fmla="*/ 0 w 2832"/>
                    <a:gd name="T57" fmla="*/ 578205 h 1726"/>
                    <a:gd name="T58" fmla="*/ 48562 w 2832"/>
                    <a:gd name="T59" fmla="*/ 504533 h 1726"/>
                    <a:gd name="T60" fmla="*/ 78761 w 2832"/>
                    <a:gd name="T61" fmla="*/ 473905 h 1726"/>
                    <a:gd name="T62" fmla="*/ 142014 w 2832"/>
                    <a:gd name="T63" fmla="*/ 476802 h 1726"/>
                    <a:gd name="T64" fmla="*/ 131404 w 2832"/>
                    <a:gd name="T65" fmla="*/ 414304 h 1726"/>
                    <a:gd name="T66" fmla="*/ 234241 w 2832"/>
                    <a:gd name="T67" fmla="*/ 353876 h 1726"/>
                    <a:gd name="T68" fmla="*/ 175069 w 2832"/>
                    <a:gd name="T69" fmla="*/ 320351 h 1726"/>
                    <a:gd name="T70" fmla="*/ 135485 w 2832"/>
                    <a:gd name="T71" fmla="*/ 350979 h 1726"/>
                    <a:gd name="T72" fmla="*/ 102838 w 2832"/>
                    <a:gd name="T73" fmla="*/ 307107 h 1726"/>
                    <a:gd name="T74" fmla="*/ 138341 w 2832"/>
                    <a:gd name="T75" fmla="*/ 273996 h 1726"/>
                    <a:gd name="T76" fmla="*/ 177517 w 2832"/>
                    <a:gd name="T77" fmla="*/ 177559 h 1726"/>
                    <a:gd name="T78" fmla="*/ 138341 w 2832"/>
                    <a:gd name="T79" fmla="*/ 120442 h 1726"/>
                    <a:gd name="T80" fmla="*/ 155481 w 2832"/>
                    <a:gd name="T81" fmla="*/ 100161 h 1726"/>
                    <a:gd name="T82" fmla="*/ 227712 w 2832"/>
                    <a:gd name="T83" fmla="*/ 133687 h 1726"/>
                    <a:gd name="T84" fmla="*/ 273418 w 2832"/>
                    <a:gd name="T85" fmla="*/ 190804 h 1726"/>
                    <a:gd name="T86" fmla="*/ 322796 w 2832"/>
                    <a:gd name="T87" fmla="*/ 177559 h 1726"/>
                    <a:gd name="T88" fmla="*/ 355443 w 2832"/>
                    <a:gd name="T89" fmla="*/ 206531 h 1726"/>
                    <a:gd name="T90" fmla="*/ 381561 w 2832"/>
                    <a:gd name="T91" fmla="*/ 180042 h 1726"/>
                    <a:gd name="T92" fmla="*/ 372583 w 2832"/>
                    <a:gd name="T93" fmla="*/ 110923 h 1726"/>
                    <a:gd name="T94" fmla="*/ 355443 w 2832"/>
                    <a:gd name="T95" fmla="*/ 79881 h 1726"/>
                    <a:gd name="T96" fmla="*/ 401557 w 2832"/>
                    <a:gd name="T97" fmla="*/ 26489 h 1726"/>
                    <a:gd name="T98" fmla="*/ 532961 w 2832"/>
                    <a:gd name="T99" fmla="*/ 22350 h 1726"/>
                    <a:gd name="T100" fmla="*/ 552957 w 2832"/>
                    <a:gd name="T101" fmla="*/ 0 h 1726"/>
                    <a:gd name="T102" fmla="*/ 590093 w 2832"/>
                    <a:gd name="T103" fmla="*/ 16970 h 1726"/>
                    <a:gd name="T104" fmla="*/ 749246 w 2832"/>
                    <a:gd name="T105" fmla="*/ 111750 h 1726"/>
                    <a:gd name="T106" fmla="*/ 908400 w 2832"/>
                    <a:gd name="T107" fmla="*/ 182940 h 1726"/>
                    <a:gd name="T108" fmla="*/ 981039 w 2832"/>
                    <a:gd name="T109" fmla="*/ 180042 h 1726"/>
                    <a:gd name="T110" fmla="*/ 1011238 w 2832"/>
                    <a:gd name="T111" fmla="*/ 153553 h 1726"/>
                    <a:gd name="T112" fmla="*/ 1063473 w 2832"/>
                    <a:gd name="T113" fmla="*/ 151070 h 1726"/>
                    <a:gd name="T114" fmla="*/ 1083469 w 2832"/>
                    <a:gd name="T115" fmla="*/ 124167 h 1726"/>
                    <a:gd name="T116" fmla="*/ 1138560 w 2832"/>
                    <a:gd name="T117" fmla="*/ 118787 h 172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32"/>
                    <a:gd name="T178" fmla="*/ 0 h 1726"/>
                    <a:gd name="T179" fmla="*/ 2832 w 2832"/>
                    <a:gd name="T180" fmla="*/ 1726 h 172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32" h="1726">
                      <a:moveTo>
                        <a:pt x="2790" y="287"/>
                      </a:moveTo>
                      <a:lnTo>
                        <a:pt x="2784" y="403"/>
                      </a:lnTo>
                      <a:lnTo>
                        <a:pt x="2832" y="499"/>
                      </a:lnTo>
                      <a:lnTo>
                        <a:pt x="2597" y="662"/>
                      </a:lnTo>
                      <a:lnTo>
                        <a:pt x="2436" y="694"/>
                      </a:lnTo>
                      <a:lnTo>
                        <a:pt x="2252" y="829"/>
                      </a:lnTo>
                      <a:lnTo>
                        <a:pt x="2188" y="861"/>
                      </a:lnTo>
                      <a:lnTo>
                        <a:pt x="2113" y="861"/>
                      </a:lnTo>
                      <a:lnTo>
                        <a:pt x="2058" y="946"/>
                      </a:lnTo>
                      <a:lnTo>
                        <a:pt x="2000" y="946"/>
                      </a:lnTo>
                      <a:lnTo>
                        <a:pt x="1887" y="925"/>
                      </a:lnTo>
                      <a:lnTo>
                        <a:pt x="1800" y="1001"/>
                      </a:lnTo>
                      <a:lnTo>
                        <a:pt x="1783" y="1145"/>
                      </a:lnTo>
                      <a:lnTo>
                        <a:pt x="1662" y="1242"/>
                      </a:lnTo>
                      <a:lnTo>
                        <a:pt x="1558" y="1603"/>
                      </a:lnTo>
                      <a:lnTo>
                        <a:pt x="1539" y="1623"/>
                      </a:lnTo>
                      <a:lnTo>
                        <a:pt x="1419" y="1726"/>
                      </a:lnTo>
                      <a:lnTo>
                        <a:pt x="1162" y="1580"/>
                      </a:lnTo>
                      <a:lnTo>
                        <a:pt x="887" y="1603"/>
                      </a:lnTo>
                      <a:lnTo>
                        <a:pt x="703" y="1533"/>
                      </a:lnTo>
                      <a:lnTo>
                        <a:pt x="670" y="1436"/>
                      </a:lnTo>
                      <a:lnTo>
                        <a:pt x="484" y="1442"/>
                      </a:lnTo>
                      <a:lnTo>
                        <a:pt x="503" y="1580"/>
                      </a:lnTo>
                      <a:lnTo>
                        <a:pt x="365" y="1603"/>
                      </a:lnTo>
                      <a:lnTo>
                        <a:pt x="322" y="1565"/>
                      </a:lnTo>
                      <a:lnTo>
                        <a:pt x="155" y="1558"/>
                      </a:lnTo>
                      <a:lnTo>
                        <a:pt x="91" y="1629"/>
                      </a:lnTo>
                      <a:lnTo>
                        <a:pt x="10" y="1623"/>
                      </a:lnTo>
                      <a:lnTo>
                        <a:pt x="0" y="1397"/>
                      </a:lnTo>
                      <a:lnTo>
                        <a:pt x="119" y="1219"/>
                      </a:lnTo>
                      <a:lnTo>
                        <a:pt x="193" y="1145"/>
                      </a:lnTo>
                      <a:lnTo>
                        <a:pt x="348" y="1152"/>
                      </a:lnTo>
                      <a:lnTo>
                        <a:pt x="322" y="1001"/>
                      </a:lnTo>
                      <a:lnTo>
                        <a:pt x="574" y="855"/>
                      </a:lnTo>
                      <a:lnTo>
                        <a:pt x="429" y="774"/>
                      </a:lnTo>
                      <a:lnTo>
                        <a:pt x="332" y="848"/>
                      </a:lnTo>
                      <a:lnTo>
                        <a:pt x="252" y="742"/>
                      </a:lnTo>
                      <a:lnTo>
                        <a:pt x="339" y="662"/>
                      </a:lnTo>
                      <a:lnTo>
                        <a:pt x="435" y="429"/>
                      </a:lnTo>
                      <a:lnTo>
                        <a:pt x="339" y="291"/>
                      </a:lnTo>
                      <a:lnTo>
                        <a:pt x="381" y="242"/>
                      </a:lnTo>
                      <a:lnTo>
                        <a:pt x="558" y="323"/>
                      </a:lnTo>
                      <a:lnTo>
                        <a:pt x="670" y="461"/>
                      </a:lnTo>
                      <a:lnTo>
                        <a:pt x="791" y="429"/>
                      </a:lnTo>
                      <a:lnTo>
                        <a:pt x="871" y="499"/>
                      </a:lnTo>
                      <a:lnTo>
                        <a:pt x="935" y="435"/>
                      </a:lnTo>
                      <a:lnTo>
                        <a:pt x="913" y="268"/>
                      </a:lnTo>
                      <a:lnTo>
                        <a:pt x="871" y="193"/>
                      </a:lnTo>
                      <a:lnTo>
                        <a:pt x="984" y="64"/>
                      </a:lnTo>
                      <a:lnTo>
                        <a:pt x="1306" y="54"/>
                      </a:lnTo>
                      <a:lnTo>
                        <a:pt x="1355" y="0"/>
                      </a:lnTo>
                      <a:lnTo>
                        <a:pt x="1446" y="41"/>
                      </a:lnTo>
                      <a:lnTo>
                        <a:pt x="1836" y="270"/>
                      </a:lnTo>
                      <a:lnTo>
                        <a:pt x="2226" y="442"/>
                      </a:lnTo>
                      <a:lnTo>
                        <a:pt x="2404" y="435"/>
                      </a:lnTo>
                      <a:lnTo>
                        <a:pt x="2478" y="371"/>
                      </a:lnTo>
                      <a:lnTo>
                        <a:pt x="2606" y="365"/>
                      </a:lnTo>
                      <a:lnTo>
                        <a:pt x="2655" y="300"/>
                      </a:lnTo>
                      <a:lnTo>
                        <a:pt x="2790" y="28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1" name="Freeform 65"/>
                <p:cNvSpPr>
                  <a:spLocks noChangeAspect="1"/>
                </p:cNvSpPr>
                <p:nvPr/>
              </p:nvSpPr>
              <p:spPr bwMode="auto">
                <a:xfrm>
                  <a:off x="2780805" y="2049967"/>
                  <a:ext cx="1542902" cy="890953"/>
                </a:xfrm>
                <a:custGeom>
                  <a:avLst/>
                  <a:gdLst>
                    <a:gd name="T0" fmla="*/ 891859 w 3732"/>
                    <a:gd name="T1" fmla="*/ 398899 h 2132"/>
                    <a:gd name="T2" fmla="*/ 949029 w 3732"/>
                    <a:gd name="T3" fmla="*/ 393536 h 2132"/>
                    <a:gd name="T4" fmla="*/ 1267550 w 3732"/>
                    <a:gd name="T5" fmla="*/ 558953 h 2132"/>
                    <a:gd name="T6" fmla="*/ 1370457 w 3732"/>
                    <a:gd name="T7" fmla="*/ 529665 h 2132"/>
                    <a:gd name="T8" fmla="*/ 1442736 w 3732"/>
                    <a:gd name="T9" fmla="*/ 500377 h 2132"/>
                    <a:gd name="T10" fmla="*/ 1508482 w 3732"/>
                    <a:gd name="T11" fmla="*/ 492539 h 2132"/>
                    <a:gd name="T12" fmla="*/ 1495415 w 3732"/>
                    <a:gd name="T13" fmla="*/ 436437 h 2132"/>
                    <a:gd name="T14" fmla="*/ 1521550 w 3732"/>
                    <a:gd name="T15" fmla="*/ 407149 h 2132"/>
                    <a:gd name="T16" fmla="*/ 1429669 w 3732"/>
                    <a:gd name="T17" fmla="*/ 279683 h 2132"/>
                    <a:gd name="T18" fmla="*/ 1383524 w 3732"/>
                    <a:gd name="T19" fmla="*/ 199656 h 2132"/>
                    <a:gd name="T20" fmla="*/ 1323904 w 3732"/>
                    <a:gd name="T21" fmla="*/ 207493 h 2132"/>
                    <a:gd name="T22" fmla="*/ 1356981 w 3732"/>
                    <a:gd name="T23" fmla="*/ 359298 h 2132"/>
                    <a:gd name="T24" fmla="*/ 1291235 w 3732"/>
                    <a:gd name="T25" fmla="*/ 425712 h 2132"/>
                    <a:gd name="T26" fmla="*/ 1284701 w 3732"/>
                    <a:gd name="T27" fmla="*/ 367135 h 2132"/>
                    <a:gd name="T28" fmla="*/ 1192412 w 3732"/>
                    <a:gd name="T29" fmla="*/ 332484 h 2132"/>
                    <a:gd name="T30" fmla="*/ 1073579 w 3732"/>
                    <a:gd name="T31" fmla="*/ 327122 h 2132"/>
                    <a:gd name="T32" fmla="*/ 1113598 w 3732"/>
                    <a:gd name="T33" fmla="*/ 273908 h 2132"/>
                    <a:gd name="T34" fmla="*/ 1040910 w 3732"/>
                    <a:gd name="T35" fmla="*/ 226469 h 2132"/>
                    <a:gd name="T36" fmla="*/ 988232 w 3732"/>
                    <a:gd name="T37" fmla="*/ 234307 h 2132"/>
                    <a:gd name="T38" fmla="*/ 843264 w 3732"/>
                    <a:gd name="T39" fmla="*/ 247507 h 2132"/>
                    <a:gd name="T40" fmla="*/ 757508 w 3732"/>
                    <a:gd name="T41" fmla="*/ 273908 h 2132"/>
                    <a:gd name="T42" fmla="*/ 724839 w 3732"/>
                    <a:gd name="T43" fmla="*/ 167892 h 2132"/>
                    <a:gd name="T44" fmla="*/ 797119 w 3732"/>
                    <a:gd name="T45" fmla="*/ 87452 h 2132"/>
                    <a:gd name="T46" fmla="*/ 724839 w 3732"/>
                    <a:gd name="T47" fmla="*/ 92815 h 2132"/>
                    <a:gd name="T48" fmla="*/ 632142 w 3732"/>
                    <a:gd name="T49" fmla="*/ 221106 h 2132"/>
                    <a:gd name="T50" fmla="*/ 592939 w 3732"/>
                    <a:gd name="T51" fmla="*/ 247507 h 2132"/>
                    <a:gd name="T52" fmla="*/ 428370 w 3732"/>
                    <a:gd name="T53" fmla="*/ 172842 h 2132"/>
                    <a:gd name="T54" fmla="*/ 342614 w 3732"/>
                    <a:gd name="T55" fmla="*/ 273908 h 2132"/>
                    <a:gd name="T56" fmla="*/ 244199 w 3732"/>
                    <a:gd name="T57" fmla="*/ 127879 h 2132"/>
                    <a:gd name="T58" fmla="*/ 217656 w 3732"/>
                    <a:gd name="T59" fmla="*/ 247507 h 2132"/>
                    <a:gd name="T60" fmla="*/ 115158 w 3732"/>
                    <a:gd name="T61" fmla="*/ 236782 h 2132"/>
                    <a:gd name="T62" fmla="*/ 98823 w 3732"/>
                    <a:gd name="T63" fmla="*/ 343622 h 2132"/>
                    <a:gd name="T64" fmla="*/ 26543 w 3732"/>
                    <a:gd name="T65" fmla="*/ 456238 h 2132"/>
                    <a:gd name="T66" fmla="*/ 9392 w 3732"/>
                    <a:gd name="T67" fmla="*/ 556066 h 2132"/>
                    <a:gd name="T68" fmla="*/ 158444 w 3732"/>
                    <a:gd name="T69" fmla="*/ 649706 h 2132"/>
                    <a:gd name="T70" fmla="*/ 226640 w 3732"/>
                    <a:gd name="T71" fmla="*/ 705395 h 2132"/>
                    <a:gd name="T72" fmla="*/ 342614 w 3732"/>
                    <a:gd name="T73" fmla="*/ 803573 h 2132"/>
                    <a:gd name="T74" fmla="*/ 407135 w 3732"/>
                    <a:gd name="T75" fmla="*/ 879475 h 2132"/>
                    <a:gd name="T76" fmla="*/ 500650 w 3732"/>
                    <a:gd name="T77" fmla="*/ 851837 h 2132"/>
                    <a:gd name="T78" fmla="*/ 592939 w 3732"/>
                    <a:gd name="T79" fmla="*/ 729321 h 2132"/>
                    <a:gd name="T80" fmla="*/ 494116 w 3732"/>
                    <a:gd name="T81" fmla="*/ 726433 h 2132"/>
                    <a:gd name="T82" fmla="*/ 496974 w 3732"/>
                    <a:gd name="T83" fmla="*/ 649706 h 2132"/>
                    <a:gd name="T84" fmla="*/ 496974 w 3732"/>
                    <a:gd name="T85" fmla="*/ 496664 h 2132"/>
                    <a:gd name="T86" fmla="*/ 586405 w 3732"/>
                    <a:gd name="T87" fmla="*/ 509864 h 2132"/>
                    <a:gd name="T88" fmla="*/ 681553 w 3732"/>
                    <a:gd name="T89" fmla="*/ 553591 h 2132"/>
                    <a:gd name="T90" fmla="*/ 740357 w 3732"/>
                    <a:gd name="T91" fmla="*/ 556066 h 2132"/>
                    <a:gd name="T92" fmla="*/ 714222 w 3732"/>
                    <a:gd name="T93" fmla="*/ 456238 h 21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732"/>
                    <a:gd name="T142" fmla="*/ 0 h 2132"/>
                    <a:gd name="T143" fmla="*/ 3732 w 3732"/>
                    <a:gd name="T144" fmla="*/ 2132 h 213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732" h="2132">
                      <a:moveTo>
                        <a:pt x="1862" y="977"/>
                      </a:moveTo>
                      <a:lnTo>
                        <a:pt x="2184" y="967"/>
                      </a:lnTo>
                      <a:lnTo>
                        <a:pt x="2233" y="913"/>
                      </a:lnTo>
                      <a:lnTo>
                        <a:pt x="2324" y="954"/>
                      </a:lnTo>
                      <a:lnTo>
                        <a:pt x="2714" y="1183"/>
                      </a:lnTo>
                      <a:lnTo>
                        <a:pt x="3104" y="1355"/>
                      </a:lnTo>
                      <a:lnTo>
                        <a:pt x="3282" y="1348"/>
                      </a:lnTo>
                      <a:lnTo>
                        <a:pt x="3356" y="1284"/>
                      </a:lnTo>
                      <a:lnTo>
                        <a:pt x="3484" y="1278"/>
                      </a:lnTo>
                      <a:lnTo>
                        <a:pt x="3533" y="1213"/>
                      </a:lnTo>
                      <a:lnTo>
                        <a:pt x="3668" y="1200"/>
                      </a:lnTo>
                      <a:lnTo>
                        <a:pt x="3694" y="1194"/>
                      </a:lnTo>
                      <a:lnTo>
                        <a:pt x="3732" y="1117"/>
                      </a:lnTo>
                      <a:lnTo>
                        <a:pt x="3662" y="1058"/>
                      </a:lnTo>
                      <a:lnTo>
                        <a:pt x="3732" y="994"/>
                      </a:lnTo>
                      <a:lnTo>
                        <a:pt x="3726" y="987"/>
                      </a:lnTo>
                      <a:lnTo>
                        <a:pt x="3726" y="858"/>
                      </a:lnTo>
                      <a:lnTo>
                        <a:pt x="3501" y="678"/>
                      </a:lnTo>
                      <a:lnTo>
                        <a:pt x="3371" y="678"/>
                      </a:lnTo>
                      <a:lnTo>
                        <a:pt x="3388" y="484"/>
                      </a:lnTo>
                      <a:lnTo>
                        <a:pt x="3259" y="374"/>
                      </a:lnTo>
                      <a:lnTo>
                        <a:pt x="3242" y="503"/>
                      </a:lnTo>
                      <a:lnTo>
                        <a:pt x="3323" y="697"/>
                      </a:lnTo>
                      <a:lnTo>
                        <a:pt x="3323" y="871"/>
                      </a:lnTo>
                      <a:lnTo>
                        <a:pt x="3210" y="922"/>
                      </a:lnTo>
                      <a:lnTo>
                        <a:pt x="3162" y="1032"/>
                      </a:lnTo>
                      <a:lnTo>
                        <a:pt x="3066" y="967"/>
                      </a:lnTo>
                      <a:lnTo>
                        <a:pt x="3146" y="890"/>
                      </a:lnTo>
                      <a:lnTo>
                        <a:pt x="3113" y="774"/>
                      </a:lnTo>
                      <a:lnTo>
                        <a:pt x="2920" y="806"/>
                      </a:lnTo>
                      <a:lnTo>
                        <a:pt x="2775" y="729"/>
                      </a:lnTo>
                      <a:lnTo>
                        <a:pt x="2629" y="793"/>
                      </a:lnTo>
                      <a:lnTo>
                        <a:pt x="2532" y="710"/>
                      </a:lnTo>
                      <a:lnTo>
                        <a:pt x="2727" y="664"/>
                      </a:lnTo>
                      <a:lnTo>
                        <a:pt x="2742" y="568"/>
                      </a:lnTo>
                      <a:lnTo>
                        <a:pt x="2549" y="549"/>
                      </a:lnTo>
                      <a:lnTo>
                        <a:pt x="2485" y="632"/>
                      </a:lnTo>
                      <a:lnTo>
                        <a:pt x="2420" y="568"/>
                      </a:lnTo>
                      <a:lnTo>
                        <a:pt x="2129" y="549"/>
                      </a:lnTo>
                      <a:lnTo>
                        <a:pt x="2065" y="600"/>
                      </a:lnTo>
                      <a:lnTo>
                        <a:pt x="1968" y="549"/>
                      </a:lnTo>
                      <a:lnTo>
                        <a:pt x="1855" y="664"/>
                      </a:lnTo>
                      <a:lnTo>
                        <a:pt x="1711" y="613"/>
                      </a:lnTo>
                      <a:lnTo>
                        <a:pt x="1775" y="407"/>
                      </a:lnTo>
                      <a:lnTo>
                        <a:pt x="1936" y="439"/>
                      </a:lnTo>
                      <a:lnTo>
                        <a:pt x="1952" y="212"/>
                      </a:lnTo>
                      <a:lnTo>
                        <a:pt x="1743" y="0"/>
                      </a:lnTo>
                      <a:lnTo>
                        <a:pt x="1775" y="225"/>
                      </a:lnTo>
                      <a:lnTo>
                        <a:pt x="1565" y="354"/>
                      </a:lnTo>
                      <a:lnTo>
                        <a:pt x="1548" y="536"/>
                      </a:lnTo>
                      <a:lnTo>
                        <a:pt x="1488" y="574"/>
                      </a:lnTo>
                      <a:lnTo>
                        <a:pt x="1452" y="600"/>
                      </a:lnTo>
                      <a:lnTo>
                        <a:pt x="1307" y="419"/>
                      </a:lnTo>
                      <a:lnTo>
                        <a:pt x="1049" y="419"/>
                      </a:lnTo>
                      <a:lnTo>
                        <a:pt x="904" y="516"/>
                      </a:lnTo>
                      <a:lnTo>
                        <a:pt x="839" y="664"/>
                      </a:lnTo>
                      <a:lnTo>
                        <a:pt x="694" y="503"/>
                      </a:lnTo>
                      <a:lnTo>
                        <a:pt x="598" y="310"/>
                      </a:lnTo>
                      <a:lnTo>
                        <a:pt x="517" y="407"/>
                      </a:lnTo>
                      <a:lnTo>
                        <a:pt x="533" y="600"/>
                      </a:lnTo>
                      <a:lnTo>
                        <a:pt x="342" y="568"/>
                      </a:lnTo>
                      <a:lnTo>
                        <a:pt x="282" y="574"/>
                      </a:lnTo>
                      <a:lnTo>
                        <a:pt x="178" y="719"/>
                      </a:lnTo>
                      <a:lnTo>
                        <a:pt x="242" y="833"/>
                      </a:lnTo>
                      <a:lnTo>
                        <a:pt x="178" y="1009"/>
                      </a:lnTo>
                      <a:lnTo>
                        <a:pt x="65" y="1106"/>
                      </a:lnTo>
                      <a:lnTo>
                        <a:pt x="0" y="1161"/>
                      </a:lnTo>
                      <a:lnTo>
                        <a:pt x="23" y="1348"/>
                      </a:lnTo>
                      <a:lnTo>
                        <a:pt x="259" y="1581"/>
                      </a:lnTo>
                      <a:lnTo>
                        <a:pt x="388" y="1575"/>
                      </a:lnTo>
                      <a:lnTo>
                        <a:pt x="410" y="1677"/>
                      </a:lnTo>
                      <a:lnTo>
                        <a:pt x="555" y="1710"/>
                      </a:lnTo>
                      <a:lnTo>
                        <a:pt x="765" y="1838"/>
                      </a:lnTo>
                      <a:lnTo>
                        <a:pt x="839" y="1948"/>
                      </a:lnTo>
                      <a:lnTo>
                        <a:pt x="991" y="1978"/>
                      </a:lnTo>
                      <a:lnTo>
                        <a:pt x="997" y="2132"/>
                      </a:lnTo>
                      <a:lnTo>
                        <a:pt x="1071" y="2058"/>
                      </a:lnTo>
                      <a:lnTo>
                        <a:pt x="1226" y="2065"/>
                      </a:lnTo>
                      <a:lnTo>
                        <a:pt x="1200" y="1914"/>
                      </a:lnTo>
                      <a:lnTo>
                        <a:pt x="1452" y="1768"/>
                      </a:lnTo>
                      <a:lnTo>
                        <a:pt x="1307" y="1687"/>
                      </a:lnTo>
                      <a:lnTo>
                        <a:pt x="1210" y="1761"/>
                      </a:lnTo>
                      <a:lnTo>
                        <a:pt x="1130" y="1655"/>
                      </a:lnTo>
                      <a:lnTo>
                        <a:pt x="1217" y="1575"/>
                      </a:lnTo>
                      <a:lnTo>
                        <a:pt x="1313" y="1342"/>
                      </a:lnTo>
                      <a:lnTo>
                        <a:pt x="1217" y="1204"/>
                      </a:lnTo>
                      <a:lnTo>
                        <a:pt x="1259" y="1155"/>
                      </a:lnTo>
                      <a:lnTo>
                        <a:pt x="1436" y="1236"/>
                      </a:lnTo>
                      <a:lnTo>
                        <a:pt x="1548" y="1374"/>
                      </a:lnTo>
                      <a:lnTo>
                        <a:pt x="1669" y="1342"/>
                      </a:lnTo>
                      <a:lnTo>
                        <a:pt x="1749" y="1412"/>
                      </a:lnTo>
                      <a:lnTo>
                        <a:pt x="1813" y="1348"/>
                      </a:lnTo>
                      <a:lnTo>
                        <a:pt x="1791" y="1181"/>
                      </a:lnTo>
                      <a:lnTo>
                        <a:pt x="1749" y="1106"/>
                      </a:lnTo>
                      <a:lnTo>
                        <a:pt x="1862" y="97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2" name="Freeform 69"/>
                <p:cNvSpPr>
                  <a:spLocks noChangeAspect="1"/>
                </p:cNvSpPr>
                <p:nvPr/>
              </p:nvSpPr>
              <p:spPr bwMode="auto">
                <a:xfrm>
                  <a:off x="2502467" y="2450561"/>
                  <a:ext cx="628937" cy="533232"/>
                </a:xfrm>
                <a:custGeom>
                  <a:avLst/>
                  <a:gdLst>
                    <a:gd name="T0" fmla="*/ 28661 w 1516"/>
                    <a:gd name="T1" fmla="*/ 240583 h 1275"/>
                    <a:gd name="T2" fmla="*/ 26204 w 1516"/>
                    <a:gd name="T3" fmla="*/ 213714 h 1275"/>
                    <a:gd name="T4" fmla="*/ 0 w 1516"/>
                    <a:gd name="T5" fmla="*/ 189738 h 1275"/>
                    <a:gd name="T6" fmla="*/ 6142 w 1516"/>
                    <a:gd name="T7" fmla="*/ 137240 h 1275"/>
                    <a:gd name="T8" fmla="*/ 76565 w 1516"/>
                    <a:gd name="T9" fmla="*/ 131039 h 1275"/>
                    <a:gd name="T10" fmla="*/ 83116 w 1516"/>
                    <a:gd name="T11" fmla="*/ 80194 h 1275"/>
                    <a:gd name="T12" fmla="*/ 196531 w 1516"/>
                    <a:gd name="T13" fmla="*/ 4134 h 1275"/>
                    <a:gd name="T14" fmla="*/ 230925 w 1516"/>
                    <a:gd name="T15" fmla="*/ 0 h 1275"/>
                    <a:gd name="T16" fmla="*/ 300939 w 1516"/>
                    <a:gd name="T17" fmla="*/ 59939 h 1275"/>
                    <a:gd name="T18" fmla="*/ 274325 w 1516"/>
                    <a:gd name="T19" fmla="*/ 82675 h 1275"/>
                    <a:gd name="T20" fmla="*/ 283742 w 1516"/>
                    <a:gd name="T21" fmla="*/ 159975 h 1275"/>
                    <a:gd name="T22" fmla="*/ 380370 w 1516"/>
                    <a:gd name="T23" fmla="*/ 256291 h 1275"/>
                    <a:gd name="T24" fmla="*/ 433188 w 1516"/>
                    <a:gd name="T25" fmla="*/ 253811 h 1275"/>
                    <a:gd name="T26" fmla="*/ 442196 w 1516"/>
                    <a:gd name="T27" fmla="*/ 295975 h 1275"/>
                    <a:gd name="T28" fmla="*/ 501565 w 1516"/>
                    <a:gd name="T29" fmla="*/ 309616 h 1275"/>
                    <a:gd name="T30" fmla="*/ 587547 w 1516"/>
                    <a:gd name="T31" fmla="*/ 362528 h 1275"/>
                    <a:gd name="T32" fmla="*/ 617846 w 1516"/>
                    <a:gd name="T33" fmla="*/ 407999 h 1275"/>
                    <a:gd name="T34" fmla="*/ 620712 w 1516"/>
                    <a:gd name="T35" fmla="*/ 443135 h 1275"/>
                    <a:gd name="T36" fmla="*/ 571989 w 1516"/>
                    <a:gd name="T37" fmla="*/ 483233 h 1275"/>
                    <a:gd name="T38" fmla="*/ 560934 w 1516"/>
                    <a:gd name="T39" fmla="*/ 520436 h 1275"/>
                    <a:gd name="T40" fmla="*/ 558477 w 1516"/>
                    <a:gd name="T41" fmla="*/ 522916 h 1275"/>
                    <a:gd name="T42" fmla="*/ 455707 w 1516"/>
                    <a:gd name="T43" fmla="*/ 527050 h 1275"/>
                    <a:gd name="T44" fmla="*/ 309947 w 1516"/>
                    <a:gd name="T45" fmla="*/ 393944 h 1275"/>
                    <a:gd name="T46" fmla="*/ 217822 w 1516"/>
                    <a:gd name="T47" fmla="*/ 416266 h 1275"/>
                    <a:gd name="T48" fmla="*/ 182201 w 1516"/>
                    <a:gd name="T49" fmla="*/ 400145 h 1275"/>
                    <a:gd name="T50" fmla="*/ 182201 w 1516"/>
                    <a:gd name="T51" fmla="*/ 357981 h 1275"/>
                    <a:gd name="T52" fmla="*/ 204720 w 1516"/>
                    <a:gd name="T53" fmla="*/ 333592 h 1275"/>
                    <a:gd name="T54" fmla="*/ 192847 w 1516"/>
                    <a:gd name="T55" fmla="*/ 303829 h 1275"/>
                    <a:gd name="T56" fmla="*/ 65920 w 1516"/>
                    <a:gd name="T57" fmla="*/ 300108 h 1275"/>
                    <a:gd name="T58" fmla="*/ 56503 w 1516"/>
                    <a:gd name="T59" fmla="*/ 237276 h 1275"/>
                    <a:gd name="T60" fmla="*/ 28661 w 1516"/>
                    <a:gd name="T61" fmla="*/ 240583 h 127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516"/>
                    <a:gd name="T94" fmla="*/ 0 h 1275"/>
                    <a:gd name="T95" fmla="*/ 1516 w 1516"/>
                    <a:gd name="T96" fmla="*/ 1275 h 127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516" h="1275">
                      <a:moveTo>
                        <a:pt x="70" y="582"/>
                      </a:moveTo>
                      <a:lnTo>
                        <a:pt x="64" y="517"/>
                      </a:lnTo>
                      <a:lnTo>
                        <a:pt x="0" y="459"/>
                      </a:lnTo>
                      <a:lnTo>
                        <a:pt x="15" y="332"/>
                      </a:lnTo>
                      <a:lnTo>
                        <a:pt x="187" y="317"/>
                      </a:lnTo>
                      <a:lnTo>
                        <a:pt x="203" y="194"/>
                      </a:lnTo>
                      <a:lnTo>
                        <a:pt x="480" y="10"/>
                      </a:lnTo>
                      <a:lnTo>
                        <a:pt x="564" y="0"/>
                      </a:lnTo>
                      <a:lnTo>
                        <a:pt x="735" y="145"/>
                      </a:lnTo>
                      <a:lnTo>
                        <a:pt x="670" y="200"/>
                      </a:lnTo>
                      <a:lnTo>
                        <a:pt x="693" y="387"/>
                      </a:lnTo>
                      <a:lnTo>
                        <a:pt x="929" y="620"/>
                      </a:lnTo>
                      <a:lnTo>
                        <a:pt x="1058" y="614"/>
                      </a:lnTo>
                      <a:lnTo>
                        <a:pt x="1080" y="716"/>
                      </a:lnTo>
                      <a:lnTo>
                        <a:pt x="1225" y="749"/>
                      </a:lnTo>
                      <a:lnTo>
                        <a:pt x="1435" y="877"/>
                      </a:lnTo>
                      <a:lnTo>
                        <a:pt x="1509" y="987"/>
                      </a:lnTo>
                      <a:lnTo>
                        <a:pt x="1516" y="1072"/>
                      </a:lnTo>
                      <a:lnTo>
                        <a:pt x="1397" y="1169"/>
                      </a:lnTo>
                      <a:lnTo>
                        <a:pt x="1370" y="1259"/>
                      </a:lnTo>
                      <a:lnTo>
                        <a:pt x="1364" y="1265"/>
                      </a:lnTo>
                      <a:lnTo>
                        <a:pt x="1113" y="1275"/>
                      </a:lnTo>
                      <a:lnTo>
                        <a:pt x="757" y="953"/>
                      </a:lnTo>
                      <a:lnTo>
                        <a:pt x="532" y="1007"/>
                      </a:lnTo>
                      <a:lnTo>
                        <a:pt x="445" y="968"/>
                      </a:lnTo>
                      <a:lnTo>
                        <a:pt x="445" y="866"/>
                      </a:lnTo>
                      <a:lnTo>
                        <a:pt x="500" y="807"/>
                      </a:lnTo>
                      <a:lnTo>
                        <a:pt x="471" y="735"/>
                      </a:lnTo>
                      <a:lnTo>
                        <a:pt x="161" y="726"/>
                      </a:lnTo>
                      <a:lnTo>
                        <a:pt x="138" y="574"/>
                      </a:lnTo>
                      <a:lnTo>
                        <a:pt x="70" y="5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3" name="Freeform 79"/>
                <p:cNvSpPr>
                  <a:spLocks noChangeAspect="1"/>
                </p:cNvSpPr>
                <p:nvPr/>
              </p:nvSpPr>
              <p:spPr bwMode="auto">
                <a:xfrm>
                  <a:off x="2478380" y="1814166"/>
                  <a:ext cx="562029" cy="696685"/>
                </a:xfrm>
                <a:custGeom>
                  <a:avLst/>
                  <a:gdLst>
                    <a:gd name="T0" fmla="*/ 0 w 1362"/>
                    <a:gd name="T1" fmla="*/ 378579 h 1665"/>
                    <a:gd name="T2" fmla="*/ 173786 w 1362"/>
                    <a:gd name="T3" fmla="*/ 363717 h 1665"/>
                    <a:gd name="T4" fmla="*/ 199894 w 1362"/>
                    <a:gd name="T5" fmla="*/ 238625 h 1665"/>
                    <a:gd name="T6" fmla="*/ 239873 w 1362"/>
                    <a:gd name="T7" fmla="*/ 230781 h 1665"/>
                    <a:gd name="T8" fmla="*/ 292499 w 1362"/>
                    <a:gd name="T9" fmla="*/ 164313 h 1665"/>
                    <a:gd name="T10" fmla="*/ 325134 w 1362"/>
                    <a:gd name="T11" fmla="*/ 97432 h 1665"/>
                    <a:gd name="T12" fmla="*/ 397341 w 1362"/>
                    <a:gd name="T13" fmla="*/ 70597 h 1665"/>
                    <a:gd name="T14" fmla="*/ 446295 w 1362"/>
                    <a:gd name="T15" fmla="*/ 0 h 1665"/>
                    <a:gd name="T16" fmla="*/ 498512 w 1362"/>
                    <a:gd name="T17" fmla="*/ 54908 h 1665"/>
                    <a:gd name="T18" fmla="*/ 483010 w 1362"/>
                    <a:gd name="T19" fmla="*/ 105689 h 1665"/>
                    <a:gd name="T20" fmla="*/ 509527 w 1362"/>
                    <a:gd name="T21" fmla="*/ 128395 h 1665"/>
                    <a:gd name="T22" fmla="*/ 525029 w 1362"/>
                    <a:gd name="T23" fmla="*/ 92477 h 1665"/>
                    <a:gd name="T24" fmla="*/ 546242 w 1362"/>
                    <a:gd name="T25" fmla="*/ 105689 h 1665"/>
                    <a:gd name="T26" fmla="*/ 535636 w 1362"/>
                    <a:gd name="T27" fmla="*/ 118900 h 1665"/>
                    <a:gd name="T28" fmla="*/ 555625 w 1362"/>
                    <a:gd name="T29" fmla="*/ 217570 h 1665"/>
                    <a:gd name="T30" fmla="*/ 476483 w 1362"/>
                    <a:gd name="T31" fmla="*/ 278671 h 1665"/>
                    <a:gd name="T32" fmla="*/ 449967 w 1362"/>
                    <a:gd name="T33" fmla="*/ 371974 h 1665"/>
                    <a:gd name="T34" fmla="*/ 483010 w 1362"/>
                    <a:gd name="T35" fmla="*/ 425231 h 1665"/>
                    <a:gd name="T36" fmla="*/ 438136 w 1362"/>
                    <a:gd name="T37" fmla="*/ 465277 h 1665"/>
                    <a:gd name="T38" fmla="*/ 413659 w 1362"/>
                    <a:gd name="T39" fmla="*/ 467754 h 1665"/>
                    <a:gd name="T40" fmla="*/ 371233 w 1362"/>
                    <a:gd name="T41" fmla="*/ 527617 h 1665"/>
                    <a:gd name="T42" fmla="*/ 397341 w 1362"/>
                    <a:gd name="T43" fmla="*/ 574681 h 1665"/>
                    <a:gd name="T44" fmla="*/ 371233 w 1362"/>
                    <a:gd name="T45" fmla="*/ 647342 h 1665"/>
                    <a:gd name="T46" fmla="*/ 325134 w 1362"/>
                    <a:gd name="T47" fmla="*/ 687388 h 1665"/>
                    <a:gd name="T48" fmla="*/ 255375 w 1362"/>
                    <a:gd name="T49" fmla="*/ 627525 h 1665"/>
                    <a:gd name="T50" fmla="*/ 221108 w 1362"/>
                    <a:gd name="T51" fmla="*/ 631654 h 1665"/>
                    <a:gd name="T52" fmla="*/ 143598 w 1362"/>
                    <a:gd name="T53" fmla="*/ 550323 h 1665"/>
                    <a:gd name="T54" fmla="*/ 130135 w 1362"/>
                    <a:gd name="T55" fmla="*/ 574681 h 1665"/>
                    <a:gd name="T56" fmla="*/ 68535 w 1362"/>
                    <a:gd name="T57" fmla="*/ 571378 h 1665"/>
                    <a:gd name="T58" fmla="*/ 0 w 1362"/>
                    <a:gd name="T59" fmla="*/ 378579 h 166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62"/>
                    <a:gd name="T91" fmla="*/ 0 h 1665"/>
                    <a:gd name="T92" fmla="*/ 1362 w 1362"/>
                    <a:gd name="T93" fmla="*/ 1665 h 166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62" h="1665">
                      <a:moveTo>
                        <a:pt x="0" y="917"/>
                      </a:moveTo>
                      <a:lnTo>
                        <a:pt x="426" y="881"/>
                      </a:lnTo>
                      <a:lnTo>
                        <a:pt x="490" y="578"/>
                      </a:lnTo>
                      <a:lnTo>
                        <a:pt x="588" y="559"/>
                      </a:lnTo>
                      <a:lnTo>
                        <a:pt x="717" y="398"/>
                      </a:lnTo>
                      <a:lnTo>
                        <a:pt x="797" y="236"/>
                      </a:lnTo>
                      <a:lnTo>
                        <a:pt x="974" y="171"/>
                      </a:lnTo>
                      <a:lnTo>
                        <a:pt x="1094" y="0"/>
                      </a:lnTo>
                      <a:lnTo>
                        <a:pt x="1222" y="133"/>
                      </a:lnTo>
                      <a:lnTo>
                        <a:pt x="1184" y="256"/>
                      </a:lnTo>
                      <a:lnTo>
                        <a:pt x="1249" y="311"/>
                      </a:lnTo>
                      <a:lnTo>
                        <a:pt x="1287" y="224"/>
                      </a:lnTo>
                      <a:lnTo>
                        <a:pt x="1339" y="256"/>
                      </a:lnTo>
                      <a:lnTo>
                        <a:pt x="1313" y="288"/>
                      </a:lnTo>
                      <a:lnTo>
                        <a:pt x="1362" y="527"/>
                      </a:lnTo>
                      <a:lnTo>
                        <a:pt x="1168" y="675"/>
                      </a:lnTo>
                      <a:lnTo>
                        <a:pt x="1103" y="901"/>
                      </a:lnTo>
                      <a:lnTo>
                        <a:pt x="1184" y="1030"/>
                      </a:lnTo>
                      <a:lnTo>
                        <a:pt x="1074" y="1127"/>
                      </a:lnTo>
                      <a:lnTo>
                        <a:pt x="1014" y="1133"/>
                      </a:lnTo>
                      <a:lnTo>
                        <a:pt x="910" y="1278"/>
                      </a:lnTo>
                      <a:lnTo>
                        <a:pt x="974" y="1392"/>
                      </a:lnTo>
                      <a:lnTo>
                        <a:pt x="910" y="1568"/>
                      </a:lnTo>
                      <a:lnTo>
                        <a:pt x="797" y="1665"/>
                      </a:lnTo>
                      <a:lnTo>
                        <a:pt x="626" y="1520"/>
                      </a:lnTo>
                      <a:lnTo>
                        <a:pt x="542" y="1530"/>
                      </a:lnTo>
                      <a:lnTo>
                        <a:pt x="352" y="1333"/>
                      </a:lnTo>
                      <a:lnTo>
                        <a:pt x="319" y="1392"/>
                      </a:lnTo>
                      <a:lnTo>
                        <a:pt x="168" y="1384"/>
                      </a:lnTo>
                      <a:lnTo>
                        <a:pt x="0" y="91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4" name="Freeform 80"/>
                <p:cNvSpPr>
                  <a:spLocks noChangeAspect="1"/>
                </p:cNvSpPr>
                <p:nvPr/>
              </p:nvSpPr>
              <p:spPr bwMode="auto">
                <a:xfrm>
                  <a:off x="2930679" y="1597122"/>
                  <a:ext cx="450961" cy="585483"/>
                </a:xfrm>
                <a:custGeom>
                  <a:avLst/>
                  <a:gdLst>
                    <a:gd name="T0" fmla="*/ 36833 w 1090"/>
                    <a:gd name="T1" fmla="*/ 159734 h 1400"/>
                    <a:gd name="T2" fmla="*/ 122776 w 1090"/>
                    <a:gd name="T3" fmla="*/ 131667 h 1400"/>
                    <a:gd name="T4" fmla="*/ 102723 w 1090"/>
                    <a:gd name="T5" fmla="*/ 72231 h 1400"/>
                    <a:gd name="T6" fmla="*/ 162474 w 1090"/>
                    <a:gd name="T7" fmla="*/ 11970 h 1400"/>
                    <a:gd name="T8" fmla="*/ 243097 w 1090"/>
                    <a:gd name="T9" fmla="*/ 0 h 1400"/>
                    <a:gd name="T10" fmla="*/ 281158 w 1090"/>
                    <a:gd name="T11" fmla="*/ 4953 h 1400"/>
                    <a:gd name="T12" fmla="*/ 320446 w 1090"/>
                    <a:gd name="T13" fmla="*/ 45402 h 1400"/>
                    <a:gd name="T14" fmla="*/ 380197 w 1090"/>
                    <a:gd name="T15" fmla="*/ 98647 h 1400"/>
                    <a:gd name="T16" fmla="*/ 327403 w 1090"/>
                    <a:gd name="T17" fmla="*/ 105251 h 1400"/>
                    <a:gd name="T18" fmla="*/ 386745 w 1090"/>
                    <a:gd name="T19" fmla="*/ 191929 h 1400"/>
                    <a:gd name="T20" fmla="*/ 400250 w 1090"/>
                    <a:gd name="T21" fmla="*/ 319881 h 1400"/>
                    <a:gd name="T22" fmla="*/ 446087 w 1090"/>
                    <a:gd name="T23" fmla="*/ 471361 h 1400"/>
                    <a:gd name="T24" fmla="*/ 340499 w 1090"/>
                    <a:gd name="T25" fmla="*/ 577850 h 1400"/>
                    <a:gd name="T26" fmla="*/ 254556 w 1090"/>
                    <a:gd name="T27" fmla="*/ 564642 h 1400"/>
                    <a:gd name="T28" fmla="*/ 135872 w 1090"/>
                    <a:gd name="T29" fmla="*/ 365284 h 1400"/>
                    <a:gd name="T30" fmla="*/ 135872 w 1090"/>
                    <a:gd name="T31" fmla="*/ 284798 h 1400"/>
                    <a:gd name="T32" fmla="*/ 100267 w 1090"/>
                    <a:gd name="T33" fmla="*/ 319881 h 1400"/>
                    <a:gd name="T34" fmla="*/ 78986 w 1090"/>
                    <a:gd name="T35" fmla="*/ 306673 h 1400"/>
                    <a:gd name="T36" fmla="*/ 63434 w 1090"/>
                    <a:gd name="T37" fmla="*/ 342582 h 1400"/>
                    <a:gd name="T38" fmla="*/ 36833 w 1090"/>
                    <a:gd name="T39" fmla="*/ 319881 h 1400"/>
                    <a:gd name="T40" fmla="*/ 52385 w 1090"/>
                    <a:gd name="T41" fmla="*/ 269113 h 1400"/>
                    <a:gd name="T42" fmla="*/ 0 w 1090"/>
                    <a:gd name="T43" fmla="*/ 214217 h 1400"/>
                    <a:gd name="T44" fmla="*/ 36833 w 1090"/>
                    <a:gd name="T45" fmla="*/ 159734 h 14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90"/>
                    <a:gd name="T70" fmla="*/ 0 h 1400"/>
                    <a:gd name="T71" fmla="*/ 1090 w 1090"/>
                    <a:gd name="T72" fmla="*/ 1400 h 14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90" h="1400">
                      <a:moveTo>
                        <a:pt x="90" y="387"/>
                      </a:moveTo>
                      <a:lnTo>
                        <a:pt x="300" y="319"/>
                      </a:lnTo>
                      <a:lnTo>
                        <a:pt x="251" y="175"/>
                      </a:lnTo>
                      <a:lnTo>
                        <a:pt x="397" y="29"/>
                      </a:lnTo>
                      <a:lnTo>
                        <a:pt x="594" y="0"/>
                      </a:lnTo>
                      <a:lnTo>
                        <a:pt x="687" y="12"/>
                      </a:lnTo>
                      <a:lnTo>
                        <a:pt x="783" y="110"/>
                      </a:lnTo>
                      <a:lnTo>
                        <a:pt x="929" y="239"/>
                      </a:lnTo>
                      <a:lnTo>
                        <a:pt x="800" y="255"/>
                      </a:lnTo>
                      <a:lnTo>
                        <a:pt x="945" y="465"/>
                      </a:lnTo>
                      <a:lnTo>
                        <a:pt x="978" y="775"/>
                      </a:lnTo>
                      <a:lnTo>
                        <a:pt x="1090" y="1142"/>
                      </a:lnTo>
                      <a:lnTo>
                        <a:pt x="832" y="1400"/>
                      </a:lnTo>
                      <a:lnTo>
                        <a:pt x="622" y="1368"/>
                      </a:lnTo>
                      <a:lnTo>
                        <a:pt x="332" y="885"/>
                      </a:lnTo>
                      <a:lnTo>
                        <a:pt x="332" y="690"/>
                      </a:lnTo>
                      <a:lnTo>
                        <a:pt x="245" y="775"/>
                      </a:lnTo>
                      <a:lnTo>
                        <a:pt x="193" y="743"/>
                      </a:lnTo>
                      <a:lnTo>
                        <a:pt x="155" y="830"/>
                      </a:lnTo>
                      <a:lnTo>
                        <a:pt x="90" y="775"/>
                      </a:lnTo>
                      <a:lnTo>
                        <a:pt x="128" y="652"/>
                      </a:lnTo>
                      <a:lnTo>
                        <a:pt x="0" y="519"/>
                      </a:lnTo>
                      <a:lnTo>
                        <a:pt x="90" y="38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5" name="Freeform 81"/>
                <p:cNvSpPr>
                  <a:spLocks noChangeAspect="1"/>
                </p:cNvSpPr>
                <p:nvPr/>
              </p:nvSpPr>
              <p:spPr bwMode="auto">
                <a:xfrm>
                  <a:off x="2232158" y="2197343"/>
                  <a:ext cx="469695" cy="391215"/>
                </a:xfrm>
                <a:custGeom>
                  <a:avLst/>
                  <a:gdLst>
                    <a:gd name="T0" fmla="*/ 463550 w 1139"/>
                    <a:gd name="T1" fmla="*/ 252912 h 935"/>
                    <a:gd name="T2" fmla="*/ 350817 w 1139"/>
                    <a:gd name="T3" fmla="*/ 328827 h 935"/>
                    <a:gd name="T4" fmla="*/ 344305 w 1139"/>
                    <a:gd name="T5" fmla="*/ 379574 h 935"/>
                    <a:gd name="T6" fmla="*/ 274304 w 1139"/>
                    <a:gd name="T7" fmla="*/ 385763 h 935"/>
                    <a:gd name="T8" fmla="*/ 232792 w 1139"/>
                    <a:gd name="T9" fmla="*/ 352757 h 935"/>
                    <a:gd name="T10" fmla="*/ 228723 w 1139"/>
                    <a:gd name="T11" fmla="*/ 304485 h 935"/>
                    <a:gd name="T12" fmla="*/ 180292 w 1139"/>
                    <a:gd name="T13" fmla="*/ 286331 h 935"/>
                    <a:gd name="T14" fmla="*/ 162792 w 1139"/>
                    <a:gd name="T15" fmla="*/ 235584 h 935"/>
                    <a:gd name="T16" fmla="*/ 94826 w 1139"/>
                    <a:gd name="T17" fmla="*/ 245898 h 935"/>
                    <a:gd name="T18" fmla="*/ 57791 w 1139"/>
                    <a:gd name="T19" fmla="*/ 222381 h 935"/>
                    <a:gd name="T20" fmla="*/ 28896 w 1139"/>
                    <a:gd name="T21" fmla="*/ 219493 h 935"/>
                    <a:gd name="T22" fmla="*/ 0 w 1139"/>
                    <a:gd name="T23" fmla="*/ 98194 h 935"/>
                    <a:gd name="T24" fmla="*/ 46396 w 1139"/>
                    <a:gd name="T25" fmla="*/ 66426 h 935"/>
                    <a:gd name="T26" fmla="*/ 100931 w 1139"/>
                    <a:gd name="T27" fmla="*/ 78803 h 935"/>
                    <a:gd name="T28" fmla="*/ 147327 w 1139"/>
                    <a:gd name="T29" fmla="*/ 139865 h 935"/>
                    <a:gd name="T30" fmla="*/ 153431 w 1139"/>
                    <a:gd name="T31" fmla="*/ 65188 h 935"/>
                    <a:gd name="T32" fmla="*/ 152617 w 1139"/>
                    <a:gd name="T33" fmla="*/ 6601 h 935"/>
                    <a:gd name="T34" fmla="*/ 242967 w 1139"/>
                    <a:gd name="T35" fmla="*/ 0 h 935"/>
                    <a:gd name="T36" fmla="*/ 311340 w 1139"/>
                    <a:gd name="T37" fmla="*/ 192675 h 935"/>
                    <a:gd name="T38" fmla="*/ 372793 w 1139"/>
                    <a:gd name="T39" fmla="*/ 195976 h 935"/>
                    <a:gd name="T40" fmla="*/ 386224 w 1139"/>
                    <a:gd name="T41" fmla="*/ 171634 h 935"/>
                    <a:gd name="T42" fmla="*/ 463550 w 1139"/>
                    <a:gd name="T43" fmla="*/ 252912 h 93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9"/>
                    <a:gd name="T67" fmla="*/ 0 h 935"/>
                    <a:gd name="T68" fmla="*/ 1139 w 1139"/>
                    <a:gd name="T69" fmla="*/ 935 h 93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9" h="935">
                      <a:moveTo>
                        <a:pt x="1139" y="613"/>
                      </a:moveTo>
                      <a:lnTo>
                        <a:pt x="862" y="797"/>
                      </a:lnTo>
                      <a:lnTo>
                        <a:pt x="846" y="920"/>
                      </a:lnTo>
                      <a:lnTo>
                        <a:pt x="674" y="935"/>
                      </a:lnTo>
                      <a:lnTo>
                        <a:pt x="572" y="855"/>
                      </a:lnTo>
                      <a:lnTo>
                        <a:pt x="562" y="738"/>
                      </a:lnTo>
                      <a:lnTo>
                        <a:pt x="443" y="694"/>
                      </a:lnTo>
                      <a:lnTo>
                        <a:pt x="400" y="571"/>
                      </a:lnTo>
                      <a:lnTo>
                        <a:pt x="233" y="596"/>
                      </a:lnTo>
                      <a:lnTo>
                        <a:pt x="142" y="539"/>
                      </a:lnTo>
                      <a:lnTo>
                        <a:pt x="71" y="532"/>
                      </a:lnTo>
                      <a:lnTo>
                        <a:pt x="0" y="238"/>
                      </a:lnTo>
                      <a:lnTo>
                        <a:pt x="114" y="161"/>
                      </a:lnTo>
                      <a:lnTo>
                        <a:pt x="248" y="191"/>
                      </a:lnTo>
                      <a:lnTo>
                        <a:pt x="362" y="339"/>
                      </a:lnTo>
                      <a:lnTo>
                        <a:pt x="377" y="158"/>
                      </a:lnTo>
                      <a:lnTo>
                        <a:pt x="375" y="16"/>
                      </a:lnTo>
                      <a:lnTo>
                        <a:pt x="597" y="0"/>
                      </a:lnTo>
                      <a:lnTo>
                        <a:pt x="765" y="467"/>
                      </a:lnTo>
                      <a:lnTo>
                        <a:pt x="916" y="475"/>
                      </a:lnTo>
                      <a:lnTo>
                        <a:pt x="949" y="416"/>
                      </a:lnTo>
                      <a:lnTo>
                        <a:pt x="1139" y="613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6" name="Freeform 82"/>
                <p:cNvSpPr>
                  <a:spLocks noChangeAspect="1"/>
                </p:cNvSpPr>
                <p:nvPr/>
              </p:nvSpPr>
              <p:spPr bwMode="auto">
                <a:xfrm>
                  <a:off x="1988612" y="2292467"/>
                  <a:ext cx="272985" cy="404613"/>
                </a:xfrm>
                <a:custGeom>
                  <a:avLst/>
                  <a:gdLst>
                    <a:gd name="T0" fmla="*/ 179236 w 661"/>
                    <a:gd name="T1" fmla="*/ 298384 h 968"/>
                    <a:gd name="T2" fmla="*/ 164538 w 661"/>
                    <a:gd name="T3" fmla="*/ 319875 h 968"/>
                    <a:gd name="T4" fmla="*/ 158414 w 661"/>
                    <a:gd name="T5" fmla="*/ 367815 h 968"/>
                    <a:gd name="T6" fmla="*/ 118402 w 661"/>
                    <a:gd name="T7" fmla="*/ 400050 h 968"/>
                    <a:gd name="T8" fmla="*/ 84106 w 661"/>
                    <a:gd name="T9" fmla="*/ 391785 h 968"/>
                    <a:gd name="T10" fmla="*/ 59201 w 661"/>
                    <a:gd name="T11" fmla="*/ 333100 h 968"/>
                    <a:gd name="T12" fmla="*/ 26130 w 661"/>
                    <a:gd name="T13" fmla="*/ 319875 h 968"/>
                    <a:gd name="T14" fmla="*/ 39603 w 661"/>
                    <a:gd name="T15" fmla="*/ 288053 h 968"/>
                    <a:gd name="T16" fmla="*/ 0 w 661"/>
                    <a:gd name="T17" fmla="*/ 234740 h 968"/>
                    <a:gd name="T18" fmla="*/ 6941 w 661"/>
                    <a:gd name="T19" fmla="*/ 226475 h 968"/>
                    <a:gd name="T20" fmla="*/ 52669 w 661"/>
                    <a:gd name="T21" fmla="*/ 186387 h 968"/>
                    <a:gd name="T22" fmla="*/ 59201 w 661"/>
                    <a:gd name="T23" fmla="*/ 146299 h 968"/>
                    <a:gd name="T24" fmla="*/ 85739 w 661"/>
                    <a:gd name="T25" fmla="*/ 127702 h 968"/>
                    <a:gd name="T26" fmla="*/ 101254 w 661"/>
                    <a:gd name="T27" fmla="*/ 86374 h 968"/>
                    <a:gd name="T28" fmla="*/ 138408 w 661"/>
                    <a:gd name="T29" fmla="*/ 74389 h 968"/>
                    <a:gd name="T30" fmla="*/ 204141 w 661"/>
                    <a:gd name="T31" fmla="*/ 0 h 968"/>
                    <a:gd name="T32" fmla="*/ 240887 w 661"/>
                    <a:gd name="T33" fmla="*/ 6199 h 968"/>
                    <a:gd name="T34" fmla="*/ 269875 w 661"/>
                    <a:gd name="T35" fmla="*/ 127702 h 968"/>
                    <a:gd name="T36" fmla="*/ 230272 w 661"/>
                    <a:gd name="T37" fmla="*/ 146299 h 968"/>
                    <a:gd name="T38" fmla="*/ 224147 w 661"/>
                    <a:gd name="T39" fmla="*/ 226475 h 968"/>
                    <a:gd name="T40" fmla="*/ 179236 w 661"/>
                    <a:gd name="T41" fmla="*/ 298384 h 9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61"/>
                    <a:gd name="T64" fmla="*/ 0 h 968"/>
                    <a:gd name="T65" fmla="*/ 661 w 661"/>
                    <a:gd name="T66" fmla="*/ 968 h 9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61" h="968">
                      <a:moveTo>
                        <a:pt x="439" y="722"/>
                      </a:moveTo>
                      <a:lnTo>
                        <a:pt x="403" y="774"/>
                      </a:lnTo>
                      <a:lnTo>
                        <a:pt x="388" y="890"/>
                      </a:lnTo>
                      <a:lnTo>
                        <a:pt x="290" y="968"/>
                      </a:lnTo>
                      <a:lnTo>
                        <a:pt x="206" y="948"/>
                      </a:lnTo>
                      <a:lnTo>
                        <a:pt x="145" y="806"/>
                      </a:lnTo>
                      <a:lnTo>
                        <a:pt x="64" y="774"/>
                      </a:lnTo>
                      <a:lnTo>
                        <a:pt x="97" y="697"/>
                      </a:lnTo>
                      <a:lnTo>
                        <a:pt x="0" y="568"/>
                      </a:lnTo>
                      <a:lnTo>
                        <a:pt x="17" y="548"/>
                      </a:lnTo>
                      <a:lnTo>
                        <a:pt x="129" y="451"/>
                      </a:lnTo>
                      <a:lnTo>
                        <a:pt x="145" y="354"/>
                      </a:lnTo>
                      <a:lnTo>
                        <a:pt x="210" y="309"/>
                      </a:lnTo>
                      <a:lnTo>
                        <a:pt x="248" y="209"/>
                      </a:lnTo>
                      <a:lnTo>
                        <a:pt x="339" y="180"/>
                      </a:lnTo>
                      <a:lnTo>
                        <a:pt x="500" y="0"/>
                      </a:lnTo>
                      <a:lnTo>
                        <a:pt x="590" y="15"/>
                      </a:lnTo>
                      <a:lnTo>
                        <a:pt x="661" y="309"/>
                      </a:lnTo>
                      <a:lnTo>
                        <a:pt x="564" y="354"/>
                      </a:lnTo>
                      <a:lnTo>
                        <a:pt x="549" y="548"/>
                      </a:lnTo>
                      <a:lnTo>
                        <a:pt x="439" y="72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7" name="Freeform 83"/>
                <p:cNvSpPr>
                  <a:spLocks noChangeAspect="1"/>
                </p:cNvSpPr>
                <p:nvPr/>
              </p:nvSpPr>
              <p:spPr bwMode="auto">
                <a:xfrm>
                  <a:off x="2167926" y="2421086"/>
                  <a:ext cx="363980" cy="275994"/>
                </a:xfrm>
                <a:custGeom>
                  <a:avLst/>
                  <a:gdLst>
                    <a:gd name="T0" fmla="*/ 358775 w 880"/>
                    <a:gd name="T1" fmla="*/ 270564 h 659"/>
                    <a:gd name="T2" fmla="*/ 356329 w 880"/>
                    <a:gd name="T3" fmla="*/ 243632 h 659"/>
                    <a:gd name="T4" fmla="*/ 330236 w 880"/>
                    <a:gd name="T5" fmla="*/ 219600 h 659"/>
                    <a:gd name="T6" fmla="*/ 336352 w 880"/>
                    <a:gd name="T7" fmla="*/ 166979 h 659"/>
                    <a:gd name="T8" fmla="*/ 294766 w 880"/>
                    <a:gd name="T9" fmla="*/ 133832 h 659"/>
                    <a:gd name="T10" fmla="*/ 290689 w 880"/>
                    <a:gd name="T11" fmla="*/ 85354 h 659"/>
                    <a:gd name="T12" fmla="*/ 242173 w 880"/>
                    <a:gd name="T13" fmla="*/ 67123 h 659"/>
                    <a:gd name="T14" fmla="*/ 224642 w 880"/>
                    <a:gd name="T15" fmla="*/ 16159 h 659"/>
                    <a:gd name="T16" fmla="*/ 156556 w 880"/>
                    <a:gd name="T17" fmla="*/ 26518 h 659"/>
                    <a:gd name="T18" fmla="*/ 119456 w 880"/>
                    <a:gd name="T19" fmla="*/ 2900 h 659"/>
                    <a:gd name="T20" fmla="*/ 90509 w 880"/>
                    <a:gd name="T21" fmla="*/ 0 h 659"/>
                    <a:gd name="T22" fmla="*/ 50962 w 880"/>
                    <a:gd name="T23" fmla="*/ 18645 h 659"/>
                    <a:gd name="T24" fmla="*/ 44847 w 880"/>
                    <a:gd name="T25" fmla="*/ 99027 h 659"/>
                    <a:gd name="T26" fmla="*/ 0 w 880"/>
                    <a:gd name="T27" fmla="*/ 171122 h 659"/>
                    <a:gd name="T28" fmla="*/ 132502 w 880"/>
                    <a:gd name="T29" fmla="*/ 223329 h 659"/>
                    <a:gd name="T30" fmla="*/ 182649 w 880"/>
                    <a:gd name="T31" fmla="*/ 223329 h 659"/>
                    <a:gd name="T32" fmla="*/ 222196 w 880"/>
                    <a:gd name="T33" fmla="*/ 210070 h 659"/>
                    <a:gd name="T34" fmla="*/ 261743 w 880"/>
                    <a:gd name="T35" fmla="*/ 240731 h 659"/>
                    <a:gd name="T36" fmla="*/ 336352 w 880"/>
                    <a:gd name="T37" fmla="*/ 273050 h 659"/>
                    <a:gd name="T38" fmla="*/ 358775 w 880"/>
                    <a:gd name="T39" fmla="*/ 270564 h 6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80"/>
                    <a:gd name="T61" fmla="*/ 0 h 659"/>
                    <a:gd name="T62" fmla="*/ 880 w 880"/>
                    <a:gd name="T63" fmla="*/ 659 h 65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80" h="659">
                      <a:moveTo>
                        <a:pt x="880" y="653"/>
                      </a:moveTo>
                      <a:lnTo>
                        <a:pt x="874" y="588"/>
                      </a:lnTo>
                      <a:lnTo>
                        <a:pt x="810" y="530"/>
                      </a:lnTo>
                      <a:lnTo>
                        <a:pt x="825" y="403"/>
                      </a:lnTo>
                      <a:lnTo>
                        <a:pt x="723" y="323"/>
                      </a:lnTo>
                      <a:lnTo>
                        <a:pt x="713" y="206"/>
                      </a:lnTo>
                      <a:lnTo>
                        <a:pt x="594" y="162"/>
                      </a:lnTo>
                      <a:lnTo>
                        <a:pt x="551" y="39"/>
                      </a:lnTo>
                      <a:lnTo>
                        <a:pt x="384" y="64"/>
                      </a:lnTo>
                      <a:lnTo>
                        <a:pt x="293" y="7"/>
                      </a:lnTo>
                      <a:lnTo>
                        <a:pt x="222" y="0"/>
                      </a:lnTo>
                      <a:lnTo>
                        <a:pt x="125" y="45"/>
                      </a:lnTo>
                      <a:lnTo>
                        <a:pt x="110" y="239"/>
                      </a:lnTo>
                      <a:lnTo>
                        <a:pt x="0" y="413"/>
                      </a:lnTo>
                      <a:lnTo>
                        <a:pt x="325" y="539"/>
                      </a:lnTo>
                      <a:lnTo>
                        <a:pt x="448" y="539"/>
                      </a:lnTo>
                      <a:lnTo>
                        <a:pt x="545" y="507"/>
                      </a:lnTo>
                      <a:lnTo>
                        <a:pt x="642" y="581"/>
                      </a:lnTo>
                      <a:lnTo>
                        <a:pt x="825" y="659"/>
                      </a:lnTo>
                      <a:lnTo>
                        <a:pt x="880" y="653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8" name="Freeform 113"/>
                <p:cNvSpPr>
                  <a:spLocks noChangeAspect="1"/>
                </p:cNvSpPr>
                <p:nvPr/>
              </p:nvSpPr>
              <p:spPr bwMode="auto">
                <a:xfrm>
                  <a:off x="1547018" y="2166528"/>
                  <a:ext cx="145860" cy="191588"/>
                </a:xfrm>
                <a:custGeom>
                  <a:avLst/>
                  <a:gdLst>
                    <a:gd name="T0" fmla="*/ 0 w 359"/>
                    <a:gd name="T1" fmla="*/ 33337 h 459"/>
                    <a:gd name="T2" fmla="*/ 91748 w 359"/>
                    <a:gd name="T3" fmla="*/ 188912 h 459"/>
                    <a:gd name="T4" fmla="*/ 94565 w 359"/>
                    <a:gd name="T5" fmla="*/ 188912 h 459"/>
                    <a:gd name="T6" fmla="*/ 100601 w 359"/>
                    <a:gd name="T7" fmla="*/ 161748 h 459"/>
                    <a:gd name="T8" fmla="*/ 131184 w 359"/>
                    <a:gd name="T9" fmla="*/ 161748 h 459"/>
                    <a:gd name="T10" fmla="*/ 144463 w 359"/>
                    <a:gd name="T11" fmla="*/ 145697 h 459"/>
                    <a:gd name="T12" fmla="*/ 114283 w 359"/>
                    <a:gd name="T13" fmla="*/ 115652 h 459"/>
                    <a:gd name="T14" fmla="*/ 115088 w 359"/>
                    <a:gd name="T15" fmla="*/ 43215 h 459"/>
                    <a:gd name="T16" fmla="*/ 98187 w 359"/>
                    <a:gd name="T17" fmla="*/ 53916 h 459"/>
                    <a:gd name="T18" fmla="*/ 52313 w 359"/>
                    <a:gd name="T19" fmla="*/ 0 h 459"/>
                    <a:gd name="T20" fmla="*/ 28973 w 359"/>
                    <a:gd name="T21" fmla="*/ 0 h 459"/>
                    <a:gd name="T22" fmla="*/ 0 w 359"/>
                    <a:gd name="T23" fmla="*/ 33337 h 4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9"/>
                    <a:gd name="T37" fmla="*/ 0 h 459"/>
                    <a:gd name="T38" fmla="*/ 359 w 359"/>
                    <a:gd name="T39" fmla="*/ 459 h 4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9" h="459">
                      <a:moveTo>
                        <a:pt x="0" y="81"/>
                      </a:moveTo>
                      <a:lnTo>
                        <a:pt x="228" y="459"/>
                      </a:lnTo>
                      <a:lnTo>
                        <a:pt x="235" y="459"/>
                      </a:lnTo>
                      <a:lnTo>
                        <a:pt x="250" y="393"/>
                      </a:lnTo>
                      <a:lnTo>
                        <a:pt x="326" y="393"/>
                      </a:lnTo>
                      <a:lnTo>
                        <a:pt x="359" y="354"/>
                      </a:lnTo>
                      <a:lnTo>
                        <a:pt x="284" y="281"/>
                      </a:lnTo>
                      <a:lnTo>
                        <a:pt x="286" y="105"/>
                      </a:lnTo>
                      <a:lnTo>
                        <a:pt x="244" y="131"/>
                      </a:lnTo>
                      <a:lnTo>
                        <a:pt x="130" y="0"/>
                      </a:lnTo>
                      <a:lnTo>
                        <a:pt x="72" y="0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9" name="Freeform 114"/>
                <p:cNvSpPr>
                  <a:spLocks noChangeAspect="1"/>
                </p:cNvSpPr>
                <p:nvPr/>
              </p:nvSpPr>
              <p:spPr bwMode="auto">
                <a:xfrm>
                  <a:off x="3983814" y="1617219"/>
                  <a:ext cx="750710" cy="550649"/>
                </a:xfrm>
                <a:custGeom>
                  <a:avLst/>
                  <a:gdLst>
                    <a:gd name="T0" fmla="*/ 115595 w 1815"/>
                    <a:gd name="T1" fmla="*/ 544512 h 1317"/>
                    <a:gd name="T2" fmla="*/ 129075 w 1815"/>
                    <a:gd name="T3" fmla="*/ 384094 h 1317"/>
                    <a:gd name="T4" fmla="*/ 227923 w 1815"/>
                    <a:gd name="T5" fmla="*/ 291068 h 1317"/>
                    <a:gd name="T6" fmla="*/ 375378 w 1815"/>
                    <a:gd name="T7" fmla="*/ 167860 h 1317"/>
                    <a:gd name="T8" fmla="*/ 550201 w 1815"/>
                    <a:gd name="T9" fmla="*/ 113285 h 1317"/>
                    <a:gd name="T10" fmla="*/ 721756 w 1815"/>
                    <a:gd name="T11" fmla="*/ 77315 h 1317"/>
                    <a:gd name="T12" fmla="*/ 741362 w 1815"/>
                    <a:gd name="T13" fmla="*/ 6615 h 1317"/>
                    <a:gd name="T14" fmla="*/ 688670 w 1815"/>
                    <a:gd name="T15" fmla="*/ 0 h 1317"/>
                    <a:gd name="T16" fmla="*/ 592681 w 1815"/>
                    <a:gd name="T17" fmla="*/ 37210 h 1317"/>
                    <a:gd name="T18" fmla="*/ 531003 w 1815"/>
                    <a:gd name="T19" fmla="*/ 20259 h 1317"/>
                    <a:gd name="T20" fmla="*/ 480762 w 1815"/>
                    <a:gd name="T21" fmla="*/ 13644 h 1317"/>
                    <a:gd name="T22" fmla="*/ 438282 w 1815"/>
                    <a:gd name="T23" fmla="*/ 50854 h 1317"/>
                    <a:gd name="T24" fmla="*/ 372519 w 1815"/>
                    <a:gd name="T25" fmla="*/ 44239 h 1317"/>
                    <a:gd name="T26" fmla="*/ 319827 w 1815"/>
                    <a:gd name="T27" fmla="*/ 73180 h 1317"/>
                    <a:gd name="T28" fmla="*/ 309207 w 1815"/>
                    <a:gd name="T29" fmla="*/ 107083 h 1317"/>
                    <a:gd name="T30" fmla="*/ 240994 w 1815"/>
                    <a:gd name="T31" fmla="*/ 157524 h 1317"/>
                    <a:gd name="T32" fmla="*/ 190753 w 1815"/>
                    <a:gd name="T33" fmla="*/ 160005 h 1317"/>
                    <a:gd name="T34" fmla="*/ 181766 w 1815"/>
                    <a:gd name="T35" fmla="*/ 200109 h 1317"/>
                    <a:gd name="T36" fmla="*/ 217303 w 1815"/>
                    <a:gd name="T37" fmla="*/ 253444 h 1317"/>
                    <a:gd name="T38" fmla="*/ 201373 w 1815"/>
                    <a:gd name="T39" fmla="*/ 257165 h 1317"/>
                    <a:gd name="T40" fmla="*/ 142145 w 1815"/>
                    <a:gd name="T41" fmla="*/ 224089 h 1317"/>
                    <a:gd name="T42" fmla="*/ 85777 w 1815"/>
                    <a:gd name="T43" fmla="*/ 253444 h 1317"/>
                    <a:gd name="T44" fmla="*/ 63312 w 1815"/>
                    <a:gd name="T45" fmla="*/ 301818 h 1317"/>
                    <a:gd name="T46" fmla="*/ 10212 w 1815"/>
                    <a:gd name="T47" fmla="*/ 297683 h 1317"/>
                    <a:gd name="T48" fmla="*/ 0 w 1815"/>
                    <a:gd name="T49" fmla="*/ 377892 h 1317"/>
                    <a:gd name="T50" fmla="*/ 43297 w 1815"/>
                    <a:gd name="T51" fmla="*/ 408487 h 1317"/>
                    <a:gd name="T52" fmla="*/ 19198 w 1815"/>
                    <a:gd name="T53" fmla="*/ 497379 h 1317"/>
                    <a:gd name="T54" fmla="*/ 76383 w 1815"/>
                    <a:gd name="T55" fmla="*/ 544512 h 1317"/>
                    <a:gd name="T56" fmla="*/ 115595 w 1815"/>
                    <a:gd name="T57" fmla="*/ 544512 h 13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15"/>
                    <a:gd name="T88" fmla="*/ 0 h 1317"/>
                    <a:gd name="T89" fmla="*/ 1815 w 1815"/>
                    <a:gd name="T90" fmla="*/ 1317 h 13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15" h="1317">
                      <a:moveTo>
                        <a:pt x="283" y="1317"/>
                      </a:moveTo>
                      <a:lnTo>
                        <a:pt x="316" y="929"/>
                      </a:lnTo>
                      <a:lnTo>
                        <a:pt x="558" y="704"/>
                      </a:lnTo>
                      <a:lnTo>
                        <a:pt x="919" y="406"/>
                      </a:lnTo>
                      <a:lnTo>
                        <a:pt x="1347" y="274"/>
                      </a:lnTo>
                      <a:lnTo>
                        <a:pt x="1767" y="187"/>
                      </a:lnTo>
                      <a:lnTo>
                        <a:pt x="1815" y="16"/>
                      </a:lnTo>
                      <a:lnTo>
                        <a:pt x="1686" y="0"/>
                      </a:lnTo>
                      <a:lnTo>
                        <a:pt x="1451" y="90"/>
                      </a:lnTo>
                      <a:lnTo>
                        <a:pt x="1300" y="49"/>
                      </a:lnTo>
                      <a:lnTo>
                        <a:pt x="1177" y="33"/>
                      </a:lnTo>
                      <a:lnTo>
                        <a:pt x="1073" y="123"/>
                      </a:lnTo>
                      <a:lnTo>
                        <a:pt x="912" y="107"/>
                      </a:lnTo>
                      <a:lnTo>
                        <a:pt x="783" y="177"/>
                      </a:lnTo>
                      <a:lnTo>
                        <a:pt x="757" y="259"/>
                      </a:lnTo>
                      <a:lnTo>
                        <a:pt x="590" y="381"/>
                      </a:lnTo>
                      <a:lnTo>
                        <a:pt x="467" y="387"/>
                      </a:lnTo>
                      <a:lnTo>
                        <a:pt x="445" y="484"/>
                      </a:lnTo>
                      <a:lnTo>
                        <a:pt x="532" y="613"/>
                      </a:lnTo>
                      <a:lnTo>
                        <a:pt x="493" y="622"/>
                      </a:lnTo>
                      <a:lnTo>
                        <a:pt x="348" y="542"/>
                      </a:lnTo>
                      <a:lnTo>
                        <a:pt x="210" y="613"/>
                      </a:lnTo>
                      <a:lnTo>
                        <a:pt x="155" y="730"/>
                      </a:lnTo>
                      <a:lnTo>
                        <a:pt x="25" y="720"/>
                      </a:lnTo>
                      <a:lnTo>
                        <a:pt x="0" y="914"/>
                      </a:lnTo>
                      <a:lnTo>
                        <a:pt x="106" y="988"/>
                      </a:lnTo>
                      <a:lnTo>
                        <a:pt x="47" y="1203"/>
                      </a:lnTo>
                      <a:lnTo>
                        <a:pt x="187" y="1317"/>
                      </a:lnTo>
                      <a:lnTo>
                        <a:pt x="283" y="131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0" name="Freeform 115"/>
                <p:cNvSpPr>
                  <a:spLocks noChangeAspect="1"/>
                </p:cNvSpPr>
                <p:nvPr/>
              </p:nvSpPr>
              <p:spPr bwMode="auto">
                <a:xfrm>
                  <a:off x="4648881" y="1104083"/>
                  <a:ext cx="40145" cy="40193"/>
                </a:xfrm>
                <a:custGeom>
                  <a:avLst/>
                  <a:gdLst>
                    <a:gd name="T0" fmla="*/ 0 w 97"/>
                    <a:gd name="T1" fmla="*/ 13093 h 97"/>
                    <a:gd name="T2" fmla="*/ 11047 w 97"/>
                    <a:gd name="T3" fmla="*/ 39688 h 97"/>
                    <a:gd name="T4" fmla="*/ 39687 w 97"/>
                    <a:gd name="T5" fmla="*/ 30277 h 97"/>
                    <a:gd name="T6" fmla="*/ 26594 w 97"/>
                    <a:gd name="T7" fmla="*/ 0 h 97"/>
                    <a:gd name="T8" fmla="*/ 0 w 97"/>
                    <a:gd name="T9" fmla="*/ 13093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97"/>
                    <a:gd name="T17" fmla="*/ 97 w 97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97">
                      <a:moveTo>
                        <a:pt x="0" y="32"/>
                      </a:moveTo>
                      <a:lnTo>
                        <a:pt x="27" y="97"/>
                      </a:lnTo>
                      <a:lnTo>
                        <a:pt x="97" y="74"/>
                      </a:lnTo>
                      <a:lnTo>
                        <a:pt x="65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1" name="Freeform 116"/>
                <p:cNvSpPr>
                  <a:spLocks noChangeAspect="1"/>
                </p:cNvSpPr>
                <p:nvPr/>
              </p:nvSpPr>
              <p:spPr bwMode="auto">
                <a:xfrm>
                  <a:off x="4600707" y="1114802"/>
                  <a:ext cx="40145" cy="69669"/>
                </a:xfrm>
                <a:custGeom>
                  <a:avLst/>
                  <a:gdLst>
                    <a:gd name="T0" fmla="*/ 39687 w 97"/>
                    <a:gd name="T1" fmla="*/ 16751 h 163"/>
                    <a:gd name="T2" fmla="*/ 20048 w 97"/>
                    <a:gd name="T3" fmla="*/ 0 h 163"/>
                    <a:gd name="T4" fmla="*/ 0 w 97"/>
                    <a:gd name="T5" fmla="*/ 20520 h 163"/>
                    <a:gd name="T6" fmla="*/ 28640 w 97"/>
                    <a:gd name="T7" fmla="*/ 68262 h 163"/>
                    <a:gd name="T8" fmla="*/ 39687 w 97"/>
                    <a:gd name="T9" fmla="*/ 16751 h 1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163"/>
                    <a:gd name="T17" fmla="*/ 97 w 97"/>
                    <a:gd name="T18" fmla="*/ 163 h 1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163">
                      <a:moveTo>
                        <a:pt x="97" y="40"/>
                      </a:moveTo>
                      <a:lnTo>
                        <a:pt x="49" y="0"/>
                      </a:lnTo>
                      <a:lnTo>
                        <a:pt x="0" y="49"/>
                      </a:lnTo>
                      <a:lnTo>
                        <a:pt x="70" y="163"/>
                      </a:lnTo>
                      <a:lnTo>
                        <a:pt x="97" y="4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2" name="Freeform 117"/>
                <p:cNvSpPr>
                  <a:spLocks noChangeAspect="1"/>
                </p:cNvSpPr>
                <p:nvPr/>
              </p:nvSpPr>
              <p:spPr bwMode="auto">
                <a:xfrm>
                  <a:off x="4603383" y="1031735"/>
                  <a:ext cx="80290" cy="50912"/>
                </a:xfrm>
                <a:custGeom>
                  <a:avLst/>
                  <a:gdLst>
                    <a:gd name="T0" fmla="*/ 0 w 194"/>
                    <a:gd name="T1" fmla="*/ 19050 h 128"/>
                    <a:gd name="T2" fmla="*/ 26186 w 194"/>
                    <a:gd name="T3" fmla="*/ 0 h 128"/>
                    <a:gd name="T4" fmla="*/ 76511 w 194"/>
                    <a:gd name="T5" fmla="*/ 6350 h 128"/>
                    <a:gd name="T6" fmla="*/ 79375 w 194"/>
                    <a:gd name="T7" fmla="*/ 38100 h 128"/>
                    <a:gd name="T8" fmla="*/ 37233 w 194"/>
                    <a:gd name="T9" fmla="*/ 50800 h 128"/>
                    <a:gd name="T10" fmla="*/ 0 w 194"/>
                    <a:gd name="T11" fmla="*/ 1905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4"/>
                    <a:gd name="T19" fmla="*/ 0 h 128"/>
                    <a:gd name="T20" fmla="*/ 194 w 194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4" h="128">
                      <a:moveTo>
                        <a:pt x="0" y="48"/>
                      </a:moveTo>
                      <a:lnTo>
                        <a:pt x="64" y="0"/>
                      </a:lnTo>
                      <a:lnTo>
                        <a:pt x="187" y="16"/>
                      </a:lnTo>
                      <a:lnTo>
                        <a:pt x="194" y="96"/>
                      </a:lnTo>
                      <a:lnTo>
                        <a:pt x="91" y="12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3" name="Freeform 118"/>
                <p:cNvSpPr>
                  <a:spLocks noChangeAspect="1"/>
                </p:cNvSpPr>
                <p:nvPr/>
              </p:nvSpPr>
              <p:spPr bwMode="auto">
                <a:xfrm>
                  <a:off x="4501683" y="995561"/>
                  <a:ext cx="53527" cy="45552"/>
                </a:xfrm>
                <a:custGeom>
                  <a:avLst/>
                  <a:gdLst>
                    <a:gd name="T0" fmla="*/ 0 w 129"/>
                    <a:gd name="T1" fmla="*/ 4527 h 108"/>
                    <a:gd name="T2" fmla="*/ 12995 w 129"/>
                    <a:gd name="T3" fmla="*/ 44450 h 108"/>
                    <a:gd name="T4" fmla="*/ 52387 w 129"/>
                    <a:gd name="T5" fmla="*/ 31280 h 108"/>
                    <a:gd name="T6" fmla="*/ 38986 w 129"/>
                    <a:gd name="T7" fmla="*/ 0 h 108"/>
                    <a:gd name="T8" fmla="*/ 0 w 129"/>
                    <a:gd name="T9" fmla="*/ 4527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08"/>
                    <a:gd name="T17" fmla="*/ 129 w 129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08">
                      <a:moveTo>
                        <a:pt x="0" y="11"/>
                      </a:moveTo>
                      <a:lnTo>
                        <a:pt x="32" y="108"/>
                      </a:lnTo>
                      <a:lnTo>
                        <a:pt x="129" y="76"/>
                      </a:lnTo>
                      <a:lnTo>
                        <a:pt x="96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4" name="Freeform 119"/>
                <p:cNvSpPr>
                  <a:spLocks noChangeAspect="1"/>
                </p:cNvSpPr>
                <p:nvPr/>
              </p:nvSpPr>
              <p:spPr bwMode="auto">
                <a:xfrm>
                  <a:off x="4430760" y="1023697"/>
                  <a:ext cx="60217" cy="41533"/>
                </a:xfrm>
                <a:custGeom>
                  <a:avLst/>
                  <a:gdLst>
                    <a:gd name="T0" fmla="*/ 0 w 145"/>
                    <a:gd name="T1" fmla="*/ 0 h 97"/>
                    <a:gd name="T2" fmla="*/ 10127 w 145"/>
                    <a:gd name="T3" fmla="*/ 41275 h 97"/>
                    <a:gd name="T4" fmla="*/ 58737 w 145"/>
                    <a:gd name="T5" fmla="*/ 13616 h 97"/>
                    <a:gd name="T6" fmla="*/ 0 w 145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"/>
                    <a:gd name="T13" fmla="*/ 0 h 97"/>
                    <a:gd name="T14" fmla="*/ 145 w 145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5" h="97">
                      <a:moveTo>
                        <a:pt x="0" y="0"/>
                      </a:moveTo>
                      <a:lnTo>
                        <a:pt x="25" y="97"/>
                      </a:lnTo>
                      <a:lnTo>
                        <a:pt x="145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5" name="Freeform 120"/>
                <p:cNvSpPr>
                  <a:spLocks noChangeAspect="1"/>
                </p:cNvSpPr>
                <p:nvPr/>
              </p:nvSpPr>
              <p:spPr bwMode="auto">
                <a:xfrm>
                  <a:off x="4428084" y="955368"/>
                  <a:ext cx="62894" cy="42873"/>
                </a:xfrm>
                <a:custGeom>
                  <a:avLst/>
                  <a:gdLst>
                    <a:gd name="T0" fmla="*/ 0 w 152"/>
                    <a:gd name="T1" fmla="*/ 0 h 107"/>
                    <a:gd name="T2" fmla="*/ 55395 w 152"/>
                    <a:gd name="T3" fmla="*/ 0 h 107"/>
                    <a:gd name="T4" fmla="*/ 61912 w 152"/>
                    <a:gd name="T5" fmla="*/ 25638 h 107"/>
                    <a:gd name="T6" fmla="*/ 9368 w 152"/>
                    <a:gd name="T7" fmla="*/ 42863 h 107"/>
                    <a:gd name="T8" fmla="*/ 0 w 152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107"/>
                    <a:gd name="T17" fmla="*/ 152 w 152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107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52" y="64"/>
                      </a:lnTo>
                      <a:lnTo>
                        <a:pt x="23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</p:grpSp>
          <p:sp>
            <p:nvSpPr>
              <p:cNvPr id="107" name="Freeform 121"/>
              <p:cNvSpPr>
                <a:spLocks noChangeAspect="1"/>
              </p:cNvSpPr>
              <p:nvPr/>
            </p:nvSpPr>
            <p:spPr bwMode="auto">
              <a:xfrm>
                <a:off x="3701461" y="2127675"/>
                <a:ext cx="78952" cy="83066"/>
              </a:xfrm>
              <a:custGeom>
                <a:avLst/>
                <a:gdLst>
                  <a:gd name="T0" fmla="*/ 0 w 194"/>
                  <a:gd name="T1" fmla="*/ 65021 h 193"/>
                  <a:gd name="T2" fmla="*/ 58140 w 194"/>
                  <a:gd name="T3" fmla="*/ 80962 h 193"/>
                  <a:gd name="T4" fmla="*/ 77787 w 194"/>
                  <a:gd name="T5" fmla="*/ 44466 h 193"/>
                  <a:gd name="T6" fmla="*/ 34884 w 194"/>
                  <a:gd name="T7" fmla="*/ 0 h 193"/>
                  <a:gd name="T8" fmla="*/ 9222 w 194"/>
                  <a:gd name="T9" fmla="*/ 7970 h 193"/>
                  <a:gd name="T10" fmla="*/ 0 w 194"/>
                  <a:gd name="T11" fmla="*/ 65021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193"/>
                  <a:gd name="T20" fmla="*/ 194 w 194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193">
                    <a:moveTo>
                      <a:pt x="0" y="155"/>
                    </a:moveTo>
                    <a:lnTo>
                      <a:pt x="145" y="193"/>
                    </a:lnTo>
                    <a:lnTo>
                      <a:pt x="194" y="106"/>
                    </a:lnTo>
                    <a:lnTo>
                      <a:pt x="87" y="0"/>
                    </a:lnTo>
                    <a:lnTo>
                      <a:pt x="23" y="19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  <p:grpSp>
          <p:nvGrpSpPr>
            <p:cNvPr id="21" name="Группа 392"/>
            <p:cNvGrpSpPr/>
            <p:nvPr/>
          </p:nvGrpSpPr>
          <p:grpSpPr>
            <a:xfrm>
              <a:off x="5959790" y="713651"/>
              <a:ext cx="3463166" cy="4411893"/>
              <a:chOff x="5952252" y="239926"/>
              <a:chExt cx="3463166" cy="4411893"/>
            </a:xfrm>
            <a:grpFill/>
          </p:grpSpPr>
          <p:sp>
            <p:nvSpPr>
              <p:cNvPr id="81" name="Freeform 9"/>
              <p:cNvSpPr>
                <a:spLocks noChangeAspect="1"/>
              </p:cNvSpPr>
              <p:nvPr/>
            </p:nvSpPr>
            <p:spPr bwMode="auto">
              <a:xfrm>
                <a:off x="7572767" y="2338020"/>
                <a:ext cx="1113352" cy="1824779"/>
              </a:xfrm>
              <a:custGeom>
                <a:avLst/>
                <a:gdLst>
                  <a:gd name="T0" fmla="*/ 777240 w 2695"/>
                  <a:gd name="T1" fmla="*/ 1612669 h 4363"/>
                  <a:gd name="T2" fmla="*/ 691515 w 2695"/>
                  <a:gd name="T3" fmla="*/ 1732432 h 4363"/>
                  <a:gd name="T4" fmla="*/ 495164 w 2695"/>
                  <a:gd name="T5" fmla="*/ 1720456 h 4363"/>
                  <a:gd name="T6" fmla="*/ 482101 w 2695"/>
                  <a:gd name="T7" fmla="*/ 1563525 h 4363"/>
                  <a:gd name="T8" fmla="*/ 403316 w 2695"/>
                  <a:gd name="T9" fmla="*/ 1460281 h 4363"/>
                  <a:gd name="T10" fmla="*/ 433524 w 2695"/>
                  <a:gd name="T11" fmla="*/ 1403290 h 4363"/>
                  <a:gd name="T12" fmla="*/ 469038 w 2695"/>
                  <a:gd name="T13" fmla="*/ 1323586 h 4363"/>
                  <a:gd name="T14" fmla="*/ 504553 w 2695"/>
                  <a:gd name="T15" fmla="*/ 1260814 h 4363"/>
                  <a:gd name="T16" fmla="*/ 449444 w 2695"/>
                  <a:gd name="T17" fmla="*/ 1136921 h 4363"/>
                  <a:gd name="T18" fmla="*/ 386171 w 2695"/>
                  <a:gd name="T19" fmla="*/ 1183588 h 4363"/>
                  <a:gd name="T20" fmla="*/ 315142 w 2695"/>
                  <a:gd name="T21" fmla="*/ 1293852 h 4363"/>
                  <a:gd name="T22" fmla="*/ 212272 w 2695"/>
                  <a:gd name="T23" fmla="*/ 1274029 h 4363"/>
                  <a:gd name="T24" fmla="*/ 209414 w 2695"/>
                  <a:gd name="T25" fmla="*/ 1200933 h 4363"/>
                  <a:gd name="T26" fmla="*/ 241255 w 2695"/>
                  <a:gd name="T27" fmla="*/ 1070019 h 4363"/>
                  <a:gd name="T28" fmla="*/ 121240 w 2695"/>
                  <a:gd name="T29" fmla="*/ 1086125 h 4363"/>
                  <a:gd name="T30" fmla="*/ 105728 w 2695"/>
                  <a:gd name="T31" fmla="*/ 953147 h 4363"/>
                  <a:gd name="T32" fmla="*/ 59599 w 2695"/>
                  <a:gd name="T33" fmla="*/ 879638 h 4363"/>
                  <a:gd name="T34" fmla="*/ 33065 w 2695"/>
                  <a:gd name="T35" fmla="*/ 799520 h 4363"/>
                  <a:gd name="T36" fmla="*/ 112259 w 2695"/>
                  <a:gd name="T37" fmla="*/ 633091 h 4363"/>
                  <a:gd name="T38" fmla="*/ 151448 w 2695"/>
                  <a:gd name="T39" fmla="*/ 573210 h 4363"/>
                  <a:gd name="T40" fmla="*/ 125322 w 2695"/>
                  <a:gd name="T41" fmla="*/ 346486 h 4363"/>
                  <a:gd name="T42" fmla="*/ 98788 w 2695"/>
                  <a:gd name="T43" fmla="*/ 206901 h 4363"/>
                  <a:gd name="T44" fmla="*/ 171450 w 2695"/>
                  <a:gd name="T45" fmla="*/ 160234 h 4363"/>
                  <a:gd name="T46" fmla="*/ 296772 w 2695"/>
                  <a:gd name="T47" fmla="*/ 99940 h 4363"/>
                  <a:gd name="T48" fmla="*/ 349432 w 2695"/>
                  <a:gd name="T49" fmla="*/ 0 h 4363"/>
                  <a:gd name="T50" fmla="*/ 448220 w 2695"/>
                  <a:gd name="T51" fmla="*/ 160234 h 4363"/>
                  <a:gd name="T52" fmla="*/ 566602 w 2695"/>
                  <a:gd name="T53" fmla="*/ 133391 h 4363"/>
                  <a:gd name="T54" fmla="*/ 560070 w 2695"/>
                  <a:gd name="T55" fmla="*/ 193272 h 4363"/>
                  <a:gd name="T56" fmla="*/ 520473 w 2695"/>
                  <a:gd name="T57" fmla="*/ 233744 h 4363"/>
                  <a:gd name="T58" fmla="*/ 415154 w 2695"/>
                  <a:gd name="T59" fmla="*/ 526544 h 4363"/>
                  <a:gd name="T60" fmla="*/ 415154 w 2695"/>
                  <a:gd name="T61" fmla="*/ 833384 h 4363"/>
                  <a:gd name="T62" fmla="*/ 454343 w 2695"/>
                  <a:gd name="T63" fmla="*/ 999814 h 4363"/>
                  <a:gd name="T64" fmla="*/ 513942 w 2695"/>
                  <a:gd name="T65" fmla="*/ 1039872 h 4363"/>
                  <a:gd name="T66" fmla="*/ 533945 w 2695"/>
                  <a:gd name="T67" fmla="*/ 972970 h 4363"/>
                  <a:gd name="T68" fmla="*/ 612730 w 2695"/>
                  <a:gd name="T69" fmla="*/ 946127 h 4363"/>
                  <a:gd name="T70" fmla="*/ 665390 w 2695"/>
                  <a:gd name="T71" fmla="*/ 859815 h 4363"/>
                  <a:gd name="T72" fmla="*/ 902562 w 2695"/>
                  <a:gd name="T73" fmla="*/ 1026244 h 4363"/>
                  <a:gd name="T74" fmla="*/ 1047070 w 2695"/>
                  <a:gd name="T75" fmla="*/ 1293026 h 4363"/>
                  <a:gd name="T76" fmla="*/ 1087075 w 2695"/>
                  <a:gd name="T77" fmla="*/ 1496623 h 4363"/>
                  <a:gd name="T78" fmla="*/ 1003799 w 2695"/>
                  <a:gd name="T79" fmla="*/ 1439219 h 4363"/>
                  <a:gd name="T80" fmla="*/ 981348 w 2695"/>
                  <a:gd name="T81" fmla="*/ 1509838 h 4363"/>
                  <a:gd name="T82" fmla="*/ 1029925 w 2695"/>
                  <a:gd name="T83" fmla="*/ 1558982 h 4363"/>
                  <a:gd name="T84" fmla="*/ 1003799 w 2695"/>
                  <a:gd name="T85" fmla="*/ 1645707 h 4363"/>
                  <a:gd name="T86" fmla="*/ 865415 w 2695"/>
                  <a:gd name="T87" fmla="*/ 1703524 h 4363"/>
                  <a:gd name="T88" fmla="*/ 833574 w 2695"/>
                  <a:gd name="T89" fmla="*/ 1767122 h 4363"/>
                  <a:gd name="T90" fmla="*/ 823368 w 2695"/>
                  <a:gd name="T91" fmla="*/ 1679158 h 43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95"/>
                  <a:gd name="T139" fmla="*/ 0 h 4363"/>
                  <a:gd name="T140" fmla="*/ 2695 w 2695"/>
                  <a:gd name="T141" fmla="*/ 4363 h 43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95" h="4363">
                    <a:moveTo>
                      <a:pt x="1959" y="3983"/>
                    </a:moveTo>
                    <a:lnTo>
                      <a:pt x="1904" y="3905"/>
                    </a:lnTo>
                    <a:lnTo>
                      <a:pt x="1711" y="4066"/>
                    </a:lnTo>
                    <a:lnTo>
                      <a:pt x="1694" y="4195"/>
                    </a:lnTo>
                    <a:lnTo>
                      <a:pt x="1469" y="4363"/>
                    </a:lnTo>
                    <a:lnTo>
                      <a:pt x="1213" y="4166"/>
                    </a:lnTo>
                    <a:lnTo>
                      <a:pt x="1272" y="4011"/>
                    </a:lnTo>
                    <a:lnTo>
                      <a:pt x="1181" y="3786"/>
                    </a:lnTo>
                    <a:lnTo>
                      <a:pt x="988" y="3763"/>
                    </a:lnTo>
                    <a:lnTo>
                      <a:pt x="988" y="3536"/>
                    </a:lnTo>
                    <a:lnTo>
                      <a:pt x="946" y="3489"/>
                    </a:lnTo>
                    <a:lnTo>
                      <a:pt x="1062" y="3398"/>
                    </a:lnTo>
                    <a:lnTo>
                      <a:pt x="1062" y="3262"/>
                    </a:lnTo>
                    <a:lnTo>
                      <a:pt x="1149" y="3205"/>
                    </a:lnTo>
                    <a:lnTo>
                      <a:pt x="1085" y="3091"/>
                    </a:lnTo>
                    <a:lnTo>
                      <a:pt x="1236" y="3053"/>
                    </a:lnTo>
                    <a:lnTo>
                      <a:pt x="1223" y="2891"/>
                    </a:lnTo>
                    <a:lnTo>
                      <a:pt x="1101" y="2753"/>
                    </a:lnTo>
                    <a:lnTo>
                      <a:pt x="1094" y="2866"/>
                    </a:lnTo>
                    <a:lnTo>
                      <a:pt x="946" y="2866"/>
                    </a:lnTo>
                    <a:lnTo>
                      <a:pt x="901" y="3037"/>
                    </a:lnTo>
                    <a:lnTo>
                      <a:pt x="772" y="3133"/>
                    </a:lnTo>
                    <a:lnTo>
                      <a:pt x="617" y="3027"/>
                    </a:lnTo>
                    <a:lnTo>
                      <a:pt x="520" y="3085"/>
                    </a:lnTo>
                    <a:lnTo>
                      <a:pt x="462" y="2972"/>
                    </a:lnTo>
                    <a:lnTo>
                      <a:pt x="513" y="2908"/>
                    </a:lnTo>
                    <a:lnTo>
                      <a:pt x="494" y="2811"/>
                    </a:lnTo>
                    <a:lnTo>
                      <a:pt x="591" y="2591"/>
                    </a:lnTo>
                    <a:lnTo>
                      <a:pt x="462" y="2543"/>
                    </a:lnTo>
                    <a:lnTo>
                      <a:pt x="297" y="2630"/>
                    </a:lnTo>
                    <a:lnTo>
                      <a:pt x="227" y="2485"/>
                    </a:lnTo>
                    <a:lnTo>
                      <a:pt x="259" y="2308"/>
                    </a:lnTo>
                    <a:lnTo>
                      <a:pt x="146" y="2308"/>
                    </a:lnTo>
                    <a:lnTo>
                      <a:pt x="146" y="2130"/>
                    </a:lnTo>
                    <a:lnTo>
                      <a:pt x="32" y="2050"/>
                    </a:lnTo>
                    <a:lnTo>
                      <a:pt x="81" y="1936"/>
                    </a:lnTo>
                    <a:lnTo>
                      <a:pt x="0" y="1647"/>
                    </a:lnTo>
                    <a:lnTo>
                      <a:pt x="275" y="1533"/>
                    </a:lnTo>
                    <a:lnTo>
                      <a:pt x="259" y="1388"/>
                    </a:lnTo>
                    <a:lnTo>
                      <a:pt x="371" y="1388"/>
                    </a:lnTo>
                    <a:lnTo>
                      <a:pt x="485" y="1162"/>
                    </a:lnTo>
                    <a:lnTo>
                      <a:pt x="307" y="839"/>
                    </a:lnTo>
                    <a:lnTo>
                      <a:pt x="356" y="613"/>
                    </a:lnTo>
                    <a:lnTo>
                      <a:pt x="242" y="501"/>
                    </a:lnTo>
                    <a:lnTo>
                      <a:pt x="259" y="339"/>
                    </a:lnTo>
                    <a:lnTo>
                      <a:pt x="420" y="388"/>
                    </a:lnTo>
                    <a:lnTo>
                      <a:pt x="549" y="291"/>
                    </a:lnTo>
                    <a:lnTo>
                      <a:pt x="727" y="242"/>
                    </a:lnTo>
                    <a:lnTo>
                      <a:pt x="704" y="132"/>
                    </a:lnTo>
                    <a:lnTo>
                      <a:pt x="856" y="0"/>
                    </a:lnTo>
                    <a:lnTo>
                      <a:pt x="1065" y="130"/>
                    </a:lnTo>
                    <a:lnTo>
                      <a:pt x="1098" y="388"/>
                    </a:lnTo>
                    <a:lnTo>
                      <a:pt x="1211" y="307"/>
                    </a:lnTo>
                    <a:lnTo>
                      <a:pt x="1388" y="323"/>
                    </a:lnTo>
                    <a:lnTo>
                      <a:pt x="1404" y="433"/>
                    </a:lnTo>
                    <a:lnTo>
                      <a:pt x="1372" y="468"/>
                    </a:lnTo>
                    <a:lnTo>
                      <a:pt x="1355" y="566"/>
                    </a:lnTo>
                    <a:lnTo>
                      <a:pt x="1275" y="566"/>
                    </a:lnTo>
                    <a:lnTo>
                      <a:pt x="1017" y="888"/>
                    </a:lnTo>
                    <a:lnTo>
                      <a:pt x="1017" y="1275"/>
                    </a:lnTo>
                    <a:lnTo>
                      <a:pt x="1081" y="1420"/>
                    </a:lnTo>
                    <a:lnTo>
                      <a:pt x="1017" y="2018"/>
                    </a:lnTo>
                    <a:lnTo>
                      <a:pt x="904" y="2421"/>
                    </a:lnTo>
                    <a:lnTo>
                      <a:pt x="1113" y="2421"/>
                    </a:lnTo>
                    <a:lnTo>
                      <a:pt x="1211" y="2340"/>
                    </a:lnTo>
                    <a:lnTo>
                      <a:pt x="1259" y="2518"/>
                    </a:lnTo>
                    <a:lnTo>
                      <a:pt x="1372" y="2485"/>
                    </a:lnTo>
                    <a:lnTo>
                      <a:pt x="1308" y="2356"/>
                    </a:lnTo>
                    <a:lnTo>
                      <a:pt x="1501" y="2436"/>
                    </a:lnTo>
                    <a:lnTo>
                      <a:pt x="1501" y="2291"/>
                    </a:lnTo>
                    <a:lnTo>
                      <a:pt x="1436" y="2211"/>
                    </a:lnTo>
                    <a:lnTo>
                      <a:pt x="1630" y="2082"/>
                    </a:lnTo>
                    <a:lnTo>
                      <a:pt x="1968" y="2194"/>
                    </a:lnTo>
                    <a:lnTo>
                      <a:pt x="2211" y="2485"/>
                    </a:lnTo>
                    <a:lnTo>
                      <a:pt x="2194" y="2614"/>
                    </a:lnTo>
                    <a:lnTo>
                      <a:pt x="2565" y="3131"/>
                    </a:lnTo>
                    <a:lnTo>
                      <a:pt x="2695" y="3307"/>
                    </a:lnTo>
                    <a:lnTo>
                      <a:pt x="2663" y="3624"/>
                    </a:lnTo>
                    <a:lnTo>
                      <a:pt x="2565" y="3614"/>
                    </a:lnTo>
                    <a:lnTo>
                      <a:pt x="2459" y="3485"/>
                    </a:lnTo>
                    <a:lnTo>
                      <a:pt x="2339" y="3576"/>
                    </a:lnTo>
                    <a:lnTo>
                      <a:pt x="2404" y="3656"/>
                    </a:lnTo>
                    <a:lnTo>
                      <a:pt x="2517" y="3695"/>
                    </a:lnTo>
                    <a:lnTo>
                      <a:pt x="2523" y="3775"/>
                    </a:lnTo>
                    <a:lnTo>
                      <a:pt x="2426" y="3856"/>
                    </a:lnTo>
                    <a:lnTo>
                      <a:pt x="2459" y="3985"/>
                    </a:lnTo>
                    <a:lnTo>
                      <a:pt x="2249" y="4108"/>
                    </a:lnTo>
                    <a:lnTo>
                      <a:pt x="2120" y="4125"/>
                    </a:lnTo>
                    <a:lnTo>
                      <a:pt x="2137" y="4276"/>
                    </a:lnTo>
                    <a:lnTo>
                      <a:pt x="2042" y="4279"/>
                    </a:lnTo>
                    <a:lnTo>
                      <a:pt x="1968" y="4131"/>
                    </a:lnTo>
                    <a:lnTo>
                      <a:pt x="2017" y="4066"/>
                    </a:lnTo>
                    <a:lnTo>
                      <a:pt x="1959" y="39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82" name="Freeform 62"/>
              <p:cNvSpPr>
                <a:spLocks noChangeAspect="1"/>
              </p:cNvSpPr>
              <p:nvPr/>
            </p:nvSpPr>
            <p:spPr bwMode="auto">
              <a:xfrm>
                <a:off x="8372989" y="3794360"/>
                <a:ext cx="346584" cy="857459"/>
              </a:xfrm>
              <a:custGeom>
                <a:avLst/>
                <a:gdLst>
                  <a:gd name="T0" fmla="*/ 43322 w 839"/>
                  <a:gd name="T1" fmla="*/ 328364 h 2046"/>
                  <a:gd name="T2" fmla="*/ 82149 w 839"/>
                  <a:gd name="T3" fmla="*/ 327123 h 2046"/>
                  <a:gd name="T4" fmla="*/ 75201 w 839"/>
                  <a:gd name="T5" fmla="*/ 264676 h 2046"/>
                  <a:gd name="T6" fmla="*/ 127923 w 839"/>
                  <a:gd name="T7" fmla="*/ 257646 h 2046"/>
                  <a:gd name="T8" fmla="*/ 213751 w 839"/>
                  <a:gd name="T9" fmla="*/ 206778 h 2046"/>
                  <a:gd name="T10" fmla="*/ 200263 w 839"/>
                  <a:gd name="T11" fmla="*/ 153430 h 2046"/>
                  <a:gd name="T12" fmla="*/ 239907 w 839"/>
                  <a:gd name="T13" fmla="*/ 119931 h 2046"/>
                  <a:gd name="T14" fmla="*/ 237455 w 839"/>
                  <a:gd name="T15" fmla="*/ 86847 h 2046"/>
                  <a:gd name="T16" fmla="*/ 191272 w 839"/>
                  <a:gd name="T17" fmla="*/ 70718 h 2046"/>
                  <a:gd name="T18" fmla="*/ 164706 w 839"/>
                  <a:gd name="T19" fmla="*/ 37634 h 2046"/>
                  <a:gd name="T20" fmla="*/ 213751 w 839"/>
                  <a:gd name="T21" fmla="*/ 0 h 2046"/>
                  <a:gd name="T22" fmla="*/ 257073 w 839"/>
                  <a:gd name="T23" fmla="*/ 53349 h 2046"/>
                  <a:gd name="T24" fmla="*/ 297126 w 839"/>
                  <a:gd name="T25" fmla="*/ 57484 h 2046"/>
                  <a:gd name="T26" fmla="*/ 329822 w 839"/>
                  <a:gd name="T27" fmla="*/ 173694 h 2046"/>
                  <a:gd name="T28" fmla="*/ 342900 w 839"/>
                  <a:gd name="T29" fmla="*/ 267158 h 2046"/>
                  <a:gd name="T30" fmla="*/ 329822 w 839"/>
                  <a:gd name="T31" fmla="*/ 373442 h 2046"/>
                  <a:gd name="T32" fmla="*/ 329822 w 839"/>
                  <a:gd name="T33" fmla="*/ 653833 h 2046"/>
                  <a:gd name="T34" fmla="*/ 211298 w 839"/>
                  <a:gd name="T35" fmla="*/ 760944 h 2046"/>
                  <a:gd name="T36" fmla="*/ 132010 w 839"/>
                  <a:gd name="T37" fmla="*/ 733650 h 2046"/>
                  <a:gd name="T38" fmla="*/ 138550 w 839"/>
                  <a:gd name="T39" fmla="*/ 814293 h 2046"/>
                  <a:gd name="T40" fmla="*/ 93592 w 839"/>
                  <a:gd name="T41" fmla="*/ 846137 h 2046"/>
                  <a:gd name="T42" fmla="*/ 84601 w 839"/>
                  <a:gd name="T43" fmla="*/ 837866 h 2046"/>
                  <a:gd name="T44" fmla="*/ 92366 w 839"/>
                  <a:gd name="T45" fmla="*/ 753914 h 2046"/>
                  <a:gd name="T46" fmla="*/ 0 w 839"/>
                  <a:gd name="T47" fmla="*/ 627366 h 2046"/>
                  <a:gd name="T48" fmla="*/ 6948 w 839"/>
                  <a:gd name="T49" fmla="*/ 560783 h 2046"/>
                  <a:gd name="T50" fmla="*/ 78879 w 839"/>
                  <a:gd name="T51" fmla="*/ 540519 h 2046"/>
                  <a:gd name="T52" fmla="*/ 72749 w 839"/>
                  <a:gd name="T53" fmla="*/ 406940 h 2046"/>
                  <a:gd name="T54" fmla="*/ 43322 w 839"/>
                  <a:gd name="T55" fmla="*/ 328364 h 20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9"/>
                  <a:gd name="T85" fmla="*/ 0 h 2046"/>
                  <a:gd name="T86" fmla="*/ 839 w 839"/>
                  <a:gd name="T87" fmla="*/ 2046 h 20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9" h="2046">
                    <a:moveTo>
                      <a:pt x="106" y="794"/>
                    </a:moveTo>
                    <a:lnTo>
                      <a:pt x="201" y="791"/>
                    </a:lnTo>
                    <a:lnTo>
                      <a:pt x="184" y="640"/>
                    </a:lnTo>
                    <a:lnTo>
                      <a:pt x="313" y="623"/>
                    </a:lnTo>
                    <a:lnTo>
                      <a:pt x="523" y="500"/>
                    </a:lnTo>
                    <a:lnTo>
                      <a:pt x="490" y="371"/>
                    </a:lnTo>
                    <a:lnTo>
                      <a:pt x="587" y="290"/>
                    </a:lnTo>
                    <a:lnTo>
                      <a:pt x="581" y="210"/>
                    </a:lnTo>
                    <a:lnTo>
                      <a:pt x="468" y="171"/>
                    </a:lnTo>
                    <a:lnTo>
                      <a:pt x="403" y="91"/>
                    </a:lnTo>
                    <a:lnTo>
                      <a:pt x="523" y="0"/>
                    </a:lnTo>
                    <a:lnTo>
                      <a:pt x="629" y="129"/>
                    </a:lnTo>
                    <a:lnTo>
                      <a:pt x="727" y="139"/>
                    </a:lnTo>
                    <a:lnTo>
                      <a:pt x="807" y="420"/>
                    </a:lnTo>
                    <a:lnTo>
                      <a:pt x="839" y="646"/>
                    </a:lnTo>
                    <a:lnTo>
                      <a:pt x="807" y="903"/>
                    </a:lnTo>
                    <a:lnTo>
                      <a:pt x="807" y="1581"/>
                    </a:lnTo>
                    <a:lnTo>
                      <a:pt x="517" y="1840"/>
                    </a:lnTo>
                    <a:lnTo>
                      <a:pt x="323" y="1774"/>
                    </a:lnTo>
                    <a:lnTo>
                      <a:pt x="339" y="1969"/>
                    </a:lnTo>
                    <a:lnTo>
                      <a:pt x="229" y="2046"/>
                    </a:lnTo>
                    <a:lnTo>
                      <a:pt x="207" y="2026"/>
                    </a:lnTo>
                    <a:lnTo>
                      <a:pt x="226" y="1823"/>
                    </a:lnTo>
                    <a:lnTo>
                      <a:pt x="0" y="1517"/>
                    </a:lnTo>
                    <a:lnTo>
                      <a:pt x="17" y="1356"/>
                    </a:lnTo>
                    <a:lnTo>
                      <a:pt x="193" y="1307"/>
                    </a:lnTo>
                    <a:lnTo>
                      <a:pt x="178" y="984"/>
                    </a:lnTo>
                    <a:lnTo>
                      <a:pt x="106" y="7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grpSp>
            <p:nvGrpSpPr>
              <p:cNvPr id="83" name="Группа 124"/>
              <p:cNvGrpSpPr/>
              <p:nvPr/>
            </p:nvGrpSpPr>
            <p:grpSpPr>
              <a:xfrm>
                <a:off x="5952252" y="239926"/>
                <a:ext cx="3463166" cy="3874640"/>
                <a:chOff x="5952252" y="239926"/>
                <a:chExt cx="3463166" cy="3874640"/>
              </a:xfrm>
              <a:grpFill/>
            </p:grpSpPr>
            <p:sp>
              <p:nvSpPr>
                <p:cNvPr id="84" name="Freeform 10"/>
                <p:cNvSpPr>
                  <a:spLocks noChangeAspect="1"/>
                </p:cNvSpPr>
                <p:nvPr/>
              </p:nvSpPr>
              <p:spPr bwMode="auto">
                <a:xfrm>
                  <a:off x="8100004" y="3941735"/>
                  <a:ext cx="289043" cy="75028"/>
                </a:xfrm>
                <a:custGeom>
                  <a:avLst/>
                  <a:gdLst>
                    <a:gd name="T0" fmla="*/ 278850 w 704"/>
                    <a:gd name="T1" fmla="*/ 62810 h 177"/>
                    <a:gd name="T2" fmla="*/ 285750 w 704"/>
                    <a:gd name="T3" fmla="*/ 43419 h 177"/>
                    <a:gd name="T4" fmla="*/ 265861 w 704"/>
                    <a:gd name="T5" fmla="*/ 0 h 177"/>
                    <a:gd name="T6" fmla="*/ 230548 w 704"/>
                    <a:gd name="T7" fmla="*/ 0 h 177"/>
                    <a:gd name="T8" fmla="*/ 180623 w 704"/>
                    <a:gd name="T9" fmla="*/ 22763 h 177"/>
                    <a:gd name="T10" fmla="*/ 115274 w 704"/>
                    <a:gd name="T11" fmla="*/ 2951 h 177"/>
                    <a:gd name="T12" fmla="*/ 60072 w 704"/>
                    <a:gd name="T13" fmla="*/ 26979 h 177"/>
                    <a:gd name="T14" fmla="*/ 0 w 704"/>
                    <a:gd name="T15" fmla="*/ 74613 h 177"/>
                    <a:gd name="T16" fmla="*/ 278850 w 704"/>
                    <a:gd name="T17" fmla="*/ 62810 h 1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4"/>
                    <a:gd name="T28" fmla="*/ 0 h 177"/>
                    <a:gd name="T29" fmla="*/ 704 w 704"/>
                    <a:gd name="T30" fmla="*/ 177 h 1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4" h="177">
                      <a:moveTo>
                        <a:pt x="687" y="149"/>
                      </a:moveTo>
                      <a:lnTo>
                        <a:pt x="704" y="103"/>
                      </a:lnTo>
                      <a:lnTo>
                        <a:pt x="655" y="0"/>
                      </a:lnTo>
                      <a:lnTo>
                        <a:pt x="568" y="0"/>
                      </a:lnTo>
                      <a:lnTo>
                        <a:pt x="445" y="54"/>
                      </a:lnTo>
                      <a:lnTo>
                        <a:pt x="284" y="7"/>
                      </a:lnTo>
                      <a:lnTo>
                        <a:pt x="148" y="64"/>
                      </a:lnTo>
                      <a:lnTo>
                        <a:pt x="0" y="177"/>
                      </a:lnTo>
                      <a:lnTo>
                        <a:pt x="687" y="14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85" name="Freeform 11"/>
                <p:cNvSpPr>
                  <a:spLocks noChangeAspect="1"/>
                </p:cNvSpPr>
                <p:nvPr/>
              </p:nvSpPr>
              <p:spPr bwMode="auto">
                <a:xfrm>
                  <a:off x="8173603" y="1089346"/>
                  <a:ext cx="699859" cy="1280829"/>
                </a:xfrm>
                <a:custGeom>
                  <a:avLst/>
                  <a:gdLst>
                    <a:gd name="T0" fmla="*/ 610937 w 1696"/>
                    <a:gd name="T1" fmla="*/ 1263650 h 3060"/>
                    <a:gd name="T2" fmla="*/ 533396 w 1696"/>
                    <a:gd name="T3" fmla="*/ 1147609 h 3060"/>
                    <a:gd name="T4" fmla="*/ 487280 w 1696"/>
                    <a:gd name="T5" fmla="*/ 1100945 h 3060"/>
                    <a:gd name="T6" fmla="*/ 494218 w 1696"/>
                    <a:gd name="T7" fmla="*/ 967560 h 3060"/>
                    <a:gd name="T8" fmla="*/ 414637 w 1696"/>
                    <a:gd name="T9" fmla="*/ 741259 h 3060"/>
                    <a:gd name="T10" fmla="*/ 401578 w 1696"/>
                    <a:gd name="T11" fmla="*/ 581031 h 3060"/>
                    <a:gd name="T12" fmla="*/ 283226 w 1696"/>
                    <a:gd name="T13" fmla="*/ 488116 h 3060"/>
                    <a:gd name="T14" fmla="*/ 270167 w 1696"/>
                    <a:gd name="T15" fmla="*/ 427824 h 3060"/>
                    <a:gd name="T16" fmla="*/ 210583 w 1696"/>
                    <a:gd name="T17" fmla="*/ 448059 h 3060"/>
                    <a:gd name="T18" fmla="*/ 217521 w 1696"/>
                    <a:gd name="T19" fmla="*/ 514545 h 3060"/>
                    <a:gd name="T20" fmla="*/ 224051 w 1696"/>
                    <a:gd name="T21" fmla="*/ 521152 h 3060"/>
                    <a:gd name="T22" fmla="*/ 177527 w 1696"/>
                    <a:gd name="T23" fmla="*/ 525282 h 3060"/>
                    <a:gd name="T24" fmla="*/ 138348 w 1696"/>
                    <a:gd name="T25" fmla="*/ 491832 h 3060"/>
                    <a:gd name="T26" fmla="*/ 101619 w 1696"/>
                    <a:gd name="T27" fmla="*/ 448059 h 3060"/>
                    <a:gd name="T28" fmla="*/ 68562 w 1696"/>
                    <a:gd name="T29" fmla="*/ 441039 h 3060"/>
                    <a:gd name="T30" fmla="*/ 61624 w 1696"/>
                    <a:gd name="T31" fmla="*/ 408002 h 3060"/>
                    <a:gd name="T32" fmla="*/ 19997 w 1696"/>
                    <a:gd name="T33" fmla="*/ 396026 h 3060"/>
                    <a:gd name="T34" fmla="*/ 0 w 1696"/>
                    <a:gd name="T35" fmla="*/ 354318 h 3060"/>
                    <a:gd name="T36" fmla="*/ 42443 w 1696"/>
                    <a:gd name="T37" fmla="*/ 327888 h 3060"/>
                    <a:gd name="T38" fmla="*/ 61624 w 1696"/>
                    <a:gd name="T39" fmla="*/ 285354 h 3060"/>
                    <a:gd name="T40" fmla="*/ 154265 w 1696"/>
                    <a:gd name="T41" fmla="*/ 214325 h 3060"/>
                    <a:gd name="T42" fmla="*/ 193851 w 1696"/>
                    <a:gd name="T43" fmla="*/ 181701 h 3060"/>
                    <a:gd name="T44" fmla="*/ 266086 w 1696"/>
                    <a:gd name="T45" fmla="*/ 165183 h 3060"/>
                    <a:gd name="T46" fmla="*/ 292613 w 1696"/>
                    <a:gd name="T47" fmla="*/ 241580 h 3060"/>
                    <a:gd name="T48" fmla="*/ 348932 w 1696"/>
                    <a:gd name="T49" fmla="*/ 205653 h 3060"/>
                    <a:gd name="T50" fmla="*/ 410964 w 1696"/>
                    <a:gd name="T51" fmla="*/ 198633 h 3060"/>
                    <a:gd name="T52" fmla="*/ 463202 w 1696"/>
                    <a:gd name="T53" fmla="*/ 32211 h 3060"/>
                    <a:gd name="T54" fmla="*/ 528091 w 1696"/>
                    <a:gd name="T55" fmla="*/ 0 h 3060"/>
                    <a:gd name="T56" fmla="*/ 612161 w 1696"/>
                    <a:gd name="T57" fmla="*/ 248187 h 3060"/>
                    <a:gd name="T58" fmla="*/ 645626 w 1696"/>
                    <a:gd name="T59" fmla="*/ 301046 h 3060"/>
                    <a:gd name="T60" fmla="*/ 546456 w 1696"/>
                    <a:gd name="T61" fmla="*/ 334909 h 3060"/>
                    <a:gd name="T62" fmla="*/ 520337 w 1696"/>
                    <a:gd name="T63" fmla="*/ 434844 h 3060"/>
                    <a:gd name="T64" fmla="*/ 546456 w 1696"/>
                    <a:gd name="T65" fmla="*/ 494310 h 3060"/>
                    <a:gd name="T66" fmla="*/ 500340 w 1696"/>
                    <a:gd name="T67" fmla="*/ 507525 h 3060"/>
                    <a:gd name="T68" fmla="*/ 539926 w 1696"/>
                    <a:gd name="T69" fmla="*/ 574837 h 3060"/>
                    <a:gd name="T70" fmla="*/ 494218 w 1696"/>
                    <a:gd name="T71" fmla="*/ 621088 h 3060"/>
                    <a:gd name="T72" fmla="*/ 625629 w 1696"/>
                    <a:gd name="T73" fmla="*/ 807745 h 3060"/>
                    <a:gd name="T74" fmla="*/ 671745 w 1696"/>
                    <a:gd name="T75" fmla="*/ 761081 h 3060"/>
                    <a:gd name="T76" fmla="*/ 692150 w 1696"/>
                    <a:gd name="T77" fmla="*/ 790401 h 3060"/>
                    <a:gd name="T78" fmla="*/ 597877 w 1696"/>
                    <a:gd name="T79" fmla="*/ 913875 h 3060"/>
                    <a:gd name="T80" fmla="*/ 644810 w 1696"/>
                    <a:gd name="T81" fmla="*/ 1016289 h 3060"/>
                    <a:gd name="T82" fmla="*/ 624812 w 1696"/>
                    <a:gd name="T83" fmla="*/ 1057171 h 3060"/>
                    <a:gd name="T84" fmla="*/ 577880 w 1696"/>
                    <a:gd name="T85" fmla="*/ 1070799 h 3060"/>
                    <a:gd name="T86" fmla="*/ 584002 w 1696"/>
                    <a:gd name="T87" fmla="*/ 1131917 h 3060"/>
                    <a:gd name="T88" fmla="*/ 658685 w 1696"/>
                    <a:gd name="T89" fmla="*/ 1131917 h 3060"/>
                    <a:gd name="T90" fmla="*/ 665215 w 1696"/>
                    <a:gd name="T91" fmla="*/ 1193447 h 3060"/>
                    <a:gd name="T92" fmla="*/ 610937 w 1696"/>
                    <a:gd name="T93" fmla="*/ 1263650 h 306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96"/>
                    <a:gd name="T142" fmla="*/ 0 h 3060"/>
                    <a:gd name="T143" fmla="*/ 1696 w 1696"/>
                    <a:gd name="T144" fmla="*/ 3060 h 306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96" h="3060">
                      <a:moveTo>
                        <a:pt x="1497" y="3060"/>
                      </a:moveTo>
                      <a:lnTo>
                        <a:pt x="1307" y="2779"/>
                      </a:lnTo>
                      <a:lnTo>
                        <a:pt x="1194" y="2666"/>
                      </a:lnTo>
                      <a:lnTo>
                        <a:pt x="1211" y="2343"/>
                      </a:lnTo>
                      <a:lnTo>
                        <a:pt x="1016" y="1795"/>
                      </a:lnTo>
                      <a:lnTo>
                        <a:pt x="984" y="1407"/>
                      </a:lnTo>
                      <a:lnTo>
                        <a:pt x="694" y="1182"/>
                      </a:lnTo>
                      <a:lnTo>
                        <a:pt x="662" y="1036"/>
                      </a:lnTo>
                      <a:lnTo>
                        <a:pt x="516" y="1085"/>
                      </a:lnTo>
                      <a:lnTo>
                        <a:pt x="533" y="1246"/>
                      </a:lnTo>
                      <a:lnTo>
                        <a:pt x="549" y="1262"/>
                      </a:lnTo>
                      <a:lnTo>
                        <a:pt x="435" y="1272"/>
                      </a:lnTo>
                      <a:lnTo>
                        <a:pt x="339" y="1191"/>
                      </a:lnTo>
                      <a:lnTo>
                        <a:pt x="249" y="1085"/>
                      </a:lnTo>
                      <a:lnTo>
                        <a:pt x="168" y="1068"/>
                      </a:lnTo>
                      <a:lnTo>
                        <a:pt x="151" y="988"/>
                      </a:lnTo>
                      <a:lnTo>
                        <a:pt x="49" y="959"/>
                      </a:lnTo>
                      <a:lnTo>
                        <a:pt x="0" y="858"/>
                      </a:lnTo>
                      <a:lnTo>
                        <a:pt x="104" y="794"/>
                      </a:lnTo>
                      <a:lnTo>
                        <a:pt x="151" y="691"/>
                      </a:lnTo>
                      <a:lnTo>
                        <a:pt x="378" y="519"/>
                      </a:lnTo>
                      <a:lnTo>
                        <a:pt x="475" y="440"/>
                      </a:lnTo>
                      <a:lnTo>
                        <a:pt x="652" y="400"/>
                      </a:lnTo>
                      <a:lnTo>
                        <a:pt x="717" y="585"/>
                      </a:lnTo>
                      <a:lnTo>
                        <a:pt x="855" y="498"/>
                      </a:lnTo>
                      <a:lnTo>
                        <a:pt x="1007" y="481"/>
                      </a:lnTo>
                      <a:lnTo>
                        <a:pt x="1135" y="78"/>
                      </a:lnTo>
                      <a:lnTo>
                        <a:pt x="1294" y="0"/>
                      </a:lnTo>
                      <a:lnTo>
                        <a:pt x="1500" y="601"/>
                      </a:lnTo>
                      <a:lnTo>
                        <a:pt x="1582" y="729"/>
                      </a:lnTo>
                      <a:lnTo>
                        <a:pt x="1339" y="811"/>
                      </a:lnTo>
                      <a:lnTo>
                        <a:pt x="1275" y="1053"/>
                      </a:lnTo>
                      <a:lnTo>
                        <a:pt x="1339" y="1197"/>
                      </a:lnTo>
                      <a:lnTo>
                        <a:pt x="1226" y="1229"/>
                      </a:lnTo>
                      <a:lnTo>
                        <a:pt x="1323" y="1392"/>
                      </a:lnTo>
                      <a:lnTo>
                        <a:pt x="1211" y="1504"/>
                      </a:lnTo>
                      <a:lnTo>
                        <a:pt x="1533" y="1956"/>
                      </a:lnTo>
                      <a:lnTo>
                        <a:pt x="1646" y="1843"/>
                      </a:lnTo>
                      <a:lnTo>
                        <a:pt x="1696" y="1914"/>
                      </a:lnTo>
                      <a:lnTo>
                        <a:pt x="1465" y="2213"/>
                      </a:lnTo>
                      <a:lnTo>
                        <a:pt x="1580" y="2461"/>
                      </a:lnTo>
                      <a:lnTo>
                        <a:pt x="1531" y="2560"/>
                      </a:lnTo>
                      <a:lnTo>
                        <a:pt x="1416" y="2593"/>
                      </a:lnTo>
                      <a:lnTo>
                        <a:pt x="1431" y="2741"/>
                      </a:lnTo>
                      <a:lnTo>
                        <a:pt x="1614" y="2741"/>
                      </a:lnTo>
                      <a:lnTo>
                        <a:pt x="1630" y="2890"/>
                      </a:lnTo>
                      <a:lnTo>
                        <a:pt x="1497" y="30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86" name="Freeform 12"/>
                <p:cNvSpPr>
                  <a:spLocks noChangeAspect="1"/>
                </p:cNvSpPr>
                <p:nvPr/>
              </p:nvSpPr>
              <p:spPr bwMode="auto">
                <a:xfrm>
                  <a:off x="8368974" y="3089636"/>
                  <a:ext cx="665067" cy="731519"/>
                </a:xfrm>
                <a:custGeom>
                  <a:avLst/>
                  <a:gdLst>
                    <a:gd name="T0" fmla="*/ 161860 w 1612"/>
                    <a:gd name="T1" fmla="*/ 116539 h 1744"/>
                    <a:gd name="T2" fmla="*/ 98665 w 1612"/>
                    <a:gd name="T3" fmla="*/ 49591 h 1744"/>
                    <a:gd name="T4" fmla="*/ 72164 w 1612"/>
                    <a:gd name="T5" fmla="*/ 56203 h 1744"/>
                    <a:gd name="T6" fmla="*/ 19978 w 1612"/>
                    <a:gd name="T7" fmla="*/ 0 h 1744"/>
                    <a:gd name="T8" fmla="*/ 0 w 1612"/>
                    <a:gd name="T9" fmla="*/ 33887 h 1744"/>
                    <a:gd name="T10" fmla="*/ 39140 w 1612"/>
                    <a:gd name="T11" fmla="*/ 56203 h 1744"/>
                    <a:gd name="T12" fmla="*/ 56264 w 1612"/>
                    <a:gd name="T13" fmla="*/ 93810 h 1744"/>
                    <a:gd name="T14" fmla="*/ 23647 w 1612"/>
                    <a:gd name="T15" fmla="*/ 100422 h 1744"/>
                    <a:gd name="T16" fmla="*/ 33024 w 1612"/>
                    <a:gd name="T17" fmla="*/ 142988 h 1744"/>
                    <a:gd name="T18" fmla="*/ 78688 w 1612"/>
                    <a:gd name="T19" fmla="*/ 183074 h 1744"/>
                    <a:gd name="T20" fmla="*/ 131282 w 1612"/>
                    <a:gd name="T21" fmla="*/ 253742 h 1744"/>
                    <a:gd name="T22" fmla="*/ 174907 w 1612"/>
                    <a:gd name="T23" fmla="*/ 260354 h 1744"/>
                    <a:gd name="T24" fmla="*/ 233617 w 1612"/>
                    <a:gd name="T25" fmla="*/ 320276 h 1744"/>
                    <a:gd name="T26" fmla="*/ 253594 w 1612"/>
                    <a:gd name="T27" fmla="*/ 380199 h 1744"/>
                    <a:gd name="T28" fmla="*/ 313120 w 1612"/>
                    <a:gd name="T29" fmla="*/ 407061 h 1744"/>
                    <a:gd name="T30" fmla="*/ 354706 w 1612"/>
                    <a:gd name="T31" fmla="*/ 489713 h 1744"/>
                    <a:gd name="T32" fmla="*/ 437878 w 1612"/>
                    <a:gd name="T33" fmla="*/ 547156 h 1744"/>
                    <a:gd name="T34" fmla="*/ 444402 w 1612"/>
                    <a:gd name="T35" fmla="*/ 600053 h 1744"/>
                    <a:gd name="T36" fmla="*/ 536136 w 1612"/>
                    <a:gd name="T37" fmla="*/ 693863 h 1744"/>
                    <a:gd name="T38" fmla="*/ 598515 w 1612"/>
                    <a:gd name="T39" fmla="*/ 720725 h 1744"/>
                    <a:gd name="T40" fmla="*/ 558560 w 1612"/>
                    <a:gd name="T41" fmla="*/ 647165 h 1744"/>
                    <a:gd name="T42" fmla="*/ 578537 w 1612"/>
                    <a:gd name="T43" fmla="*/ 626915 h 1744"/>
                    <a:gd name="T44" fmla="*/ 615639 w 1612"/>
                    <a:gd name="T45" fmla="*/ 622782 h 1744"/>
                    <a:gd name="T46" fmla="*/ 634801 w 1612"/>
                    <a:gd name="T47" fmla="*/ 643032 h 1744"/>
                    <a:gd name="T48" fmla="*/ 657225 w 1612"/>
                    <a:gd name="T49" fmla="*/ 609558 h 1744"/>
                    <a:gd name="T50" fmla="*/ 608708 w 1612"/>
                    <a:gd name="T51" fmla="*/ 569885 h 1744"/>
                    <a:gd name="T52" fmla="*/ 505965 w 1612"/>
                    <a:gd name="T53" fmla="*/ 543023 h 1744"/>
                    <a:gd name="T54" fmla="*/ 470495 w 1612"/>
                    <a:gd name="T55" fmla="*/ 529799 h 1744"/>
                    <a:gd name="T56" fmla="*/ 424424 w 1612"/>
                    <a:gd name="T57" fmla="*/ 436402 h 1744"/>
                    <a:gd name="T58" fmla="*/ 401184 w 1612"/>
                    <a:gd name="T59" fmla="*/ 400449 h 1744"/>
                    <a:gd name="T60" fmla="*/ 437878 w 1612"/>
                    <a:gd name="T61" fmla="*/ 363255 h 1744"/>
                    <a:gd name="T62" fmla="*/ 483949 w 1612"/>
                    <a:gd name="T63" fmla="*/ 353750 h 1744"/>
                    <a:gd name="T64" fmla="*/ 401184 w 1612"/>
                    <a:gd name="T65" fmla="*/ 296721 h 1744"/>
                    <a:gd name="T66" fmla="*/ 293142 w 1612"/>
                    <a:gd name="T67" fmla="*/ 213655 h 1744"/>
                    <a:gd name="T68" fmla="*/ 242994 w 1612"/>
                    <a:gd name="T69" fmla="*/ 196298 h 1744"/>
                    <a:gd name="T70" fmla="*/ 161860 w 1612"/>
                    <a:gd name="T71" fmla="*/ 116539 h 17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2"/>
                    <a:gd name="T109" fmla="*/ 0 h 1744"/>
                    <a:gd name="T110" fmla="*/ 1612 w 1612"/>
                    <a:gd name="T111" fmla="*/ 1744 h 17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2" h="1744">
                      <a:moveTo>
                        <a:pt x="397" y="282"/>
                      </a:moveTo>
                      <a:lnTo>
                        <a:pt x="242" y="120"/>
                      </a:lnTo>
                      <a:lnTo>
                        <a:pt x="177" y="136"/>
                      </a:lnTo>
                      <a:lnTo>
                        <a:pt x="49" y="0"/>
                      </a:lnTo>
                      <a:lnTo>
                        <a:pt x="0" y="82"/>
                      </a:lnTo>
                      <a:lnTo>
                        <a:pt x="96" y="136"/>
                      </a:lnTo>
                      <a:lnTo>
                        <a:pt x="138" y="227"/>
                      </a:lnTo>
                      <a:lnTo>
                        <a:pt x="58" y="243"/>
                      </a:lnTo>
                      <a:lnTo>
                        <a:pt x="81" y="346"/>
                      </a:lnTo>
                      <a:lnTo>
                        <a:pt x="193" y="443"/>
                      </a:lnTo>
                      <a:lnTo>
                        <a:pt x="322" y="614"/>
                      </a:lnTo>
                      <a:lnTo>
                        <a:pt x="429" y="630"/>
                      </a:lnTo>
                      <a:lnTo>
                        <a:pt x="573" y="775"/>
                      </a:lnTo>
                      <a:lnTo>
                        <a:pt x="622" y="920"/>
                      </a:lnTo>
                      <a:lnTo>
                        <a:pt x="768" y="985"/>
                      </a:lnTo>
                      <a:lnTo>
                        <a:pt x="870" y="1185"/>
                      </a:lnTo>
                      <a:lnTo>
                        <a:pt x="1074" y="1324"/>
                      </a:lnTo>
                      <a:lnTo>
                        <a:pt x="1090" y="1452"/>
                      </a:lnTo>
                      <a:lnTo>
                        <a:pt x="1315" y="1679"/>
                      </a:lnTo>
                      <a:lnTo>
                        <a:pt x="1468" y="1744"/>
                      </a:lnTo>
                      <a:lnTo>
                        <a:pt x="1370" y="1566"/>
                      </a:lnTo>
                      <a:lnTo>
                        <a:pt x="1419" y="1517"/>
                      </a:lnTo>
                      <a:lnTo>
                        <a:pt x="1510" y="1507"/>
                      </a:lnTo>
                      <a:lnTo>
                        <a:pt x="1557" y="1556"/>
                      </a:lnTo>
                      <a:lnTo>
                        <a:pt x="1612" y="1475"/>
                      </a:lnTo>
                      <a:lnTo>
                        <a:pt x="1493" y="1379"/>
                      </a:lnTo>
                      <a:lnTo>
                        <a:pt x="1241" y="1314"/>
                      </a:lnTo>
                      <a:lnTo>
                        <a:pt x="1154" y="1282"/>
                      </a:lnTo>
                      <a:lnTo>
                        <a:pt x="1041" y="1056"/>
                      </a:lnTo>
                      <a:lnTo>
                        <a:pt x="984" y="969"/>
                      </a:lnTo>
                      <a:lnTo>
                        <a:pt x="1074" y="879"/>
                      </a:lnTo>
                      <a:lnTo>
                        <a:pt x="1187" y="856"/>
                      </a:lnTo>
                      <a:lnTo>
                        <a:pt x="984" y="718"/>
                      </a:lnTo>
                      <a:lnTo>
                        <a:pt x="719" y="517"/>
                      </a:lnTo>
                      <a:lnTo>
                        <a:pt x="596" y="475"/>
                      </a:lnTo>
                      <a:lnTo>
                        <a:pt x="397" y="2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grpSp>
              <p:nvGrpSpPr>
                <p:cNvPr id="87" name="Группа 122"/>
                <p:cNvGrpSpPr/>
                <p:nvPr/>
              </p:nvGrpSpPr>
              <p:grpSpPr>
                <a:xfrm>
                  <a:off x="8744998" y="1702965"/>
                  <a:ext cx="670420" cy="2083356"/>
                  <a:chOff x="8744998" y="1702965"/>
                  <a:chExt cx="670420" cy="2083356"/>
                </a:xfrm>
                <a:grpFill/>
              </p:grpSpPr>
              <p:sp>
                <p:nvSpPr>
                  <p:cNvPr id="97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8758380" y="1859719"/>
                    <a:ext cx="507164" cy="769033"/>
                  </a:xfrm>
                  <a:custGeom>
                    <a:avLst/>
                    <a:gdLst>
                      <a:gd name="T0" fmla="*/ 93804 w 1230"/>
                      <a:gd name="T1" fmla="*/ 0 h 1839"/>
                      <a:gd name="T2" fmla="*/ 133365 w 1230"/>
                      <a:gd name="T3" fmla="*/ 46627 h 1839"/>
                      <a:gd name="T4" fmla="*/ 152534 w 1230"/>
                      <a:gd name="T5" fmla="*/ 66433 h 1839"/>
                      <a:gd name="T6" fmla="*/ 205554 w 1230"/>
                      <a:gd name="T7" fmla="*/ 53229 h 1839"/>
                      <a:gd name="T8" fmla="*/ 238182 w 1230"/>
                      <a:gd name="T9" fmla="*/ 99856 h 1839"/>
                      <a:gd name="T10" fmla="*/ 199029 w 1230"/>
                      <a:gd name="T11" fmla="*/ 113060 h 1839"/>
                      <a:gd name="T12" fmla="*/ 245115 w 1230"/>
                      <a:gd name="T13" fmla="*/ 192698 h 1839"/>
                      <a:gd name="T14" fmla="*/ 356865 w 1230"/>
                      <a:gd name="T15" fmla="*/ 252942 h 1839"/>
                      <a:gd name="T16" fmla="*/ 310778 w 1230"/>
                      <a:gd name="T17" fmla="*/ 312773 h 1839"/>
                      <a:gd name="T18" fmla="*/ 350339 w 1230"/>
                      <a:gd name="T19" fmla="*/ 399425 h 1839"/>
                      <a:gd name="T20" fmla="*/ 416002 w 1230"/>
                      <a:gd name="T21" fmla="*/ 439450 h 1839"/>
                      <a:gd name="T22" fmla="*/ 396426 w 1230"/>
                      <a:gd name="T23" fmla="*/ 512485 h 1839"/>
                      <a:gd name="T24" fmla="*/ 462089 w 1230"/>
                      <a:gd name="T25" fmla="*/ 612342 h 1839"/>
                      <a:gd name="T26" fmla="*/ 501650 w 1230"/>
                      <a:gd name="T27" fmla="*/ 758825 h 1839"/>
                      <a:gd name="T28" fmla="*/ 462089 w 1230"/>
                      <a:gd name="T29" fmla="*/ 758825 h 1839"/>
                      <a:gd name="T30" fmla="*/ 376441 w 1230"/>
                      <a:gd name="T31" fmla="*/ 698994 h 1839"/>
                      <a:gd name="T32" fmla="*/ 67702 w 1230"/>
                      <a:gd name="T33" fmla="*/ 559113 h 1839"/>
                      <a:gd name="T34" fmla="*/ 33035 w 1230"/>
                      <a:gd name="T35" fmla="*/ 502170 h 1839"/>
                      <a:gd name="T36" fmla="*/ 87279 w 1230"/>
                      <a:gd name="T37" fmla="*/ 432023 h 1839"/>
                      <a:gd name="T38" fmla="*/ 80753 w 1230"/>
                      <a:gd name="T39" fmla="*/ 370541 h 1839"/>
                      <a:gd name="T40" fmla="*/ 6118 w 1230"/>
                      <a:gd name="T41" fmla="*/ 370541 h 1839"/>
                      <a:gd name="T42" fmla="*/ 0 w 1230"/>
                      <a:gd name="T43" fmla="*/ 309472 h 1839"/>
                      <a:gd name="T44" fmla="*/ 46902 w 1230"/>
                      <a:gd name="T45" fmla="*/ 295855 h 1839"/>
                      <a:gd name="T46" fmla="*/ 66887 w 1230"/>
                      <a:gd name="T47" fmla="*/ 255005 h 1839"/>
                      <a:gd name="T48" fmla="*/ 19984 w 1230"/>
                      <a:gd name="T49" fmla="*/ 152673 h 1839"/>
                      <a:gd name="T50" fmla="*/ 114197 w 1230"/>
                      <a:gd name="T51" fmla="*/ 29297 h 1839"/>
                      <a:gd name="T52" fmla="*/ 93804 w 1230"/>
                      <a:gd name="T53" fmla="*/ 0 h 183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230"/>
                      <a:gd name="T82" fmla="*/ 0 h 1839"/>
                      <a:gd name="T83" fmla="*/ 1230 w 1230"/>
                      <a:gd name="T84" fmla="*/ 1839 h 1839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230" h="1839">
                        <a:moveTo>
                          <a:pt x="230" y="0"/>
                        </a:moveTo>
                        <a:lnTo>
                          <a:pt x="327" y="113"/>
                        </a:lnTo>
                        <a:lnTo>
                          <a:pt x="374" y="161"/>
                        </a:lnTo>
                        <a:lnTo>
                          <a:pt x="504" y="129"/>
                        </a:lnTo>
                        <a:lnTo>
                          <a:pt x="584" y="242"/>
                        </a:lnTo>
                        <a:lnTo>
                          <a:pt x="488" y="274"/>
                        </a:lnTo>
                        <a:lnTo>
                          <a:pt x="601" y="467"/>
                        </a:lnTo>
                        <a:lnTo>
                          <a:pt x="875" y="613"/>
                        </a:lnTo>
                        <a:lnTo>
                          <a:pt x="762" y="758"/>
                        </a:lnTo>
                        <a:lnTo>
                          <a:pt x="859" y="968"/>
                        </a:lnTo>
                        <a:lnTo>
                          <a:pt x="1020" y="1065"/>
                        </a:lnTo>
                        <a:lnTo>
                          <a:pt x="972" y="1242"/>
                        </a:lnTo>
                        <a:lnTo>
                          <a:pt x="1133" y="1484"/>
                        </a:lnTo>
                        <a:lnTo>
                          <a:pt x="1230" y="1839"/>
                        </a:lnTo>
                        <a:lnTo>
                          <a:pt x="1133" y="1839"/>
                        </a:lnTo>
                        <a:lnTo>
                          <a:pt x="923" y="1694"/>
                        </a:lnTo>
                        <a:lnTo>
                          <a:pt x="166" y="1355"/>
                        </a:lnTo>
                        <a:lnTo>
                          <a:pt x="81" y="1217"/>
                        </a:lnTo>
                        <a:lnTo>
                          <a:pt x="214" y="1047"/>
                        </a:lnTo>
                        <a:lnTo>
                          <a:pt x="198" y="898"/>
                        </a:lnTo>
                        <a:lnTo>
                          <a:pt x="15" y="898"/>
                        </a:lnTo>
                        <a:lnTo>
                          <a:pt x="0" y="750"/>
                        </a:lnTo>
                        <a:lnTo>
                          <a:pt x="115" y="717"/>
                        </a:lnTo>
                        <a:lnTo>
                          <a:pt x="164" y="618"/>
                        </a:lnTo>
                        <a:lnTo>
                          <a:pt x="49" y="370"/>
                        </a:lnTo>
                        <a:lnTo>
                          <a:pt x="280" y="71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8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9293645" y="2831059"/>
                    <a:ext cx="40145" cy="48232"/>
                  </a:xfrm>
                  <a:custGeom>
                    <a:avLst/>
                    <a:gdLst>
                      <a:gd name="T0" fmla="*/ 0 w 97"/>
                      <a:gd name="T1" fmla="*/ 0 h 113"/>
                      <a:gd name="T2" fmla="*/ 15957 w 97"/>
                      <a:gd name="T3" fmla="*/ 47625 h 113"/>
                      <a:gd name="T4" fmla="*/ 39687 w 97"/>
                      <a:gd name="T5" fmla="*/ 4215 h 113"/>
                      <a:gd name="T6" fmla="*/ 0 w 97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7"/>
                      <a:gd name="T13" fmla="*/ 0 h 113"/>
                      <a:gd name="T14" fmla="*/ 97 w 97"/>
                      <a:gd name="T15" fmla="*/ 113 h 11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7" h="113">
                        <a:moveTo>
                          <a:pt x="0" y="0"/>
                        </a:moveTo>
                        <a:lnTo>
                          <a:pt x="39" y="113"/>
                        </a:lnTo>
                        <a:lnTo>
                          <a:pt x="97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9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9265544" y="2703780"/>
                    <a:ext cx="40145" cy="100483"/>
                  </a:xfrm>
                  <a:custGeom>
                    <a:avLst/>
                    <a:gdLst>
                      <a:gd name="T0" fmla="*/ 0 w 96"/>
                      <a:gd name="T1" fmla="*/ 19603 h 241"/>
                      <a:gd name="T2" fmla="*/ 39688 w 96"/>
                      <a:gd name="T3" fmla="*/ 0 h 241"/>
                      <a:gd name="T4" fmla="*/ 35967 w 96"/>
                      <a:gd name="T5" fmla="*/ 98425 h 241"/>
                      <a:gd name="T6" fmla="*/ 0 w 96"/>
                      <a:gd name="T7" fmla="*/ 19603 h 2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"/>
                      <a:gd name="T13" fmla="*/ 0 h 241"/>
                      <a:gd name="T14" fmla="*/ 96 w 96"/>
                      <a:gd name="T15" fmla="*/ 241 h 24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" h="241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87" y="241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0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9232090" y="2662246"/>
                    <a:ext cx="61556" cy="41533"/>
                  </a:xfrm>
                  <a:custGeom>
                    <a:avLst/>
                    <a:gdLst>
                      <a:gd name="T0" fmla="*/ 27270 w 146"/>
                      <a:gd name="T1" fmla="*/ 41275 h 98"/>
                      <a:gd name="T2" fmla="*/ 60325 w 146"/>
                      <a:gd name="T3" fmla="*/ 13899 h 98"/>
                      <a:gd name="T4" fmla="*/ 0 w 146"/>
                      <a:gd name="T5" fmla="*/ 0 h 98"/>
                      <a:gd name="T6" fmla="*/ 27270 w 146"/>
                      <a:gd name="T7" fmla="*/ 41275 h 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6"/>
                      <a:gd name="T13" fmla="*/ 0 h 98"/>
                      <a:gd name="T14" fmla="*/ 146 w 146"/>
                      <a:gd name="T15" fmla="*/ 98 h 9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6" h="98">
                        <a:moveTo>
                          <a:pt x="66" y="98"/>
                        </a:moveTo>
                        <a:lnTo>
                          <a:pt x="146" y="33"/>
                        </a:lnTo>
                        <a:lnTo>
                          <a:pt x="0" y="0"/>
                        </a:lnTo>
                        <a:lnTo>
                          <a:pt x="66" y="9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1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9165181" y="1831583"/>
                    <a:ext cx="86981" cy="42873"/>
                  </a:xfrm>
                  <a:custGeom>
                    <a:avLst/>
                    <a:gdLst>
                      <a:gd name="T0" fmla="*/ 0 w 210"/>
                      <a:gd name="T1" fmla="*/ 20850 h 97"/>
                      <a:gd name="T2" fmla="*/ 46536 w 210"/>
                      <a:gd name="T3" fmla="*/ 0 h 97"/>
                      <a:gd name="T4" fmla="*/ 85725 w 210"/>
                      <a:gd name="T5" fmla="*/ 27659 h 97"/>
                      <a:gd name="T6" fmla="*/ 33474 w 210"/>
                      <a:gd name="T7" fmla="*/ 41275 h 97"/>
                      <a:gd name="T8" fmla="*/ 0 w 210"/>
                      <a:gd name="T9" fmla="*/ 2085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0"/>
                      <a:gd name="T16" fmla="*/ 0 h 97"/>
                      <a:gd name="T17" fmla="*/ 210 w 210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0" h="97">
                        <a:moveTo>
                          <a:pt x="0" y="49"/>
                        </a:moveTo>
                        <a:lnTo>
                          <a:pt x="114" y="0"/>
                        </a:lnTo>
                        <a:lnTo>
                          <a:pt x="210" y="65"/>
                        </a:lnTo>
                        <a:lnTo>
                          <a:pt x="82" y="97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2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8744998" y="1702965"/>
                    <a:ext cx="61556" cy="128619"/>
                  </a:xfrm>
                  <a:custGeom>
                    <a:avLst/>
                    <a:gdLst>
                      <a:gd name="T0" fmla="*/ 53714 w 146"/>
                      <a:gd name="T1" fmla="*/ 73461 h 306"/>
                      <a:gd name="T2" fmla="*/ 60325 w 146"/>
                      <a:gd name="T3" fmla="*/ 20337 h 306"/>
                      <a:gd name="T4" fmla="*/ 26857 w 146"/>
                      <a:gd name="T5" fmla="*/ 0 h 306"/>
                      <a:gd name="T6" fmla="*/ 0 w 146"/>
                      <a:gd name="T7" fmla="*/ 53124 h 306"/>
                      <a:gd name="T8" fmla="*/ 53714 w 146"/>
                      <a:gd name="T9" fmla="*/ 127000 h 306"/>
                      <a:gd name="T10" fmla="*/ 53714 w 146"/>
                      <a:gd name="T11" fmla="*/ 73461 h 30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6"/>
                      <a:gd name="T19" fmla="*/ 0 h 306"/>
                      <a:gd name="T20" fmla="*/ 146 w 146"/>
                      <a:gd name="T21" fmla="*/ 306 h 30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6" h="306">
                        <a:moveTo>
                          <a:pt x="130" y="177"/>
                        </a:moveTo>
                        <a:lnTo>
                          <a:pt x="146" y="49"/>
                        </a:lnTo>
                        <a:lnTo>
                          <a:pt x="65" y="0"/>
                        </a:lnTo>
                        <a:lnTo>
                          <a:pt x="0" y="128"/>
                        </a:lnTo>
                        <a:lnTo>
                          <a:pt x="130" y="306"/>
                        </a:lnTo>
                        <a:lnTo>
                          <a:pt x="130" y="177"/>
                        </a:lnTo>
                        <a:close/>
                      </a:path>
                    </a:pathLst>
                  </a:custGeom>
                  <a:grpFill/>
                  <a:ln w="317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3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9300336" y="3688517"/>
                    <a:ext cx="37469" cy="97804"/>
                  </a:xfrm>
                  <a:custGeom>
                    <a:avLst/>
                    <a:gdLst>
                      <a:gd name="T0" fmla="*/ 25400 w 96"/>
                      <a:gd name="T1" fmla="*/ 96837 h 235"/>
                      <a:gd name="T2" fmla="*/ 38100 w 96"/>
                      <a:gd name="T3" fmla="*/ 44092 h 235"/>
                      <a:gd name="T4" fmla="*/ 27781 w 96"/>
                      <a:gd name="T5" fmla="*/ 0 h 235"/>
                      <a:gd name="T6" fmla="*/ 0 w 96"/>
                      <a:gd name="T7" fmla="*/ 13598 h 235"/>
                      <a:gd name="T8" fmla="*/ 2381 w 96"/>
                      <a:gd name="T9" fmla="*/ 50273 h 235"/>
                      <a:gd name="T10" fmla="*/ 8731 w 96"/>
                      <a:gd name="T11" fmla="*/ 90656 h 235"/>
                      <a:gd name="T12" fmla="*/ 25400 w 96"/>
                      <a:gd name="T13" fmla="*/ 96837 h 2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6"/>
                      <a:gd name="T22" fmla="*/ 0 h 235"/>
                      <a:gd name="T23" fmla="*/ 96 w 96"/>
                      <a:gd name="T24" fmla="*/ 235 h 2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6" h="235">
                        <a:moveTo>
                          <a:pt x="64" y="235"/>
                        </a:moveTo>
                        <a:lnTo>
                          <a:pt x="96" y="107"/>
                        </a:lnTo>
                        <a:lnTo>
                          <a:pt x="70" y="0"/>
                        </a:lnTo>
                        <a:lnTo>
                          <a:pt x="0" y="33"/>
                        </a:lnTo>
                        <a:lnTo>
                          <a:pt x="6" y="122"/>
                        </a:lnTo>
                        <a:lnTo>
                          <a:pt x="22" y="220"/>
                        </a:lnTo>
                        <a:lnTo>
                          <a:pt x="64" y="23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4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9308365" y="3482191"/>
                    <a:ext cx="68246" cy="199627"/>
                  </a:xfrm>
                  <a:custGeom>
                    <a:avLst/>
                    <a:gdLst>
                      <a:gd name="T0" fmla="*/ 38159 w 161"/>
                      <a:gd name="T1" fmla="*/ 42775 h 474"/>
                      <a:gd name="T2" fmla="*/ 51727 w 161"/>
                      <a:gd name="T3" fmla="*/ 0 h 474"/>
                      <a:gd name="T4" fmla="*/ 61479 w 161"/>
                      <a:gd name="T5" fmla="*/ 0 h 474"/>
                      <a:gd name="T6" fmla="*/ 68263 w 161"/>
                      <a:gd name="T7" fmla="*/ 53573 h 474"/>
                      <a:gd name="T8" fmla="*/ 54695 w 161"/>
                      <a:gd name="T9" fmla="*/ 82644 h 474"/>
                      <a:gd name="T10" fmla="*/ 58935 w 161"/>
                      <a:gd name="T11" fmla="*/ 160719 h 474"/>
                      <a:gd name="T12" fmla="*/ 38159 w 161"/>
                      <a:gd name="T13" fmla="*/ 196850 h 474"/>
                      <a:gd name="T14" fmla="*/ 27560 w 161"/>
                      <a:gd name="T15" fmla="*/ 133725 h 474"/>
                      <a:gd name="T16" fmla="*/ 4240 w 161"/>
                      <a:gd name="T17" fmla="*/ 93857 h 474"/>
                      <a:gd name="T18" fmla="*/ 0 w 161"/>
                      <a:gd name="T19" fmla="*/ 53573 h 474"/>
                      <a:gd name="T20" fmla="*/ 27560 w 161"/>
                      <a:gd name="T21" fmla="*/ 33224 h 474"/>
                      <a:gd name="T22" fmla="*/ 38159 w 161"/>
                      <a:gd name="T23" fmla="*/ 42775 h 47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1"/>
                      <a:gd name="T37" fmla="*/ 0 h 474"/>
                      <a:gd name="T38" fmla="*/ 161 w 161"/>
                      <a:gd name="T39" fmla="*/ 474 h 47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1" h="474">
                        <a:moveTo>
                          <a:pt x="90" y="103"/>
                        </a:moveTo>
                        <a:lnTo>
                          <a:pt x="122" y="0"/>
                        </a:lnTo>
                        <a:lnTo>
                          <a:pt x="145" y="0"/>
                        </a:lnTo>
                        <a:lnTo>
                          <a:pt x="161" y="129"/>
                        </a:lnTo>
                        <a:lnTo>
                          <a:pt x="129" y="199"/>
                        </a:lnTo>
                        <a:lnTo>
                          <a:pt x="139" y="387"/>
                        </a:lnTo>
                        <a:lnTo>
                          <a:pt x="90" y="474"/>
                        </a:lnTo>
                        <a:lnTo>
                          <a:pt x="65" y="322"/>
                        </a:lnTo>
                        <a:lnTo>
                          <a:pt x="10" y="226"/>
                        </a:lnTo>
                        <a:lnTo>
                          <a:pt x="0" y="129"/>
                        </a:lnTo>
                        <a:lnTo>
                          <a:pt x="65" y="80"/>
                        </a:lnTo>
                        <a:lnTo>
                          <a:pt x="90" y="10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5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9372597" y="3332136"/>
                    <a:ext cx="42821" cy="97804"/>
                  </a:xfrm>
                  <a:custGeom>
                    <a:avLst/>
                    <a:gdLst>
                      <a:gd name="T0" fmla="*/ 2885 w 104"/>
                      <a:gd name="T1" fmla="*/ 83651 h 235"/>
                      <a:gd name="T2" fmla="*/ 27202 w 104"/>
                      <a:gd name="T3" fmla="*/ 96837 h 235"/>
                      <a:gd name="T4" fmla="*/ 42863 w 104"/>
                      <a:gd name="T5" fmla="*/ 60163 h 235"/>
                      <a:gd name="T6" fmla="*/ 20195 w 104"/>
                      <a:gd name="T7" fmla="*/ 0 h 235"/>
                      <a:gd name="T8" fmla="*/ 0 w 104"/>
                      <a:gd name="T9" fmla="*/ 13186 h 235"/>
                      <a:gd name="T10" fmla="*/ 2885 w 104"/>
                      <a:gd name="T11" fmla="*/ 83651 h 2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4"/>
                      <a:gd name="T19" fmla="*/ 0 h 235"/>
                      <a:gd name="T20" fmla="*/ 104 w 104"/>
                      <a:gd name="T21" fmla="*/ 235 h 2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4" h="235">
                        <a:moveTo>
                          <a:pt x="7" y="203"/>
                        </a:moveTo>
                        <a:lnTo>
                          <a:pt x="66" y="235"/>
                        </a:lnTo>
                        <a:lnTo>
                          <a:pt x="104" y="146"/>
                        </a:lnTo>
                        <a:lnTo>
                          <a:pt x="49" y="0"/>
                        </a:lnTo>
                        <a:lnTo>
                          <a:pt x="0" y="32"/>
                        </a:lnTo>
                        <a:lnTo>
                          <a:pt x="7" y="20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</p:grpSp>
            <p:sp>
              <p:nvSpPr>
                <p:cNvPr id="88" name="Freeform 22"/>
                <p:cNvSpPr>
                  <a:spLocks noChangeAspect="1"/>
                </p:cNvSpPr>
                <p:nvPr/>
              </p:nvSpPr>
              <p:spPr bwMode="auto">
                <a:xfrm>
                  <a:off x="7752081" y="1491280"/>
                  <a:ext cx="740004" cy="1027610"/>
                </a:xfrm>
                <a:custGeom>
                  <a:avLst/>
                  <a:gdLst>
                    <a:gd name="T0" fmla="*/ 434478 w 1790"/>
                    <a:gd name="T1" fmla="*/ 0 h 2462"/>
                    <a:gd name="T2" fmla="*/ 476090 w 1790"/>
                    <a:gd name="T3" fmla="*/ 11949 h 2462"/>
                    <a:gd name="T4" fmla="*/ 483026 w 1790"/>
                    <a:gd name="T5" fmla="*/ 44911 h 2462"/>
                    <a:gd name="T6" fmla="*/ 516071 w 1790"/>
                    <a:gd name="T7" fmla="*/ 51915 h 2462"/>
                    <a:gd name="T8" fmla="*/ 552787 w 1790"/>
                    <a:gd name="T9" fmla="*/ 95590 h 2462"/>
                    <a:gd name="T10" fmla="*/ 591951 w 1790"/>
                    <a:gd name="T11" fmla="*/ 128965 h 2462"/>
                    <a:gd name="T12" fmla="*/ 638459 w 1790"/>
                    <a:gd name="T13" fmla="*/ 124844 h 2462"/>
                    <a:gd name="T14" fmla="*/ 704141 w 1790"/>
                    <a:gd name="T15" fmla="*/ 184588 h 2462"/>
                    <a:gd name="T16" fmla="*/ 730250 w 1790"/>
                    <a:gd name="T17" fmla="*/ 344455 h 2462"/>
                    <a:gd name="T18" fmla="*/ 677623 w 1790"/>
                    <a:gd name="T19" fmla="*/ 337451 h 2462"/>
                    <a:gd name="T20" fmla="*/ 618877 w 1790"/>
                    <a:gd name="T21" fmla="*/ 257929 h 2462"/>
                    <a:gd name="T22" fmla="*/ 618877 w 1790"/>
                    <a:gd name="T23" fmla="*/ 311081 h 2462"/>
                    <a:gd name="T24" fmla="*/ 546260 w 1790"/>
                    <a:gd name="T25" fmla="*/ 390602 h 2462"/>
                    <a:gd name="T26" fmla="*/ 572777 w 1790"/>
                    <a:gd name="T27" fmla="*/ 510502 h 2462"/>
                    <a:gd name="T28" fmla="*/ 624996 w 1790"/>
                    <a:gd name="T29" fmla="*/ 656772 h 2462"/>
                    <a:gd name="T30" fmla="*/ 697613 w 1790"/>
                    <a:gd name="T31" fmla="*/ 676549 h 2462"/>
                    <a:gd name="T32" fmla="*/ 677623 w 1790"/>
                    <a:gd name="T33" fmla="*/ 723108 h 2462"/>
                    <a:gd name="T34" fmla="*/ 631931 w 1790"/>
                    <a:gd name="T35" fmla="*/ 736705 h 2462"/>
                    <a:gd name="T36" fmla="*/ 651514 w 1790"/>
                    <a:gd name="T37" fmla="*/ 803042 h 2462"/>
                    <a:gd name="T38" fmla="*/ 578897 w 1790"/>
                    <a:gd name="T39" fmla="*/ 869378 h 2462"/>
                    <a:gd name="T40" fmla="*/ 585832 w 1790"/>
                    <a:gd name="T41" fmla="*/ 796037 h 2462"/>
                    <a:gd name="T42" fmla="*/ 513215 w 1790"/>
                    <a:gd name="T43" fmla="*/ 836004 h 2462"/>
                    <a:gd name="T44" fmla="*/ 454469 w 1790"/>
                    <a:gd name="T45" fmla="*/ 909345 h 2462"/>
                    <a:gd name="T46" fmla="*/ 487105 w 1790"/>
                    <a:gd name="T47" fmla="*/ 948900 h 2462"/>
                    <a:gd name="T48" fmla="*/ 434478 w 1790"/>
                    <a:gd name="T49" fmla="*/ 962497 h 2462"/>
                    <a:gd name="T50" fmla="*/ 394906 w 1790"/>
                    <a:gd name="T51" fmla="*/ 1014412 h 2462"/>
                    <a:gd name="T52" fmla="*/ 388379 w 1790"/>
                    <a:gd name="T53" fmla="*/ 969089 h 2462"/>
                    <a:gd name="T54" fmla="*/ 316170 w 1790"/>
                    <a:gd name="T55" fmla="*/ 962497 h 2462"/>
                    <a:gd name="T56" fmla="*/ 270070 w 1790"/>
                    <a:gd name="T57" fmla="*/ 995871 h 2462"/>
                    <a:gd name="T58" fmla="*/ 256607 w 1790"/>
                    <a:gd name="T59" fmla="*/ 889568 h 2462"/>
                    <a:gd name="T60" fmla="*/ 171344 w 1790"/>
                    <a:gd name="T61" fmla="*/ 836004 h 2462"/>
                    <a:gd name="T62" fmla="*/ 109334 w 1790"/>
                    <a:gd name="T63" fmla="*/ 890392 h 2462"/>
                    <a:gd name="T64" fmla="*/ 98727 w 1790"/>
                    <a:gd name="T65" fmla="*/ 843008 h 2462"/>
                    <a:gd name="T66" fmla="*/ 6527 w 1790"/>
                    <a:gd name="T67" fmla="*/ 723108 h 2462"/>
                    <a:gd name="T68" fmla="*/ 0 w 1790"/>
                    <a:gd name="T69" fmla="*/ 669957 h 2462"/>
                    <a:gd name="T70" fmla="*/ 59154 w 1790"/>
                    <a:gd name="T71" fmla="*/ 616805 h 2462"/>
                    <a:gd name="T72" fmla="*/ 26517 w 1790"/>
                    <a:gd name="T73" fmla="*/ 563654 h 2462"/>
                    <a:gd name="T74" fmla="*/ 98727 w 1790"/>
                    <a:gd name="T75" fmla="*/ 517095 h 2462"/>
                    <a:gd name="T76" fmla="*/ 137891 w 1790"/>
                    <a:gd name="T77" fmla="*/ 510502 h 2462"/>
                    <a:gd name="T78" fmla="*/ 177871 w 1790"/>
                    <a:gd name="T79" fmla="*/ 403787 h 2462"/>
                    <a:gd name="T80" fmla="*/ 131771 w 1790"/>
                    <a:gd name="T81" fmla="*/ 377417 h 2462"/>
                    <a:gd name="T82" fmla="*/ 137891 w 1790"/>
                    <a:gd name="T83" fmla="*/ 324266 h 2462"/>
                    <a:gd name="T84" fmla="*/ 98727 w 1790"/>
                    <a:gd name="T85" fmla="*/ 297896 h 2462"/>
                    <a:gd name="T86" fmla="*/ 92199 w 1790"/>
                    <a:gd name="T87" fmla="*/ 217963 h 2462"/>
                    <a:gd name="T88" fmla="*/ 151354 w 1790"/>
                    <a:gd name="T89" fmla="*/ 145034 h 2462"/>
                    <a:gd name="T90" fmla="*/ 164816 w 1790"/>
                    <a:gd name="T91" fmla="*/ 63864 h 2462"/>
                    <a:gd name="T92" fmla="*/ 255384 w 1790"/>
                    <a:gd name="T93" fmla="*/ 88998 h 2462"/>
                    <a:gd name="T94" fmla="*/ 301483 w 1790"/>
                    <a:gd name="T95" fmla="*/ 65100 h 2462"/>
                    <a:gd name="T96" fmla="*/ 397354 w 1790"/>
                    <a:gd name="T97" fmla="*/ 38731 h 2462"/>
                    <a:gd name="T98" fmla="*/ 434478 w 1790"/>
                    <a:gd name="T99" fmla="*/ 0 h 24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790"/>
                    <a:gd name="T151" fmla="*/ 0 h 2462"/>
                    <a:gd name="T152" fmla="*/ 1790 w 1790"/>
                    <a:gd name="T153" fmla="*/ 2462 h 24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790" h="2462">
                      <a:moveTo>
                        <a:pt x="1065" y="0"/>
                      </a:moveTo>
                      <a:lnTo>
                        <a:pt x="1167" y="29"/>
                      </a:lnTo>
                      <a:lnTo>
                        <a:pt x="1184" y="109"/>
                      </a:lnTo>
                      <a:lnTo>
                        <a:pt x="1265" y="126"/>
                      </a:lnTo>
                      <a:lnTo>
                        <a:pt x="1355" y="232"/>
                      </a:lnTo>
                      <a:lnTo>
                        <a:pt x="1451" y="313"/>
                      </a:lnTo>
                      <a:lnTo>
                        <a:pt x="1565" y="303"/>
                      </a:lnTo>
                      <a:lnTo>
                        <a:pt x="1726" y="448"/>
                      </a:lnTo>
                      <a:lnTo>
                        <a:pt x="1790" y="836"/>
                      </a:lnTo>
                      <a:lnTo>
                        <a:pt x="1661" y="819"/>
                      </a:lnTo>
                      <a:lnTo>
                        <a:pt x="1517" y="626"/>
                      </a:lnTo>
                      <a:lnTo>
                        <a:pt x="1517" y="755"/>
                      </a:lnTo>
                      <a:lnTo>
                        <a:pt x="1339" y="948"/>
                      </a:lnTo>
                      <a:lnTo>
                        <a:pt x="1404" y="1239"/>
                      </a:lnTo>
                      <a:lnTo>
                        <a:pt x="1532" y="1594"/>
                      </a:lnTo>
                      <a:lnTo>
                        <a:pt x="1710" y="1642"/>
                      </a:lnTo>
                      <a:lnTo>
                        <a:pt x="1661" y="1755"/>
                      </a:lnTo>
                      <a:lnTo>
                        <a:pt x="1549" y="1788"/>
                      </a:lnTo>
                      <a:lnTo>
                        <a:pt x="1597" y="1949"/>
                      </a:lnTo>
                      <a:lnTo>
                        <a:pt x="1419" y="2110"/>
                      </a:lnTo>
                      <a:lnTo>
                        <a:pt x="1436" y="1932"/>
                      </a:lnTo>
                      <a:lnTo>
                        <a:pt x="1258" y="2029"/>
                      </a:lnTo>
                      <a:lnTo>
                        <a:pt x="1114" y="2207"/>
                      </a:lnTo>
                      <a:lnTo>
                        <a:pt x="1194" y="2303"/>
                      </a:lnTo>
                      <a:lnTo>
                        <a:pt x="1065" y="2336"/>
                      </a:lnTo>
                      <a:lnTo>
                        <a:pt x="968" y="2462"/>
                      </a:lnTo>
                      <a:lnTo>
                        <a:pt x="952" y="2352"/>
                      </a:lnTo>
                      <a:lnTo>
                        <a:pt x="775" y="2336"/>
                      </a:lnTo>
                      <a:lnTo>
                        <a:pt x="662" y="2417"/>
                      </a:lnTo>
                      <a:lnTo>
                        <a:pt x="629" y="2159"/>
                      </a:lnTo>
                      <a:lnTo>
                        <a:pt x="420" y="2029"/>
                      </a:lnTo>
                      <a:lnTo>
                        <a:pt x="268" y="2161"/>
                      </a:lnTo>
                      <a:lnTo>
                        <a:pt x="242" y="2046"/>
                      </a:lnTo>
                      <a:lnTo>
                        <a:pt x="16" y="1755"/>
                      </a:lnTo>
                      <a:lnTo>
                        <a:pt x="0" y="1626"/>
                      </a:lnTo>
                      <a:lnTo>
                        <a:pt x="145" y="1497"/>
                      </a:lnTo>
                      <a:lnTo>
                        <a:pt x="65" y="1368"/>
                      </a:lnTo>
                      <a:lnTo>
                        <a:pt x="242" y="1255"/>
                      </a:lnTo>
                      <a:lnTo>
                        <a:pt x="338" y="1239"/>
                      </a:lnTo>
                      <a:lnTo>
                        <a:pt x="436" y="980"/>
                      </a:lnTo>
                      <a:lnTo>
                        <a:pt x="323" y="916"/>
                      </a:lnTo>
                      <a:lnTo>
                        <a:pt x="338" y="787"/>
                      </a:lnTo>
                      <a:lnTo>
                        <a:pt x="242" y="723"/>
                      </a:lnTo>
                      <a:lnTo>
                        <a:pt x="226" y="529"/>
                      </a:lnTo>
                      <a:lnTo>
                        <a:pt x="371" y="352"/>
                      </a:lnTo>
                      <a:lnTo>
                        <a:pt x="404" y="155"/>
                      </a:lnTo>
                      <a:lnTo>
                        <a:pt x="626" y="216"/>
                      </a:lnTo>
                      <a:lnTo>
                        <a:pt x="739" y="158"/>
                      </a:lnTo>
                      <a:lnTo>
                        <a:pt x="974" y="94"/>
                      </a:lnTo>
                      <a:lnTo>
                        <a:pt x="106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89" name="Freeform 35"/>
                <p:cNvSpPr>
                  <a:spLocks noChangeAspect="1"/>
                </p:cNvSpPr>
                <p:nvPr/>
              </p:nvSpPr>
              <p:spPr bwMode="auto">
                <a:xfrm>
                  <a:off x="5952252" y="1226003"/>
                  <a:ext cx="1981820" cy="2412942"/>
                </a:xfrm>
                <a:custGeom>
                  <a:avLst/>
                  <a:gdLst>
                    <a:gd name="T0" fmla="*/ 416057 w 4794"/>
                    <a:gd name="T1" fmla="*/ 579836 h 5770"/>
                    <a:gd name="T2" fmla="*/ 613674 w 4794"/>
                    <a:gd name="T3" fmla="*/ 579836 h 5770"/>
                    <a:gd name="T4" fmla="*/ 811699 w 4794"/>
                    <a:gd name="T5" fmla="*/ 785771 h 5770"/>
                    <a:gd name="T6" fmla="*/ 896626 w 4794"/>
                    <a:gd name="T7" fmla="*/ 599233 h 5770"/>
                    <a:gd name="T8" fmla="*/ 956238 w 4794"/>
                    <a:gd name="T9" fmla="*/ 379679 h 5770"/>
                    <a:gd name="T10" fmla="*/ 1140789 w 4794"/>
                    <a:gd name="T11" fmla="*/ 252982 h 5770"/>
                    <a:gd name="T12" fmla="*/ 1292268 w 4794"/>
                    <a:gd name="T13" fmla="*/ 252982 h 5770"/>
                    <a:gd name="T14" fmla="*/ 1443747 w 4794"/>
                    <a:gd name="T15" fmla="*/ 126697 h 5770"/>
                    <a:gd name="T16" fmla="*/ 1687094 w 4794"/>
                    <a:gd name="T17" fmla="*/ 53238 h 5770"/>
                    <a:gd name="T18" fmla="*/ 1785902 w 4794"/>
                    <a:gd name="T19" fmla="*/ 17333 h 5770"/>
                    <a:gd name="T20" fmla="*/ 1775286 w 4794"/>
                    <a:gd name="T21" fmla="*/ 224093 h 5770"/>
                    <a:gd name="T22" fmla="*/ 1904309 w 4794"/>
                    <a:gd name="T23" fmla="*/ 286823 h 5770"/>
                    <a:gd name="T24" fmla="*/ 1871645 w 4794"/>
                    <a:gd name="T25" fmla="*/ 479552 h 5770"/>
                    <a:gd name="T26" fmla="*/ 1911250 w 4794"/>
                    <a:gd name="T27" fmla="*/ 639264 h 5770"/>
                    <a:gd name="T28" fmla="*/ 1878178 w 4794"/>
                    <a:gd name="T29" fmla="*/ 779168 h 5770"/>
                    <a:gd name="T30" fmla="*/ 1779369 w 4794"/>
                    <a:gd name="T31" fmla="*/ 932278 h 5770"/>
                    <a:gd name="T32" fmla="*/ 1888794 w 4794"/>
                    <a:gd name="T33" fmla="*/ 1153070 h 5770"/>
                    <a:gd name="T34" fmla="*/ 1772837 w 4794"/>
                    <a:gd name="T35" fmla="*/ 1258720 h 5770"/>
                    <a:gd name="T36" fmla="*/ 1746706 w 4794"/>
                    <a:gd name="T37" fmla="*/ 1351576 h 5770"/>
                    <a:gd name="T38" fmla="*/ 1752830 w 4794"/>
                    <a:gd name="T39" fmla="*/ 1671414 h 5770"/>
                    <a:gd name="T40" fmla="*/ 1601351 w 4794"/>
                    <a:gd name="T41" fmla="*/ 1778303 h 5770"/>
                    <a:gd name="T42" fmla="*/ 1660962 w 4794"/>
                    <a:gd name="T43" fmla="*/ 1977634 h 5770"/>
                    <a:gd name="T44" fmla="*/ 1694035 w 4794"/>
                    <a:gd name="T45" fmla="*/ 2124141 h 5770"/>
                    <a:gd name="T46" fmla="*/ 1631973 w 4794"/>
                    <a:gd name="T47" fmla="*/ 2287568 h 5770"/>
                    <a:gd name="T48" fmla="*/ 1484577 w 4794"/>
                    <a:gd name="T49" fmla="*/ 2358552 h 5770"/>
                    <a:gd name="T50" fmla="*/ 1323707 w 4794"/>
                    <a:gd name="T51" fmla="*/ 2341219 h 5770"/>
                    <a:gd name="T52" fmla="*/ 1184069 w 4794"/>
                    <a:gd name="T53" fmla="*/ 2381250 h 5770"/>
                    <a:gd name="T54" fmla="*/ 1030140 w 4794"/>
                    <a:gd name="T55" fmla="*/ 2341219 h 5770"/>
                    <a:gd name="T56" fmla="*/ 924390 w 4794"/>
                    <a:gd name="T57" fmla="*/ 2207918 h 5770"/>
                    <a:gd name="T58" fmla="*/ 838647 w 4794"/>
                    <a:gd name="T59" fmla="*/ 2198426 h 5770"/>
                    <a:gd name="T60" fmla="*/ 674102 w 4794"/>
                    <a:gd name="T61" fmla="*/ 2174490 h 5770"/>
                    <a:gd name="T62" fmla="*/ 579785 w 4794"/>
                    <a:gd name="T63" fmla="*/ 2285092 h 5770"/>
                    <a:gd name="T64" fmla="*/ 476894 w 4794"/>
                    <a:gd name="T65" fmla="*/ 2365155 h 5770"/>
                    <a:gd name="T66" fmla="*/ 437289 w 4794"/>
                    <a:gd name="T67" fmla="*/ 2158807 h 5770"/>
                    <a:gd name="T68" fmla="*/ 375227 w 4794"/>
                    <a:gd name="T69" fmla="*/ 2037475 h 5770"/>
                    <a:gd name="T70" fmla="*/ 266211 w 4794"/>
                    <a:gd name="T71" fmla="*/ 1901699 h 5770"/>
                    <a:gd name="T72" fmla="*/ 125348 w 4794"/>
                    <a:gd name="T73" fmla="*/ 1837731 h 5770"/>
                    <a:gd name="T74" fmla="*/ 88193 w 4794"/>
                    <a:gd name="T75" fmla="*/ 1664811 h 5770"/>
                    <a:gd name="T76" fmla="*/ 88193 w 4794"/>
                    <a:gd name="T77" fmla="*/ 1518305 h 5770"/>
                    <a:gd name="T78" fmla="*/ 39605 w 4794"/>
                    <a:gd name="T79" fmla="*/ 1353227 h 5770"/>
                    <a:gd name="T80" fmla="*/ 112282 w 4794"/>
                    <a:gd name="T81" fmla="*/ 1236021 h 5770"/>
                    <a:gd name="T82" fmla="*/ 151479 w 4794"/>
                    <a:gd name="T83" fmla="*/ 1003262 h 5770"/>
                    <a:gd name="T84" fmla="*/ 55120 w 4794"/>
                    <a:gd name="T85" fmla="*/ 823326 h 5770"/>
                    <a:gd name="T86" fmla="*/ 107791 w 4794"/>
                    <a:gd name="T87" fmla="*/ 727168 h 5770"/>
                    <a:gd name="T88" fmla="*/ 292342 w 4794"/>
                    <a:gd name="T89" fmla="*/ 740787 h 5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794"/>
                    <a:gd name="T136" fmla="*/ 0 h 5770"/>
                    <a:gd name="T137" fmla="*/ 4794 w 4794"/>
                    <a:gd name="T138" fmla="*/ 5770 h 5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794" h="5770">
                      <a:moveTo>
                        <a:pt x="1083" y="1743"/>
                      </a:moveTo>
                      <a:lnTo>
                        <a:pt x="1019" y="1566"/>
                      </a:lnTo>
                      <a:lnTo>
                        <a:pt x="1019" y="1405"/>
                      </a:lnTo>
                      <a:lnTo>
                        <a:pt x="1197" y="1437"/>
                      </a:lnTo>
                      <a:lnTo>
                        <a:pt x="1310" y="1388"/>
                      </a:lnTo>
                      <a:lnTo>
                        <a:pt x="1503" y="1405"/>
                      </a:lnTo>
                      <a:lnTo>
                        <a:pt x="1407" y="1646"/>
                      </a:lnTo>
                      <a:lnTo>
                        <a:pt x="1617" y="1727"/>
                      </a:lnTo>
                      <a:lnTo>
                        <a:pt x="1988" y="1904"/>
                      </a:lnTo>
                      <a:lnTo>
                        <a:pt x="1955" y="1598"/>
                      </a:lnTo>
                      <a:lnTo>
                        <a:pt x="2149" y="1566"/>
                      </a:lnTo>
                      <a:lnTo>
                        <a:pt x="2196" y="1452"/>
                      </a:lnTo>
                      <a:lnTo>
                        <a:pt x="2503" y="1242"/>
                      </a:lnTo>
                      <a:lnTo>
                        <a:pt x="2277" y="1081"/>
                      </a:lnTo>
                      <a:lnTo>
                        <a:pt x="2342" y="920"/>
                      </a:lnTo>
                      <a:lnTo>
                        <a:pt x="2616" y="710"/>
                      </a:lnTo>
                      <a:lnTo>
                        <a:pt x="2729" y="759"/>
                      </a:lnTo>
                      <a:lnTo>
                        <a:pt x="2794" y="613"/>
                      </a:lnTo>
                      <a:lnTo>
                        <a:pt x="3019" y="485"/>
                      </a:lnTo>
                      <a:lnTo>
                        <a:pt x="3036" y="613"/>
                      </a:lnTo>
                      <a:lnTo>
                        <a:pt x="3165" y="613"/>
                      </a:lnTo>
                      <a:lnTo>
                        <a:pt x="3229" y="532"/>
                      </a:lnTo>
                      <a:lnTo>
                        <a:pt x="3536" y="532"/>
                      </a:lnTo>
                      <a:lnTo>
                        <a:pt x="3536" y="307"/>
                      </a:lnTo>
                      <a:lnTo>
                        <a:pt x="3810" y="49"/>
                      </a:lnTo>
                      <a:lnTo>
                        <a:pt x="4019" y="161"/>
                      </a:lnTo>
                      <a:lnTo>
                        <a:pt x="4132" y="129"/>
                      </a:lnTo>
                      <a:lnTo>
                        <a:pt x="4293" y="146"/>
                      </a:lnTo>
                      <a:lnTo>
                        <a:pt x="4268" y="0"/>
                      </a:lnTo>
                      <a:lnTo>
                        <a:pt x="4374" y="42"/>
                      </a:lnTo>
                      <a:lnTo>
                        <a:pt x="4526" y="172"/>
                      </a:lnTo>
                      <a:lnTo>
                        <a:pt x="4397" y="445"/>
                      </a:lnTo>
                      <a:lnTo>
                        <a:pt x="4348" y="543"/>
                      </a:lnTo>
                      <a:lnTo>
                        <a:pt x="4455" y="710"/>
                      </a:lnTo>
                      <a:lnTo>
                        <a:pt x="4622" y="710"/>
                      </a:lnTo>
                      <a:lnTo>
                        <a:pt x="4664" y="695"/>
                      </a:lnTo>
                      <a:lnTo>
                        <a:pt x="4762" y="788"/>
                      </a:lnTo>
                      <a:lnTo>
                        <a:pt x="4729" y="985"/>
                      </a:lnTo>
                      <a:lnTo>
                        <a:pt x="4584" y="1162"/>
                      </a:lnTo>
                      <a:lnTo>
                        <a:pt x="4600" y="1356"/>
                      </a:lnTo>
                      <a:lnTo>
                        <a:pt x="4696" y="1420"/>
                      </a:lnTo>
                      <a:lnTo>
                        <a:pt x="4681" y="1549"/>
                      </a:lnTo>
                      <a:lnTo>
                        <a:pt x="4794" y="1613"/>
                      </a:lnTo>
                      <a:lnTo>
                        <a:pt x="4696" y="1872"/>
                      </a:lnTo>
                      <a:lnTo>
                        <a:pt x="4600" y="1888"/>
                      </a:lnTo>
                      <a:lnTo>
                        <a:pt x="4423" y="2001"/>
                      </a:lnTo>
                      <a:lnTo>
                        <a:pt x="4503" y="2130"/>
                      </a:lnTo>
                      <a:lnTo>
                        <a:pt x="4358" y="2259"/>
                      </a:lnTo>
                      <a:lnTo>
                        <a:pt x="4374" y="2388"/>
                      </a:lnTo>
                      <a:lnTo>
                        <a:pt x="4600" y="2679"/>
                      </a:lnTo>
                      <a:lnTo>
                        <a:pt x="4626" y="2794"/>
                      </a:lnTo>
                      <a:lnTo>
                        <a:pt x="4649" y="2904"/>
                      </a:lnTo>
                      <a:lnTo>
                        <a:pt x="4471" y="2953"/>
                      </a:lnTo>
                      <a:lnTo>
                        <a:pt x="4342" y="3050"/>
                      </a:lnTo>
                      <a:lnTo>
                        <a:pt x="4181" y="3001"/>
                      </a:lnTo>
                      <a:lnTo>
                        <a:pt x="4164" y="3163"/>
                      </a:lnTo>
                      <a:lnTo>
                        <a:pt x="4278" y="3275"/>
                      </a:lnTo>
                      <a:lnTo>
                        <a:pt x="4229" y="3501"/>
                      </a:lnTo>
                      <a:lnTo>
                        <a:pt x="4407" y="3824"/>
                      </a:lnTo>
                      <a:lnTo>
                        <a:pt x="4293" y="4050"/>
                      </a:lnTo>
                      <a:lnTo>
                        <a:pt x="4181" y="4050"/>
                      </a:lnTo>
                      <a:lnTo>
                        <a:pt x="4197" y="4195"/>
                      </a:lnTo>
                      <a:lnTo>
                        <a:pt x="3922" y="4309"/>
                      </a:lnTo>
                      <a:lnTo>
                        <a:pt x="4003" y="4598"/>
                      </a:lnTo>
                      <a:lnTo>
                        <a:pt x="3954" y="4712"/>
                      </a:lnTo>
                      <a:lnTo>
                        <a:pt x="4068" y="4792"/>
                      </a:lnTo>
                      <a:lnTo>
                        <a:pt x="4068" y="4970"/>
                      </a:lnTo>
                      <a:lnTo>
                        <a:pt x="4181" y="4970"/>
                      </a:lnTo>
                      <a:lnTo>
                        <a:pt x="4149" y="5147"/>
                      </a:lnTo>
                      <a:lnTo>
                        <a:pt x="4219" y="5292"/>
                      </a:lnTo>
                      <a:lnTo>
                        <a:pt x="4049" y="5392"/>
                      </a:lnTo>
                      <a:lnTo>
                        <a:pt x="3997" y="5543"/>
                      </a:lnTo>
                      <a:lnTo>
                        <a:pt x="3888" y="5543"/>
                      </a:lnTo>
                      <a:lnTo>
                        <a:pt x="3700" y="5651"/>
                      </a:lnTo>
                      <a:lnTo>
                        <a:pt x="3636" y="5715"/>
                      </a:lnTo>
                      <a:lnTo>
                        <a:pt x="3500" y="5699"/>
                      </a:lnTo>
                      <a:lnTo>
                        <a:pt x="3384" y="5753"/>
                      </a:lnTo>
                      <a:lnTo>
                        <a:pt x="3242" y="5673"/>
                      </a:lnTo>
                      <a:lnTo>
                        <a:pt x="3112" y="5738"/>
                      </a:lnTo>
                      <a:lnTo>
                        <a:pt x="2984" y="5699"/>
                      </a:lnTo>
                      <a:lnTo>
                        <a:pt x="2900" y="5770"/>
                      </a:lnTo>
                      <a:lnTo>
                        <a:pt x="2803" y="5706"/>
                      </a:lnTo>
                      <a:lnTo>
                        <a:pt x="2639" y="5770"/>
                      </a:lnTo>
                      <a:lnTo>
                        <a:pt x="2523" y="5673"/>
                      </a:lnTo>
                      <a:lnTo>
                        <a:pt x="2416" y="5608"/>
                      </a:lnTo>
                      <a:lnTo>
                        <a:pt x="2384" y="5528"/>
                      </a:lnTo>
                      <a:lnTo>
                        <a:pt x="2264" y="5350"/>
                      </a:lnTo>
                      <a:lnTo>
                        <a:pt x="2232" y="5248"/>
                      </a:lnTo>
                      <a:lnTo>
                        <a:pt x="2152" y="5214"/>
                      </a:lnTo>
                      <a:lnTo>
                        <a:pt x="2054" y="5327"/>
                      </a:lnTo>
                      <a:lnTo>
                        <a:pt x="1965" y="5205"/>
                      </a:lnTo>
                      <a:lnTo>
                        <a:pt x="1803" y="5108"/>
                      </a:lnTo>
                      <a:lnTo>
                        <a:pt x="1651" y="5269"/>
                      </a:lnTo>
                      <a:lnTo>
                        <a:pt x="1609" y="5479"/>
                      </a:lnTo>
                      <a:lnTo>
                        <a:pt x="1475" y="5651"/>
                      </a:lnTo>
                      <a:lnTo>
                        <a:pt x="1420" y="5537"/>
                      </a:lnTo>
                      <a:lnTo>
                        <a:pt x="1394" y="5608"/>
                      </a:lnTo>
                      <a:lnTo>
                        <a:pt x="1193" y="5673"/>
                      </a:lnTo>
                      <a:lnTo>
                        <a:pt x="1168" y="5731"/>
                      </a:lnTo>
                      <a:lnTo>
                        <a:pt x="1064" y="5731"/>
                      </a:lnTo>
                      <a:lnTo>
                        <a:pt x="1032" y="5576"/>
                      </a:lnTo>
                      <a:lnTo>
                        <a:pt x="1071" y="5231"/>
                      </a:lnTo>
                      <a:lnTo>
                        <a:pt x="926" y="5134"/>
                      </a:lnTo>
                      <a:lnTo>
                        <a:pt x="877" y="5028"/>
                      </a:lnTo>
                      <a:lnTo>
                        <a:pt x="919" y="4937"/>
                      </a:lnTo>
                      <a:lnTo>
                        <a:pt x="807" y="4898"/>
                      </a:lnTo>
                      <a:lnTo>
                        <a:pt x="797" y="4744"/>
                      </a:lnTo>
                      <a:lnTo>
                        <a:pt x="652" y="4608"/>
                      </a:lnTo>
                      <a:lnTo>
                        <a:pt x="610" y="4530"/>
                      </a:lnTo>
                      <a:lnTo>
                        <a:pt x="570" y="4453"/>
                      </a:lnTo>
                      <a:lnTo>
                        <a:pt x="307" y="4453"/>
                      </a:lnTo>
                      <a:lnTo>
                        <a:pt x="258" y="4286"/>
                      </a:lnTo>
                      <a:lnTo>
                        <a:pt x="322" y="4140"/>
                      </a:lnTo>
                      <a:lnTo>
                        <a:pt x="216" y="4034"/>
                      </a:lnTo>
                      <a:lnTo>
                        <a:pt x="184" y="3866"/>
                      </a:lnTo>
                      <a:lnTo>
                        <a:pt x="112" y="3828"/>
                      </a:lnTo>
                      <a:lnTo>
                        <a:pt x="216" y="3679"/>
                      </a:lnTo>
                      <a:lnTo>
                        <a:pt x="161" y="3569"/>
                      </a:lnTo>
                      <a:lnTo>
                        <a:pt x="167" y="3440"/>
                      </a:lnTo>
                      <a:lnTo>
                        <a:pt x="97" y="3279"/>
                      </a:lnTo>
                      <a:lnTo>
                        <a:pt x="0" y="3163"/>
                      </a:lnTo>
                      <a:lnTo>
                        <a:pt x="145" y="3010"/>
                      </a:lnTo>
                      <a:lnTo>
                        <a:pt x="275" y="2995"/>
                      </a:lnTo>
                      <a:lnTo>
                        <a:pt x="275" y="2794"/>
                      </a:lnTo>
                      <a:lnTo>
                        <a:pt x="451" y="2550"/>
                      </a:lnTo>
                      <a:lnTo>
                        <a:pt x="371" y="2431"/>
                      </a:lnTo>
                      <a:lnTo>
                        <a:pt x="362" y="2317"/>
                      </a:lnTo>
                      <a:lnTo>
                        <a:pt x="194" y="2188"/>
                      </a:lnTo>
                      <a:lnTo>
                        <a:pt x="135" y="1995"/>
                      </a:lnTo>
                      <a:lnTo>
                        <a:pt x="167" y="1823"/>
                      </a:lnTo>
                      <a:lnTo>
                        <a:pt x="184" y="1872"/>
                      </a:lnTo>
                      <a:lnTo>
                        <a:pt x="264" y="1762"/>
                      </a:lnTo>
                      <a:lnTo>
                        <a:pt x="345" y="1859"/>
                      </a:lnTo>
                      <a:lnTo>
                        <a:pt x="684" y="1678"/>
                      </a:lnTo>
                      <a:lnTo>
                        <a:pt x="716" y="1795"/>
                      </a:lnTo>
                      <a:lnTo>
                        <a:pt x="1083" y="174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90" name="Freeform 63"/>
                <p:cNvSpPr>
                  <a:spLocks noChangeAspect="1"/>
                </p:cNvSpPr>
                <p:nvPr/>
              </p:nvSpPr>
              <p:spPr bwMode="auto">
                <a:xfrm>
                  <a:off x="7040178" y="3401804"/>
                  <a:ext cx="1059825" cy="712762"/>
                </a:xfrm>
                <a:custGeom>
                  <a:avLst/>
                  <a:gdLst>
                    <a:gd name="T0" fmla="*/ 647566 w 2559"/>
                    <a:gd name="T1" fmla="*/ 35927 h 1703"/>
                    <a:gd name="T2" fmla="*/ 715020 w 2559"/>
                    <a:gd name="T3" fmla="*/ 0 h 1703"/>
                    <a:gd name="T4" fmla="*/ 767758 w 2559"/>
                    <a:gd name="T5" fmla="*/ 19822 h 1703"/>
                    <a:gd name="T6" fmla="*/ 728103 w 2559"/>
                    <a:gd name="T7" fmla="*/ 110672 h 1703"/>
                    <a:gd name="T8" fmla="*/ 735870 w 2559"/>
                    <a:gd name="T9" fmla="*/ 150729 h 1703"/>
                    <a:gd name="T10" fmla="*/ 715020 w 2559"/>
                    <a:gd name="T11" fmla="*/ 177158 h 1703"/>
                    <a:gd name="T12" fmla="*/ 738732 w 2559"/>
                    <a:gd name="T13" fmla="*/ 223822 h 1703"/>
                    <a:gd name="T14" fmla="*/ 778387 w 2559"/>
                    <a:gd name="T15" fmla="*/ 199870 h 1703"/>
                    <a:gd name="T16" fmla="*/ 841754 w 2559"/>
                    <a:gd name="T17" fmla="*/ 243643 h 1703"/>
                    <a:gd name="T18" fmla="*/ 894491 w 2559"/>
                    <a:gd name="T19" fmla="*/ 204000 h 1703"/>
                    <a:gd name="T20" fmla="*/ 912888 w 2559"/>
                    <a:gd name="T21" fmla="*/ 133384 h 1703"/>
                    <a:gd name="T22" fmla="*/ 973393 w 2559"/>
                    <a:gd name="T23" fmla="*/ 133384 h 1703"/>
                    <a:gd name="T24" fmla="*/ 976254 w 2559"/>
                    <a:gd name="T25" fmla="*/ 86721 h 1703"/>
                    <a:gd name="T26" fmla="*/ 1026130 w 2559"/>
                    <a:gd name="T27" fmla="*/ 143708 h 1703"/>
                    <a:gd name="T28" fmla="*/ 1031445 w 2559"/>
                    <a:gd name="T29" fmla="*/ 210607 h 1703"/>
                    <a:gd name="T30" fmla="*/ 969713 w 2559"/>
                    <a:gd name="T31" fmla="*/ 226299 h 1703"/>
                    <a:gd name="T32" fmla="*/ 995878 w 2559"/>
                    <a:gd name="T33" fmla="*/ 273376 h 1703"/>
                    <a:gd name="T34" fmla="*/ 960311 w 2559"/>
                    <a:gd name="T35" fmla="*/ 296915 h 1703"/>
                    <a:gd name="T36" fmla="*/ 960311 w 2559"/>
                    <a:gd name="T37" fmla="*/ 353076 h 1703"/>
                    <a:gd name="T38" fmla="*/ 912888 w 2559"/>
                    <a:gd name="T39" fmla="*/ 390655 h 1703"/>
                    <a:gd name="T40" fmla="*/ 930058 w 2559"/>
                    <a:gd name="T41" fmla="*/ 410064 h 1703"/>
                    <a:gd name="T42" fmla="*/ 930058 w 2559"/>
                    <a:gd name="T43" fmla="*/ 503805 h 1703"/>
                    <a:gd name="T44" fmla="*/ 1008960 w 2559"/>
                    <a:gd name="T45" fmla="*/ 513303 h 1703"/>
                    <a:gd name="T46" fmla="*/ 1046162 w 2559"/>
                    <a:gd name="T47" fmla="*/ 606218 h 1703"/>
                    <a:gd name="T48" fmla="*/ 1022042 w 2559"/>
                    <a:gd name="T49" fmla="*/ 670226 h 1703"/>
                    <a:gd name="T50" fmla="*/ 804551 w 2559"/>
                    <a:gd name="T51" fmla="*/ 703262 h 1703"/>
                    <a:gd name="T52" fmla="*/ 494668 w 2559"/>
                    <a:gd name="T53" fmla="*/ 450121 h 1703"/>
                    <a:gd name="T54" fmla="*/ 409225 w 2559"/>
                    <a:gd name="T55" fmla="*/ 463748 h 1703"/>
                    <a:gd name="T56" fmla="*/ 275542 w 2559"/>
                    <a:gd name="T57" fmla="*/ 531473 h 1703"/>
                    <a:gd name="T58" fmla="*/ 231390 w 2559"/>
                    <a:gd name="T59" fmla="*/ 470356 h 1703"/>
                    <a:gd name="T60" fmla="*/ 226893 w 2559"/>
                    <a:gd name="T61" fmla="*/ 419562 h 1703"/>
                    <a:gd name="T62" fmla="*/ 195006 w 2559"/>
                    <a:gd name="T63" fmla="*/ 373311 h 1703"/>
                    <a:gd name="T64" fmla="*/ 191326 w 2559"/>
                    <a:gd name="T65" fmla="*/ 324170 h 1703"/>
                    <a:gd name="T66" fmla="*/ 147992 w 2559"/>
                    <a:gd name="T67" fmla="*/ 332842 h 1703"/>
                    <a:gd name="T68" fmla="*/ 129186 w 2559"/>
                    <a:gd name="T69" fmla="*/ 290720 h 1703"/>
                    <a:gd name="T70" fmla="*/ 63367 w 2559"/>
                    <a:gd name="T71" fmla="*/ 346882 h 1703"/>
                    <a:gd name="T72" fmla="*/ 65819 w 2559"/>
                    <a:gd name="T73" fmla="*/ 270485 h 1703"/>
                    <a:gd name="T74" fmla="*/ 0 w 2559"/>
                    <a:gd name="T75" fmla="*/ 277093 h 1703"/>
                    <a:gd name="T76" fmla="*/ 1635 w 2559"/>
                    <a:gd name="T77" fmla="*/ 233319 h 1703"/>
                    <a:gd name="T78" fmla="*/ 68681 w 2559"/>
                    <a:gd name="T79" fmla="*/ 206890 h 1703"/>
                    <a:gd name="T80" fmla="*/ 108336 w 2559"/>
                    <a:gd name="T81" fmla="*/ 233319 h 1703"/>
                    <a:gd name="T82" fmla="*/ 142677 w 2559"/>
                    <a:gd name="T83" fmla="*/ 204000 h 1703"/>
                    <a:gd name="T84" fmla="*/ 195006 w 2559"/>
                    <a:gd name="T85" fmla="*/ 220105 h 1703"/>
                    <a:gd name="T86" fmla="*/ 248152 w 2559"/>
                    <a:gd name="T87" fmla="*/ 193263 h 1703"/>
                    <a:gd name="T88" fmla="*/ 306204 w 2559"/>
                    <a:gd name="T89" fmla="*/ 226299 h 1703"/>
                    <a:gd name="T90" fmla="*/ 353626 w 2559"/>
                    <a:gd name="T91" fmla="*/ 204000 h 1703"/>
                    <a:gd name="T92" fmla="*/ 409225 w 2559"/>
                    <a:gd name="T93" fmla="*/ 210607 h 1703"/>
                    <a:gd name="T94" fmla="*/ 435390 w 2559"/>
                    <a:gd name="T95" fmla="*/ 184178 h 1703"/>
                    <a:gd name="T96" fmla="*/ 512247 w 2559"/>
                    <a:gd name="T97" fmla="*/ 139579 h 1703"/>
                    <a:gd name="T98" fmla="*/ 556808 w 2559"/>
                    <a:gd name="T99" fmla="*/ 139579 h 1703"/>
                    <a:gd name="T100" fmla="*/ 578067 w 2559"/>
                    <a:gd name="T101" fmla="*/ 77223 h 1703"/>
                    <a:gd name="T102" fmla="*/ 647566 w 2559"/>
                    <a:gd name="T103" fmla="*/ 35927 h 170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559"/>
                    <a:gd name="T157" fmla="*/ 0 h 1703"/>
                    <a:gd name="T158" fmla="*/ 2559 w 2559"/>
                    <a:gd name="T159" fmla="*/ 1703 h 170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559" h="1703">
                      <a:moveTo>
                        <a:pt x="1584" y="87"/>
                      </a:moveTo>
                      <a:lnTo>
                        <a:pt x="1749" y="0"/>
                      </a:lnTo>
                      <a:lnTo>
                        <a:pt x="1878" y="48"/>
                      </a:lnTo>
                      <a:lnTo>
                        <a:pt x="1781" y="268"/>
                      </a:lnTo>
                      <a:lnTo>
                        <a:pt x="1800" y="365"/>
                      </a:lnTo>
                      <a:lnTo>
                        <a:pt x="1749" y="429"/>
                      </a:lnTo>
                      <a:lnTo>
                        <a:pt x="1807" y="542"/>
                      </a:lnTo>
                      <a:lnTo>
                        <a:pt x="1904" y="484"/>
                      </a:lnTo>
                      <a:lnTo>
                        <a:pt x="2059" y="590"/>
                      </a:lnTo>
                      <a:lnTo>
                        <a:pt x="2188" y="494"/>
                      </a:lnTo>
                      <a:lnTo>
                        <a:pt x="2233" y="323"/>
                      </a:lnTo>
                      <a:lnTo>
                        <a:pt x="2381" y="323"/>
                      </a:lnTo>
                      <a:lnTo>
                        <a:pt x="2388" y="210"/>
                      </a:lnTo>
                      <a:lnTo>
                        <a:pt x="2510" y="348"/>
                      </a:lnTo>
                      <a:lnTo>
                        <a:pt x="2523" y="510"/>
                      </a:lnTo>
                      <a:lnTo>
                        <a:pt x="2372" y="548"/>
                      </a:lnTo>
                      <a:lnTo>
                        <a:pt x="2436" y="662"/>
                      </a:lnTo>
                      <a:lnTo>
                        <a:pt x="2349" y="719"/>
                      </a:lnTo>
                      <a:lnTo>
                        <a:pt x="2349" y="855"/>
                      </a:lnTo>
                      <a:lnTo>
                        <a:pt x="2233" y="946"/>
                      </a:lnTo>
                      <a:lnTo>
                        <a:pt x="2275" y="993"/>
                      </a:lnTo>
                      <a:lnTo>
                        <a:pt x="2275" y="1220"/>
                      </a:lnTo>
                      <a:lnTo>
                        <a:pt x="2468" y="1243"/>
                      </a:lnTo>
                      <a:lnTo>
                        <a:pt x="2559" y="1468"/>
                      </a:lnTo>
                      <a:lnTo>
                        <a:pt x="2500" y="1623"/>
                      </a:lnTo>
                      <a:lnTo>
                        <a:pt x="1968" y="1703"/>
                      </a:lnTo>
                      <a:lnTo>
                        <a:pt x="1210" y="1090"/>
                      </a:lnTo>
                      <a:lnTo>
                        <a:pt x="1001" y="1123"/>
                      </a:lnTo>
                      <a:lnTo>
                        <a:pt x="674" y="1287"/>
                      </a:lnTo>
                      <a:lnTo>
                        <a:pt x="566" y="1139"/>
                      </a:lnTo>
                      <a:lnTo>
                        <a:pt x="555" y="1016"/>
                      </a:lnTo>
                      <a:lnTo>
                        <a:pt x="477" y="904"/>
                      </a:lnTo>
                      <a:lnTo>
                        <a:pt x="468" y="785"/>
                      </a:lnTo>
                      <a:lnTo>
                        <a:pt x="362" y="806"/>
                      </a:lnTo>
                      <a:lnTo>
                        <a:pt x="316" y="704"/>
                      </a:lnTo>
                      <a:lnTo>
                        <a:pt x="155" y="840"/>
                      </a:lnTo>
                      <a:lnTo>
                        <a:pt x="161" y="655"/>
                      </a:lnTo>
                      <a:lnTo>
                        <a:pt x="0" y="671"/>
                      </a:lnTo>
                      <a:lnTo>
                        <a:pt x="4" y="565"/>
                      </a:lnTo>
                      <a:lnTo>
                        <a:pt x="168" y="501"/>
                      </a:lnTo>
                      <a:lnTo>
                        <a:pt x="265" y="565"/>
                      </a:lnTo>
                      <a:lnTo>
                        <a:pt x="349" y="494"/>
                      </a:lnTo>
                      <a:lnTo>
                        <a:pt x="477" y="533"/>
                      </a:lnTo>
                      <a:lnTo>
                        <a:pt x="607" y="468"/>
                      </a:lnTo>
                      <a:lnTo>
                        <a:pt x="749" y="548"/>
                      </a:lnTo>
                      <a:lnTo>
                        <a:pt x="865" y="494"/>
                      </a:lnTo>
                      <a:lnTo>
                        <a:pt x="1001" y="510"/>
                      </a:lnTo>
                      <a:lnTo>
                        <a:pt x="1065" y="446"/>
                      </a:lnTo>
                      <a:lnTo>
                        <a:pt x="1253" y="338"/>
                      </a:lnTo>
                      <a:lnTo>
                        <a:pt x="1362" y="338"/>
                      </a:lnTo>
                      <a:lnTo>
                        <a:pt x="1414" y="187"/>
                      </a:lnTo>
                      <a:lnTo>
                        <a:pt x="1584" y="8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91" name="Freeform 110"/>
                <p:cNvSpPr>
                  <a:spLocks noChangeAspect="1"/>
                </p:cNvSpPr>
                <p:nvPr/>
              </p:nvSpPr>
              <p:spPr bwMode="auto">
                <a:xfrm>
                  <a:off x="7705245" y="239926"/>
                  <a:ext cx="1033062" cy="1341119"/>
                </a:xfrm>
                <a:custGeom>
                  <a:avLst/>
                  <a:gdLst>
                    <a:gd name="T0" fmla="*/ 210685 w 2500"/>
                    <a:gd name="T1" fmla="*/ 1298768 h 3204"/>
                    <a:gd name="T2" fmla="*/ 170671 w 2500"/>
                    <a:gd name="T3" fmla="*/ 1260338 h 3204"/>
                    <a:gd name="T4" fmla="*/ 153523 w 2500"/>
                    <a:gd name="T5" fmla="*/ 1266537 h 3204"/>
                    <a:gd name="T6" fmla="*/ 85336 w 2500"/>
                    <a:gd name="T7" fmla="*/ 1266537 h 3204"/>
                    <a:gd name="T8" fmla="*/ 41647 w 2500"/>
                    <a:gd name="T9" fmla="*/ 1197528 h 3204"/>
                    <a:gd name="T10" fmla="*/ 61654 w 2500"/>
                    <a:gd name="T11" fmla="*/ 1157032 h 3204"/>
                    <a:gd name="T12" fmla="*/ 114325 w 2500"/>
                    <a:gd name="T13" fmla="*/ 1044221 h 3204"/>
                    <a:gd name="T14" fmla="*/ 52263 w 2500"/>
                    <a:gd name="T15" fmla="*/ 990502 h 3204"/>
                    <a:gd name="T16" fmla="*/ 8983 w 2500"/>
                    <a:gd name="T17" fmla="*/ 973147 h 3204"/>
                    <a:gd name="T18" fmla="*/ 0 w 2500"/>
                    <a:gd name="T19" fmla="*/ 926865 h 3204"/>
                    <a:gd name="T20" fmla="*/ 72270 w 2500"/>
                    <a:gd name="T21" fmla="*/ 840088 h 3204"/>
                    <a:gd name="T22" fmla="*/ 91869 w 2500"/>
                    <a:gd name="T23" fmla="*/ 786782 h 3204"/>
                    <a:gd name="T24" fmla="*/ 177613 w 2500"/>
                    <a:gd name="T25" fmla="*/ 773558 h 3204"/>
                    <a:gd name="T26" fmla="*/ 217218 w 2500"/>
                    <a:gd name="T27" fmla="*/ 706616 h 3204"/>
                    <a:gd name="T28" fmla="*/ 138007 w 2500"/>
                    <a:gd name="T29" fmla="*/ 686781 h 3204"/>
                    <a:gd name="T30" fmla="*/ 91869 w 2500"/>
                    <a:gd name="T31" fmla="*/ 640087 h 3204"/>
                    <a:gd name="T32" fmla="*/ 183737 w 2500"/>
                    <a:gd name="T33" fmla="*/ 539673 h 3204"/>
                    <a:gd name="T34" fmla="*/ 183737 w 2500"/>
                    <a:gd name="T35" fmla="*/ 459920 h 3204"/>
                    <a:gd name="T36" fmla="*/ 394831 w 2500"/>
                    <a:gd name="T37" fmla="*/ 313638 h 3204"/>
                    <a:gd name="T38" fmla="*/ 526713 w 2500"/>
                    <a:gd name="T39" fmla="*/ 200001 h 3204"/>
                    <a:gd name="T40" fmla="*/ 658187 w 2500"/>
                    <a:gd name="T41" fmla="*/ 193390 h 3204"/>
                    <a:gd name="T42" fmla="*/ 665128 w 2500"/>
                    <a:gd name="T43" fmla="*/ 146282 h 3204"/>
                    <a:gd name="T44" fmla="*/ 612049 w 2500"/>
                    <a:gd name="T45" fmla="*/ 146282 h 3204"/>
                    <a:gd name="T46" fmla="*/ 730866 w 2500"/>
                    <a:gd name="T47" fmla="*/ 0 h 3204"/>
                    <a:gd name="T48" fmla="*/ 803544 w 2500"/>
                    <a:gd name="T49" fmla="*/ 86777 h 3204"/>
                    <a:gd name="T50" fmla="*/ 770471 w 2500"/>
                    <a:gd name="T51" fmla="*/ 126860 h 3204"/>
                    <a:gd name="T52" fmla="*/ 836208 w 2500"/>
                    <a:gd name="T53" fmla="*/ 126860 h 3204"/>
                    <a:gd name="T54" fmla="*/ 842741 w 2500"/>
                    <a:gd name="T55" fmla="*/ 153307 h 3204"/>
                    <a:gd name="T56" fmla="*/ 928077 w 2500"/>
                    <a:gd name="T57" fmla="*/ 153307 h 3204"/>
                    <a:gd name="T58" fmla="*/ 842741 w 2500"/>
                    <a:gd name="T59" fmla="*/ 253307 h 3204"/>
                    <a:gd name="T60" fmla="*/ 822734 w 2500"/>
                    <a:gd name="T61" fmla="*/ 293390 h 3204"/>
                    <a:gd name="T62" fmla="*/ 756997 w 2500"/>
                    <a:gd name="T63" fmla="*/ 293390 h 3204"/>
                    <a:gd name="T64" fmla="*/ 723924 w 2500"/>
                    <a:gd name="T65" fmla="*/ 400002 h 3204"/>
                    <a:gd name="T66" fmla="*/ 638180 w 2500"/>
                    <a:gd name="T67" fmla="*/ 393391 h 3204"/>
                    <a:gd name="T68" fmla="*/ 638180 w 2500"/>
                    <a:gd name="T69" fmla="*/ 439672 h 3204"/>
                    <a:gd name="T70" fmla="*/ 723924 w 2500"/>
                    <a:gd name="T71" fmla="*/ 459920 h 3204"/>
                    <a:gd name="T72" fmla="*/ 763530 w 2500"/>
                    <a:gd name="T73" fmla="*/ 520251 h 3204"/>
                    <a:gd name="T74" fmla="*/ 710859 w 2500"/>
                    <a:gd name="T75" fmla="*/ 640087 h 3204"/>
                    <a:gd name="T76" fmla="*/ 736990 w 2500"/>
                    <a:gd name="T77" fmla="*/ 673558 h 3204"/>
                    <a:gd name="T78" fmla="*/ 816609 w 2500"/>
                    <a:gd name="T79" fmla="*/ 579756 h 3204"/>
                    <a:gd name="T80" fmla="*/ 888471 w 2500"/>
                    <a:gd name="T81" fmla="*/ 606615 h 3204"/>
                    <a:gd name="T82" fmla="*/ 955025 w 2500"/>
                    <a:gd name="T83" fmla="*/ 566532 h 3204"/>
                    <a:gd name="T84" fmla="*/ 1013821 w 2500"/>
                    <a:gd name="T85" fmla="*/ 573557 h 3204"/>
                    <a:gd name="T86" fmla="*/ 1020762 w 2500"/>
                    <a:gd name="T87" fmla="*/ 626450 h 3204"/>
                    <a:gd name="T88" fmla="*/ 987689 w 2500"/>
                    <a:gd name="T89" fmla="*/ 673558 h 3204"/>
                    <a:gd name="T90" fmla="*/ 988914 w 2500"/>
                    <a:gd name="T91" fmla="*/ 838435 h 3204"/>
                    <a:gd name="T92" fmla="*/ 923994 w 2500"/>
                    <a:gd name="T93" fmla="*/ 870667 h 3204"/>
                    <a:gd name="T94" fmla="*/ 871731 w 2500"/>
                    <a:gd name="T95" fmla="*/ 1037196 h 3204"/>
                    <a:gd name="T96" fmla="*/ 809668 w 2500"/>
                    <a:gd name="T97" fmla="*/ 1044221 h 3204"/>
                    <a:gd name="T98" fmla="*/ 753322 w 2500"/>
                    <a:gd name="T99" fmla="*/ 1080172 h 3204"/>
                    <a:gd name="T100" fmla="*/ 726782 w 2500"/>
                    <a:gd name="T101" fmla="*/ 1003725 h 3204"/>
                    <a:gd name="T102" fmla="*/ 654513 w 2500"/>
                    <a:gd name="T103" fmla="*/ 1020254 h 3204"/>
                    <a:gd name="T104" fmla="*/ 614907 w 2500"/>
                    <a:gd name="T105" fmla="*/ 1052899 h 3204"/>
                    <a:gd name="T106" fmla="*/ 522222 w 2500"/>
                    <a:gd name="T107" fmla="*/ 1123974 h 3204"/>
                    <a:gd name="T108" fmla="*/ 503032 w 2500"/>
                    <a:gd name="T109" fmla="*/ 1166536 h 3204"/>
                    <a:gd name="T110" fmla="*/ 460568 w 2500"/>
                    <a:gd name="T111" fmla="*/ 1192983 h 3204"/>
                    <a:gd name="T112" fmla="*/ 480575 w 2500"/>
                    <a:gd name="T113" fmla="*/ 1234718 h 3204"/>
                    <a:gd name="T114" fmla="*/ 443419 w 2500"/>
                    <a:gd name="T115" fmla="*/ 1273561 h 3204"/>
                    <a:gd name="T116" fmla="*/ 347467 w 2500"/>
                    <a:gd name="T117" fmla="*/ 1300008 h 3204"/>
                    <a:gd name="T118" fmla="*/ 301329 w 2500"/>
                    <a:gd name="T119" fmla="*/ 1323975 h 3204"/>
                    <a:gd name="T120" fmla="*/ 210685 w 2500"/>
                    <a:gd name="T121" fmla="*/ 1298768 h 320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500"/>
                    <a:gd name="T184" fmla="*/ 0 h 3204"/>
                    <a:gd name="T185" fmla="*/ 2500 w 2500"/>
                    <a:gd name="T186" fmla="*/ 3204 h 320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500" h="3204">
                      <a:moveTo>
                        <a:pt x="516" y="3143"/>
                      </a:moveTo>
                      <a:lnTo>
                        <a:pt x="418" y="3050"/>
                      </a:lnTo>
                      <a:lnTo>
                        <a:pt x="376" y="3065"/>
                      </a:lnTo>
                      <a:lnTo>
                        <a:pt x="209" y="3065"/>
                      </a:lnTo>
                      <a:lnTo>
                        <a:pt x="102" y="2898"/>
                      </a:lnTo>
                      <a:lnTo>
                        <a:pt x="151" y="2800"/>
                      </a:lnTo>
                      <a:lnTo>
                        <a:pt x="280" y="2527"/>
                      </a:lnTo>
                      <a:lnTo>
                        <a:pt x="128" y="2397"/>
                      </a:lnTo>
                      <a:lnTo>
                        <a:pt x="22" y="2355"/>
                      </a:lnTo>
                      <a:lnTo>
                        <a:pt x="0" y="2243"/>
                      </a:lnTo>
                      <a:lnTo>
                        <a:pt x="177" y="2033"/>
                      </a:lnTo>
                      <a:lnTo>
                        <a:pt x="225" y="1904"/>
                      </a:lnTo>
                      <a:lnTo>
                        <a:pt x="435" y="1872"/>
                      </a:lnTo>
                      <a:lnTo>
                        <a:pt x="532" y="1710"/>
                      </a:lnTo>
                      <a:lnTo>
                        <a:pt x="338" y="1662"/>
                      </a:lnTo>
                      <a:lnTo>
                        <a:pt x="225" y="1549"/>
                      </a:lnTo>
                      <a:lnTo>
                        <a:pt x="450" y="1306"/>
                      </a:lnTo>
                      <a:lnTo>
                        <a:pt x="450" y="1113"/>
                      </a:lnTo>
                      <a:lnTo>
                        <a:pt x="967" y="759"/>
                      </a:lnTo>
                      <a:lnTo>
                        <a:pt x="1290" y="484"/>
                      </a:lnTo>
                      <a:lnTo>
                        <a:pt x="1612" y="468"/>
                      </a:lnTo>
                      <a:lnTo>
                        <a:pt x="1629" y="354"/>
                      </a:lnTo>
                      <a:lnTo>
                        <a:pt x="1499" y="354"/>
                      </a:lnTo>
                      <a:lnTo>
                        <a:pt x="1790" y="0"/>
                      </a:lnTo>
                      <a:lnTo>
                        <a:pt x="1968" y="210"/>
                      </a:lnTo>
                      <a:lnTo>
                        <a:pt x="1887" y="307"/>
                      </a:lnTo>
                      <a:lnTo>
                        <a:pt x="2048" y="307"/>
                      </a:lnTo>
                      <a:lnTo>
                        <a:pt x="2064" y="371"/>
                      </a:lnTo>
                      <a:lnTo>
                        <a:pt x="2273" y="371"/>
                      </a:lnTo>
                      <a:lnTo>
                        <a:pt x="2064" y="613"/>
                      </a:lnTo>
                      <a:lnTo>
                        <a:pt x="2015" y="710"/>
                      </a:lnTo>
                      <a:lnTo>
                        <a:pt x="1854" y="710"/>
                      </a:lnTo>
                      <a:lnTo>
                        <a:pt x="1773" y="968"/>
                      </a:lnTo>
                      <a:lnTo>
                        <a:pt x="1563" y="952"/>
                      </a:lnTo>
                      <a:lnTo>
                        <a:pt x="1563" y="1064"/>
                      </a:lnTo>
                      <a:lnTo>
                        <a:pt x="1773" y="1113"/>
                      </a:lnTo>
                      <a:lnTo>
                        <a:pt x="1870" y="1259"/>
                      </a:lnTo>
                      <a:lnTo>
                        <a:pt x="1741" y="1549"/>
                      </a:lnTo>
                      <a:lnTo>
                        <a:pt x="1805" y="1630"/>
                      </a:lnTo>
                      <a:lnTo>
                        <a:pt x="2000" y="1403"/>
                      </a:lnTo>
                      <a:lnTo>
                        <a:pt x="2176" y="1468"/>
                      </a:lnTo>
                      <a:lnTo>
                        <a:pt x="2339" y="1371"/>
                      </a:lnTo>
                      <a:lnTo>
                        <a:pt x="2483" y="1388"/>
                      </a:lnTo>
                      <a:lnTo>
                        <a:pt x="2500" y="1516"/>
                      </a:lnTo>
                      <a:lnTo>
                        <a:pt x="2419" y="1630"/>
                      </a:lnTo>
                      <a:lnTo>
                        <a:pt x="2422" y="2029"/>
                      </a:lnTo>
                      <a:lnTo>
                        <a:pt x="2263" y="2107"/>
                      </a:lnTo>
                      <a:lnTo>
                        <a:pt x="2135" y="2510"/>
                      </a:lnTo>
                      <a:lnTo>
                        <a:pt x="1983" y="2527"/>
                      </a:lnTo>
                      <a:lnTo>
                        <a:pt x="1845" y="2614"/>
                      </a:lnTo>
                      <a:lnTo>
                        <a:pt x="1780" y="2429"/>
                      </a:lnTo>
                      <a:lnTo>
                        <a:pt x="1603" y="2469"/>
                      </a:lnTo>
                      <a:lnTo>
                        <a:pt x="1506" y="2548"/>
                      </a:lnTo>
                      <a:lnTo>
                        <a:pt x="1279" y="2720"/>
                      </a:lnTo>
                      <a:lnTo>
                        <a:pt x="1232" y="2823"/>
                      </a:lnTo>
                      <a:lnTo>
                        <a:pt x="1128" y="2887"/>
                      </a:lnTo>
                      <a:lnTo>
                        <a:pt x="1177" y="2988"/>
                      </a:lnTo>
                      <a:lnTo>
                        <a:pt x="1086" y="3082"/>
                      </a:lnTo>
                      <a:lnTo>
                        <a:pt x="851" y="3146"/>
                      </a:lnTo>
                      <a:lnTo>
                        <a:pt x="738" y="3204"/>
                      </a:lnTo>
                      <a:lnTo>
                        <a:pt x="516" y="314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grpSp>
              <p:nvGrpSpPr>
                <p:cNvPr id="92" name="Группа 123"/>
                <p:cNvGrpSpPr/>
                <p:nvPr/>
              </p:nvGrpSpPr>
              <p:grpSpPr>
                <a:xfrm>
                  <a:off x="6599923" y="443572"/>
                  <a:ext cx="1256535" cy="1133453"/>
                  <a:chOff x="6599923" y="443572"/>
                  <a:chExt cx="1256535" cy="1133453"/>
                </a:xfrm>
                <a:grpFill/>
              </p:grpSpPr>
              <p:sp>
                <p:nvSpPr>
                  <p:cNvPr id="93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7774830" y="443572"/>
                    <a:ext cx="81628" cy="158094"/>
                  </a:xfrm>
                  <a:custGeom>
                    <a:avLst/>
                    <a:gdLst>
                      <a:gd name="T0" fmla="*/ 80963 w 199"/>
                      <a:gd name="T1" fmla="*/ 39608 h 381"/>
                      <a:gd name="T2" fmla="*/ 63062 w 199"/>
                      <a:gd name="T3" fmla="*/ 95958 h 381"/>
                      <a:gd name="T4" fmla="*/ 67944 w 199"/>
                      <a:gd name="T5" fmla="*/ 151492 h 381"/>
                      <a:gd name="T6" fmla="*/ 49636 w 199"/>
                      <a:gd name="T7" fmla="*/ 155575 h 381"/>
                      <a:gd name="T8" fmla="*/ 0 w 199"/>
                      <a:gd name="T9" fmla="*/ 59208 h 381"/>
                      <a:gd name="T10" fmla="*/ 52484 w 199"/>
                      <a:gd name="T11" fmla="*/ 0 h 381"/>
                      <a:gd name="T12" fmla="*/ 80963 w 199"/>
                      <a:gd name="T13" fmla="*/ 39608 h 3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9"/>
                      <a:gd name="T22" fmla="*/ 0 h 381"/>
                      <a:gd name="T23" fmla="*/ 199 w 199"/>
                      <a:gd name="T24" fmla="*/ 381 h 3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9" h="381">
                        <a:moveTo>
                          <a:pt x="199" y="97"/>
                        </a:moveTo>
                        <a:lnTo>
                          <a:pt x="155" y="235"/>
                        </a:lnTo>
                        <a:lnTo>
                          <a:pt x="167" y="371"/>
                        </a:lnTo>
                        <a:lnTo>
                          <a:pt x="122" y="381"/>
                        </a:lnTo>
                        <a:lnTo>
                          <a:pt x="0" y="145"/>
                        </a:lnTo>
                        <a:lnTo>
                          <a:pt x="129" y="0"/>
                        </a:lnTo>
                        <a:lnTo>
                          <a:pt x="199" y="9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4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6851497" y="1488600"/>
                    <a:ext cx="96348" cy="88425"/>
                  </a:xfrm>
                  <a:custGeom>
                    <a:avLst/>
                    <a:gdLst>
                      <a:gd name="T0" fmla="*/ 0 w 233"/>
                      <a:gd name="T1" fmla="*/ 87312 h 209"/>
                      <a:gd name="T2" fmla="*/ 95250 w 233"/>
                      <a:gd name="T3" fmla="*/ 30914 h 209"/>
                      <a:gd name="T4" fmla="*/ 75219 w 233"/>
                      <a:gd name="T5" fmla="*/ 0 h 209"/>
                      <a:gd name="T6" fmla="*/ 2862 w 233"/>
                      <a:gd name="T7" fmla="*/ 0 h 209"/>
                      <a:gd name="T8" fmla="*/ 0 w 233"/>
                      <a:gd name="T9" fmla="*/ 87312 h 2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3"/>
                      <a:gd name="T16" fmla="*/ 0 h 209"/>
                      <a:gd name="T17" fmla="*/ 233 w 233"/>
                      <a:gd name="T18" fmla="*/ 209 h 2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3" h="209">
                        <a:moveTo>
                          <a:pt x="0" y="209"/>
                        </a:moveTo>
                        <a:lnTo>
                          <a:pt x="233" y="74"/>
                        </a:lnTo>
                        <a:lnTo>
                          <a:pt x="184" y="0"/>
                        </a:lnTo>
                        <a:lnTo>
                          <a:pt x="7" y="0"/>
                        </a:lnTo>
                        <a:lnTo>
                          <a:pt x="0" y="209"/>
                        </a:lnTo>
                        <a:close/>
                      </a:path>
                    </a:pathLst>
                  </a:custGeom>
                  <a:grpFill/>
                  <a:ln w="317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5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6599923" y="1284954"/>
                    <a:ext cx="212768" cy="207666"/>
                  </a:xfrm>
                  <a:custGeom>
                    <a:avLst/>
                    <a:gdLst>
                      <a:gd name="T0" fmla="*/ 0 w 510"/>
                      <a:gd name="T1" fmla="*/ 113586 h 494"/>
                      <a:gd name="T2" fmla="*/ 2465 w 510"/>
                      <a:gd name="T3" fmla="*/ 150896 h 494"/>
                      <a:gd name="T4" fmla="*/ 77246 w 510"/>
                      <a:gd name="T5" fmla="*/ 204787 h 494"/>
                      <a:gd name="T6" fmla="*/ 116691 w 510"/>
                      <a:gd name="T7" fmla="*/ 204787 h 494"/>
                      <a:gd name="T8" fmla="*/ 209550 w 510"/>
                      <a:gd name="T9" fmla="*/ 84153 h 494"/>
                      <a:gd name="T10" fmla="*/ 209550 w 510"/>
                      <a:gd name="T11" fmla="*/ 0 h 494"/>
                      <a:gd name="T12" fmla="*/ 77246 w 510"/>
                      <a:gd name="T13" fmla="*/ 3731 h 494"/>
                      <a:gd name="T14" fmla="*/ 63687 w 510"/>
                      <a:gd name="T15" fmla="*/ 39797 h 494"/>
                      <a:gd name="T16" fmla="*/ 72726 w 510"/>
                      <a:gd name="T17" fmla="*/ 70473 h 494"/>
                      <a:gd name="T18" fmla="*/ 32871 w 510"/>
                      <a:gd name="T19" fmla="*/ 64255 h 494"/>
                      <a:gd name="T20" fmla="*/ 0 w 510"/>
                      <a:gd name="T21" fmla="*/ 113586 h 49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10"/>
                      <a:gd name="T34" fmla="*/ 0 h 494"/>
                      <a:gd name="T35" fmla="*/ 510 w 510"/>
                      <a:gd name="T36" fmla="*/ 494 h 49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10" h="494">
                        <a:moveTo>
                          <a:pt x="0" y="274"/>
                        </a:moveTo>
                        <a:lnTo>
                          <a:pt x="6" y="364"/>
                        </a:lnTo>
                        <a:lnTo>
                          <a:pt x="188" y="494"/>
                        </a:lnTo>
                        <a:lnTo>
                          <a:pt x="284" y="494"/>
                        </a:lnTo>
                        <a:lnTo>
                          <a:pt x="510" y="203"/>
                        </a:lnTo>
                        <a:lnTo>
                          <a:pt x="510" y="0"/>
                        </a:lnTo>
                        <a:lnTo>
                          <a:pt x="188" y="9"/>
                        </a:lnTo>
                        <a:lnTo>
                          <a:pt x="155" y="96"/>
                        </a:lnTo>
                        <a:lnTo>
                          <a:pt x="177" y="170"/>
                        </a:lnTo>
                        <a:lnTo>
                          <a:pt x="80" y="155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grpFill/>
                  <a:ln w="317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6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6823396" y="1192509"/>
                    <a:ext cx="151212" cy="91105"/>
                  </a:xfrm>
                  <a:custGeom>
                    <a:avLst/>
                    <a:gdLst>
                      <a:gd name="T0" fmla="*/ 0 w 361"/>
                      <a:gd name="T1" fmla="*/ 46276 h 219"/>
                      <a:gd name="T2" fmla="*/ 53324 w 361"/>
                      <a:gd name="T3" fmla="*/ 40079 h 219"/>
                      <a:gd name="T4" fmla="*/ 109542 w 361"/>
                      <a:gd name="T5" fmla="*/ 0 h 219"/>
                      <a:gd name="T6" fmla="*/ 149225 w 361"/>
                      <a:gd name="T7" fmla="*/ 23965 h 219"/>
                      <a:gd name="T8" fmla="*/ 75646 w 361"/>
                      <a:gd name="T9" fmla="*/ 90487 h 219"/>
                      <a:gd name="T10" fmla="*/ 22735 w 361"/>
                      <a:gd name="T11" fmla="*/ 90487 h 219"/>
                      <a:gd name="T12" fmla="*/ 0 w 361"/>
                      <a:gd name="T13" fmla="*/ 46276 h 2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1"/>
                      <a:gd name="T22" fmla="*/ 0 h 219"/>
                      <a:gd name="T23" fmla="*/ 361 w 361"/>
                      <a:gd name="T24" fmla="*/ 219 h 21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1" h="219">
                        <a:moveTo>
                          <a:pt x="0" y="112"/>
                        </a:moveTo>
                        <a:lnTo>
                          <a:pt x="129" y="97"/>
                        </a:lnTo>
                        <a:lnTo>
                          <a:pt x="265" y="0"/>
                        </a:lnTo>
                        <a:lnTo>
                          <a:pt x="361" y="58"/>
                        </a:lnTo>
                        <a:lnTo>
                          <a:pt x="183" y="219"/>
                        </a:lnTo>
                        <a:lnTo>
                          <a:pt x="55" y="219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 w="317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Группа 426"/>
            <p:cNvGrpSpPr/>
            <p:nvPr/>
          </p:nvGrpSpPr>
          <p:grpSpPr>
            <a:xfrm>
              <a:off x="1815498" y="3066303"/>
              <a:ext cx="1259212" cy="1039668"/>
              <a:chOff x="1807960" y="2592578"/>
              <a:chExt cx="1259212" cy="1039668"/>
            </a:xfrm>
            <a:grpFill/>
          </p:grpSpPr>
          <p:sp>
            <p:nvSpPr>
              <p:cNvPr id="63" name="Freeform 104"/>
              <p:cNvSpPr>
                <a:spLocks noChangeAspect="1"/>
              </p:cNvSpPr>
              <p:nvPr/>
            </p:nvSpPr>
            <p:spPr bwMode="auto">
              <a:xfrm>
                <a:off x="2099680" y="3203517"/>
                <a:ext cx="215444" cy="209006"/>
              </a:xfrm>
              <a:custGeom>
                <a:avLst/>
                <a:gdLst>
                  <a:gd name="T0" fmla="*/ 134136 w 517"/>
                  <a:gd name="T1" fmla="*/ 198533 h 500"/>
                  <a:gd name="T2" fmla="*/ 126318 w 517"/>
                  <a:gd name="T3" fmla="*/ 206375 h 500"/>
                  <a:gd name="T4" fmla="*/ 66245 w 517"/>
                  <a:gd name="T5" fmla="*/ 135795 h 500"/>
                  <a:gd name="T6" fmla="*/ 63776 w 517"/>
                  <a:gd name="T7" fmla="*/ 134557 h 500"/>
                  <a:gd name="T8" fmla="*/ 58016 w 517"/>
                  <a:gd name="T9" fmla="*/ 131255 h 500"/>
                  <a:gd name="T10" fmla="*/ 49375 w 517"/>
                  <a:gd name="T11" fmla="*/ 127127 h 500"/>
                  <a:gd name="T12" fmla="*/ 38266 w 517"/>
                  <a:gd name="T13" fmla="*/ 122174 h 500"/>
                  <a:gd name="T14" fmla="*/ 27568 w 517"/>
                  <a:gd name="T15" fmla="*/ 116808 h 500"/>
                  <a:gd name="T16" fmla="*/ 17281 w 517"/>
                  <a:gd name="T17" fmla="*/ 112268 h 500"/>
                  <a:gd name="T18" fmla="*/ 8641 w 517"/>
                  <a:gd name="T19" fmla="*/ 108141 h 500"/>
                  <a:gd name="T20" fmla="*/ 2469 w 517"/>
                  <a:gd name="T21" fmla="*/ 106490 h 500"/>
                  <a:gd name="T22" fmla="*/ 1646 w 517"/>
                  <a:gd name="T23" fmla="*/ 104838 h 500"/>
                  <a:gd name="T24" fmla="*/ 0 w 517"/>
                  <a:gd name="T25" fmla="*/ 79661 h 500"/>
                  <a:gd name="T26" fmla="*/ 35797 w 517"/>
                  <a:gd name="T27" fmla="*/ 68929 h 500"/>
                  <a:gd name="T28" fmla="*/ 33328 w 517"/>
                  <a:gd name="T29" fmla="*/ 49117 h 500"/>
                  <a:gd name="T30" fmla="*/ 88875 w 517"/>
                  <a:gd name="T31" fmla="*/ 13208 h 500"/>
                  <a:gd name="T32" fmla="*/ 109037 w 517"/>
                  <a:gd name="T33" fmla="*/ 35909 h 500"/>
                  <a:gd name="T34" fmla="*/ 128787 w 517"/>
                  <a:gd name="T35" fmla="*/ 0 h 500"/>
                  <a:gd name="T36" fmla="*/ 169933 w 517"/>
                  <a:gd name="T37" fmla="*/ 6191 h 500"/>
                  <a:gd name="T38" fmla="*/ 175282 w 517"/>
                  <a:gd name="T39" fmla="*/ 35909 h 500"/>
                  <a:gd name="T40" fmla="*/ 212725 w 517"/>
                  <a:gd name="T41" fmla="*/ 49117 h 500"/>
                  <a:gd name="T42" fmla="*/ 190095 w 517"/>
                  <a:gd name="T43" fmla="*/ 78423 h 500"/>
                  <a:gd name="T44" fmla="*/ 148949 w 517"/>
                  <a:gd name="T45" fmla="*/ 129191 h 500"/>
                  <a:gd name="T46" fmla="*/ 172813 w 517"/>
                  <a:gd name="T47" fmla="*/ 168815 h 500"/>
                  <a:gd name="T48" fmla="*/ 134136 w 517"/>
                  <a:gd name="T49" fmla="*/ 198533 h 5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7"/>
                  <a:gd name="T76" fmla="*/ 0 h 500"/>
                  <a:gd name="T77" fmla="*/ 517 w 517"/>
                  <a:gd name="T78" fmla="*/ 500 h 5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7" h="500">
                    <a:moveTo>
                      <a:pt x="326" y="481"/>
                    </a:moveTo>
                    <a:lnTo>
                      <a:pt x="307" y="500"/>
                    </a:lnTo>
                    <a:lnTo>
                      <a:pt x="161" y="329"/>
                    </a:lnTo>
                    <a:lnTo>
                      <a:pt x="155" y="326"/>
                    </a:lnTo>
                    <a:lnTo>
                      <a:pt x="141" y="318"/>
                    </a:lnTo>
                    <a:lnTo>
                      <a:pt x="120" y="308"/>
                    </a:lnTo>
                    <a:lnTo>
                      <a:pt x="93" y="296"/>
                    </a:lnTo>
                    <a:lnTo>
                      <a:pt x="67" y="283"/>
                    </a:lnTo>
                    <a:lnTo>
                      <a:pt x="42" y="272"/>
                    </a:lnTo>
                    <a:lnTo>
                      <a:pt x="21" y="262"/>
                    </a:lnTo>
                    <a:lnTo>
                      <a:pt x="6" y="258"/>
                    </a:lnTo>
                    <a:lnTo>
                      <a:pt x="4" y="254"/>
                    </a:lnTo>
                    <a:lnTo>
                      <a:pt x="0" y="193"/>
                    </a:lnTo>
                    <a:lnTo>
                      <a:pt x="87" y="167"/>
                    </a:lnTo>
                    <a:lnTo>
                      <a:pt x="81" y="119"/>
                    </a:lnTo>
                    <a:lnTo>
                      <a:pt x="216" y="32"/>
                    </a:lnTo>
                    <a:lnTo>
                      <a:pt x="265" y="87"/>
                    </a:lnTo>
                    <a:lnTo>
                      <a:pt x="313" y="0"/>
                    </a:lnTo>
                    <a:lnTo>
                      <a:pt x="413" y="15"/>
                    </a:lnTo>
                    <a:lnTo>
                      <a:pt x="426" y="87"/>
                    </a:lnTo>
                    <a:lnTo>
                      <a:pt x="517" y="119"/>
                    </a:lnTo>
                    <a:lnTo>
                      <a:pt x="462" y="190"/>
                    </a:lnTo>
                    <a:lnTo>
                      <a:pt x="362" y="313"/>
                    </a:lnTo>
                    <a:lnTo>
                      <a:pt x="420" y="409"/>
                    </a:lnTo>
                    <a:lnTo>
                      <a:pt x="326" y="48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grpSp>
            <p:nvGrpSpPr>
              <p:cNvPr id="64" name="Группа 132"/>
              <p:cNvGrpSpPr/>
              <p:nvPr/>
            </p:nvGrpSpPr>
            <p:grpSpPr>
              <a:xfrm>
                <a:off x="1807960" y="2592578"/>
                <a:ext cx="1259212" cy="1039668"/>
                <a:chOff x="1807960" y="2592578"/>
                <a:chExt cx="1259212" cy="1039668"/>
              </a:xfrm>
              <a:grpFill/>
            </p:grpSpPr>
            <p:sp>
              <p:nvSpPr>
                <p:cNvPr id="65" name="Freeform 53"/>
                <p:cNvSpPr>
                  <a:spLocks noChangeAspect="1"/>
                </p:cNvSpPr>
                <p:nvPr/>
              </p:nvSpPr>
              <p:spPr bwMode="auto">
                <a:xfrm>
                  <a:off x="1940438" y="2689042"/>
                  <a:ext cx="343908" cy="246519"/>
                </a:xfrm>
                <a:custGeom>
                  <a:avLst/>
                  <a:gdLst>
                    <a:gd name="T0" fmla="*/ 339725 w 829"/>
                    <a:gd name="T1" fmla="*/ 157693 h 593"/>
                    <a:gd name="T2" fmla="*/ 323743 w 829"/>
                    <a:gd name="T3" fmla="*/ 166704 h 593"/>
                    <a:gd name="T4" fmla="*/ 293418 w 829"/>
                    <a:gd name="T5" fmla="*/ 201110 h 593"/>
                    <a:gd name="T6" fmla="*/ 299974 w 829"/>
                    <a:gd name="T7" fmla="*/ 232648 h 593"/>
                    <a:gd name="T8" fmla="*/ 181132 w 829"/>
                    <a:gd name="T9" fmla="*/ 240430 h 593"/>
                    <a:gd name="T10" fmla="*/ 141381 w 829"/>
                    <a:gd name="T11" fmla="*/ 214217 h 593"/>
                    <a:gd name="T12" fmla="*/ 115974 w 829"/>
                    <a:gd name="T13" fmla="*/ 236744 h 593"/>
                    <a:gd name="T14" fmla="*/ 68847 w 829"/>
                    <a:gd name="T15" fmla="*/ 242888 h 593"/>
                    <a:gd name="T16" fmla="*/ 26227 w 829"/>
                    <a:gd name="T17" fmla="*/ 240430 h 593"/>
                    <a:gd name="T18" fmla="*/ 0 w 829"/>
                    <a:gd name="T19" fmla="*/ 174486 h 593"/>
                    <a:gd name="T20" fmla="*/ 26227 w 829"/>
                    <a:gd name="T21" fmla="*/ 148272 h 593"/>
                    <a:gd name="T22" fmla="*/ 33194 w 829"/>
                    <a:gd name="T23" fmla="*/ 47513 h 593"/>
                    <a:gd name="T24" fmla="*/ 72535 w 829"/>
                    <a:gd name="T25" fmla="*/ 42188 h 593"/>
                    <a:gd name="T26" fmla="*/ 130727 w 829"/>
                    <a:gd name="T27" fmla="*/ 0 h 593"/>
                    <a:gd name="T28" fmla="*/ 165150 w 829"/>
                    <a:gd name="T29" fmla="*/ 8192 h 593"/>
                    <a:gd name="T30" fmla="*/ 227440 w 829"/>
                    <a:gd name="T31" fmla="*/ 97892 h 593"/>
                    <a:gd name="T32" fmla="*/ 297516 w 829"/>
                    <a:gd name="T33" fmla="*/ 100350 h 593"/>
                    <a:gd name="T34" fmla="*/ 339725 w 829"/>
                    <a:gd name="T35" fmla="*/ 157693 h 59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29"/>
                    <a:gd name="T55" fmla="*/ 0 h 593"/>
                    <a:gd name="T56" fmla="*/ 829 w 829"/>
                    <a:gd name="T57" fmla="*/ 593 h 59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29" h="593">
                      <a:moveTo>
                        <a:pt x="829" y="385"/>
                      </a:moveTo>
                      <a:lnTo>
                        <a:pt x="790" y="407"/>
                      </a:lnTo>
                      <a:lnTo>
                        <a:pt x="716" y="491"/>
                      </a:lnTo>
                      <a:lnTo>
                        <a:pt x="732" y="568"/>
                      </a:lnTo>
                      <a:lnTo>
                        <a:pt x="442" y="587"/>
                      </a:lnTo>
                      <a:lnTo>
                        <a:pt x="345" y="523"/>
                      </a:lnTo>
                      <a:lnTo>
                        <a:pt x="283" y="578"/>
                      </a:lnTo>
                      <a:lnTo>
                        <a:pt x="168" y="593"/>
                      </a:lnTo>
                      <a:lnTo>
                        <a:pt x="64" y="587"/>
                      </a:lnTo>
                      <a:lnTo>
                        <a:pt x="0" y="426"/>
                      </a:lnTo>
                      <a:lnTo>
                        <a:pt x="64" y="362"/>
                      </a:lnTo>
                      <a:lnTo>
                        <a:pt x="81" y="116"/>
                      </a:lnTo>
                      <a:lnTo>
                        <a:pt x="177" y="103"/>
                      </a:lnTo>
                      <a:lnTo>
                        <a:pt x="319" y="0"/>
                      </a:lnTo>
                      <a:lnTo>
                        <a:pt x="403" y="20"/>
                      </a:lnTo>
                      <a:lnTo>
                        <a:pt x="555" y="239"/>
                      </a:lnTo>
                      <a:lnTo>
                        <a:pt x="726" y="245"/>
                      </a:lnTo>
                      <a:lnTo>
                        <a:pt x="829" y="385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6" name="Freeform 54"/>
                <p:cNvSpPr>
                  <a:spLocks noChangeAspect="1"/>
                </p:cNvSpPr>
                <p:nvPr/>
              </p:nvSpPr>
              <p:spPr bwMode="auto">
                <a:xfrm>
                  <a:off x="2126443" y="3041404"/>
                  <a:ext cx="196710" cy="199627"/>
                </a:xfrm>
                <a:custGeom>
                  <a:avLst/>
                  <a:gdLst>
                    <a:gd name="T0" fmla="*/ 142623 w 478"/>
                    <a:gd name="T1" fmla="*/ 167012 h 475"/>
                    <a:gd name="T2" fmla="*/ 158425 w 478"/>
                    <a:gd name="T3" fmla="*/ 136345 h 475"/>
                    <a:gd name="T4" fmla="*/ 193675 w 478"/>
                    <a:gd name="T5" fmla="*/ 83299 h 475"/>
                    <a:gd name="T6" fmla="*/ 160856 w 478"/>
                    <a:gd name="T7" fmla="*/ 0 h 475"/>
                    <a:gd name="T8" fmla="*/ 92786 w 478"/>
                    <a:gd name="T9" fmla="*/ 22793 h 475"/>
                    <a:gd name="T10" fmla="*/ 53483 w 478"/>
                    <a:gd name="T11" fmla="*/ 0 h 475"/>
                    <a:gd name="T12" fmla="*/ 0 w 478"/>
                    <a:gd name="T13" fmla="*/ 32325 h 475"/>
                    <a:gd name="T14" fmla="*/ 14586 w 478"/>
                    <a:gd name="T15" fmla="*/ 72109 h 475"/>
                    <a:gd name="T16" fmla="*/ 43354 w 478"/>
                    <a:gd name="T17" fmla="*/ 112308 h 475"/>
                    <a:gd name="T18" fmla="*/ 62803 w 478"/>
                    <a:gd name="T19" fmla="*/ 174057 h 475"/>
                    <a:gd name="T20" fmla="*/ 82656 w 478"/>
                    <a:gd name="T21" fmla="*/ 196850 h 475"/>
                    <a:gd name="T22" fmla="*/ 102105 w 478"/>
                    <a:gd name="T23" fmla="*/ 160795 h 475"/>
                    <a:gd name="T24" fmla="*/ 142623 w 478"/>
                    <a:gd name="T25" fmla="*/ 167012 h 4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8"/>
                    <a:gd name="T40" fmla="*/ 0 h 475"/>
                    <a:gd name="T41" fmla="*/ 478 w 478"/>
                    <a:gd name="T42" fmla="*/ 475 h 4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8" h="475">
                      <a:moveTo>
                        <a:pt x="352" y="403"/>
                      </a:moveTo>
                      <a:lnTo>
                        <a:pt x="391" y="329"/>
                      </a:lnTo>
                      <a:lnTo>
                        <a:pt x="478" y="201"/>
                      </a:lnTo>
                      <a:lnTo>
                        <a:pt x="397" y="0"/>
                      </a:lnTo>
                      <a:lnTo>
                        <a:pt x="229" y="55"/>
                      </a:lnTo>
                      <a:lnTo>
                        <a:pt x="132" y="0"/>
                      </a:lnTo>
                      <a:lnTo>
                        <a:pt x="0" y="78"/>
                      </a:lnTo>
                      <a:lnTo>
                        <a:pt x="36" y="174"/>
                      </a:lnTo>
                      <a:lnTo>
                        <a:pt x="107" y="271"/>
                      </a:lnTo>
                      <a:lnTo>
                        <a:pt x="155" y="420"/>
                      </a:lnTo>
                      <a:lnTo>
                        <a:pt x="204" y="475"/>
                      </a:lnTo>
                      <a:lnTo>
                        <a:pt x="252" y="388"/>
                      </a:lnTo>
                      <a:lnTo>
                        <a:pt x="352" y="403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7" name="Freeform 55"/>
                <p:cNvSpPr>
                  <a:spLocks noChangeAspect="1"/>
                </p:cNvSpPr>
                <p:nvPr/>
              </p:nvSpPr>
              <p:spPr bwMode="auto">
                <a:xfrm>
                  <a:off x="2051506" y="2907426"/>
                  <a:ext cx="239531" cy="166133"/>
                </a:xfrm>
                <a:custGeom>
                  <a:avLst/>
                  <a:gdLst>
                    <a:gd name="T0" fmla="*/ 24020 w 581"/>
                    <a:gd name="T1" fmla="*/ 155607 h 400"/>
                    <a:gd name="T2" fmla="*/ 0 w 581"/>
                    <a:gd name="T3" fmla="*/ 109379 h 400"/>
                    <a:gd name="T4" fmla="*/ 26463 w 581"/>
                    <a:gd name="T5" fmla="*/ 89154 h 400"/>
                    <a:gd name="T6" fmla="*/ 7735 w 581"/>
                    <a:gd name="T7" fmla="*/ 22701 h 400"/>
                    <a:gd name="T8" fmla="*/ 32977 w 581"/>
                    <a:gd name="T9" fmla="*/ 0 h 400"/>
                    <a:gd name="T10" fmla="*/ 72468 w 581"/>
                    <a:gd name="T11" fmla="*/ 26416 h 400"/>
                    <a:gd name="T12" fmla="*/ 190533 w 581"/>
                    <a:gd name="T13" fmla="*/ 18574 h 400"/>
                    <a:gd name="T14" fmla="*/ 203561 w 581"/>
                    <a:gd name="T15" fmla="*/ 42513 h 400"/>
                    <a:gd name="T16" fmla="*/ 236538 w 581"/>
                    <a:gd name="T17" fmla="*/ 66453 h 400"/>
                    <a:gd name="T18" fmla="*/ 236538 w 581"/>
                    <a:gd name="T19" fmla="*/ 132906 h 400"/>
                    <a:gd name="T20" fmla="*/ 168141 w 581"/>
                    <a:gd name="T21" fmla="*/ 155607 h 400"/>
                    <a:gd name="T22" fmla="*/ 128651 w 581"/>
                    <a:gd name="T23" fmla="*/ 132906 h 400"/>
                    <a:gd name="T24" fmla="*/ 74910 w 581"/>
                    <a:gd name="T25" fmla="*/ 165100 h 400"/>
                    <a:gd name="T26" fmla="*/ 24020 w 581"/>
                    <a:gd name="T27" fmla="*/ 155607 h 4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1"/>
                    <a:gd name="T43" fmla="*/ 0 h 400"/>
                    <a:gd name="T44" fmla="*/ 581 w 581"/>
                    <a:gd name="T45" fmla="*/ 400 h 4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1" h="400">
                      <a:moveTo>
                        <a:pt x="59" y="377"/>
                      </a:moveTo>
                      <a:lnTo>
                        <a:pt x="0" y="265"/>
                      </a:lnTo>
                      <a:lnTo>
                        <a:pt x="65" y="216"/>
                      </a:lnTo>
                      <a:lnTo>
                        <a:pt x="19" y="55"/>
                      </a:lnTo>
                      <a:lnTo>
                        <a:pt x="81" y="0"/>
                      </a:lnTo>
                      <a:lnTo>
                        <a:pt x="178" y="64"/>
                      </a:lnTo>
                      <a:lnTo>
                        <a:pt x="468" y="45"/>
                      </a:lnTo>
                      <a:lnTo>
                        <a:pt x="500" y="103"/>
                      </a:lnTo>
                      <a:lnTo>
                        <a:pt x="581" y="161"/>
                      </a:lnTo>
                      <a:lnTo>
                        <a:pt x="581" y="322"/>
                      </a:lnTo>
                      <a:lnTo>
                        <a:pt x="413" y="377"/>
                      </a:lnTo>
                      <a:lnTo>
                        <a:pt x="316" y="322"/>
                      </a:lnTo>
                      <a:lnTo>
                        <a:pt x="184" y="400"/>
                      </a:lnTo>
                      <a:lnTo>
                        <a:pt x="59" y="37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8" name="Freeform 84"/>
                <p:cNvSpPr>
                  <a:spLocks noChangeAspect="1"/>
                </p:cNvSpPr>
                <p:nvPr/>
              </p:nvSpPr>
              <p:spPr bwMode="auto">
                <a:xfrm>
                  <a:off x="2109047" y="2592578"/>
                  <a:ext cx="463004" cy="310829"/>
                </a:xfrm>
                <a:custGeom>
                  <a:avLst/>
                  <a:gdLst>
                    <a:gd name="T0" fmla="*/ 173899 w 1120"/>
                    <a:gd name="T1" fmla="*/ 252295 h 742"/>
                    <a:gd name="T2" fmla="*/ 206965 w 1120"/>
                    <a:gd name="T3" fmla="*/ 232062 h 742"/>
                    <a:gd name="T4" fmla="*/ 272687 w 1120"/>
                    <a:gd name="T5" fmla="*/ 278722 h 742"/>
                    <a:gd name="T6" fmla="*/ 309426 w 1120"/>
                    <a:gd name="T7" fmla="*/ 278722 h 742"/>
                    <a:gd name="T8" fmla="*/ 342492 w 1120"/>
                    <a:gd name="T9" fmla="*/ 306388 h 742"/>
                    <a:gd name="T10" fmla="*/ 395151 w 1120"/>
                    <a:gd name="T11" fmla="*/ 274593 h 742"/>
                    <a:gd name="T12" fmla="*/ 388620 w 1120"/>
                    <a:gd name="T13" fmla="*/ 216371 h 742"/>
                    <a:gd name="T14" fmla="*/ 457200 w 1120"/>
                    <a:gd name="T15" fmla="*/ 158562 h 742"/>
                    <a:gd name="T16" fmla="*/ 447811 w 1120"/>
                    <a:gd name="T17" fmla="*/ 95798 h 742"/>
                    <a:gd name="T18" fmla="*/ 420053 w 1120"/>
                    <a:gd name="T19" fmla="*/ 99101 h 742"/>
                    <a:gd name="T20" fmla="*/ 397601 w 1120"/>
                    <a:gd name="T21" fmla="*/ 101579 h 742"/>
                    <a:gd name="T22" fmla="*/ 322897 w 1120"/>
                    <a:gd name="T23" fmla="*/ 69371 h 742"/>
                    <a:gd name="T24" fmla="*/ 283301 w 1120"/>
                    <a:gd name="T25" fmla="*/ 38815 h 742"/>
                    <a:gd name="T26" fmla="*/ 243704 w 1120"/>
                    <a:gd name="T27" fmla="*/ 52028 h 742"/>
                    <a:gd name="T28" fmla="*/ 193494 w 1120"/>
                    <a:gd name="T29" fmla="*/ 52028 h 742"/>
                    <a:gd name="T30" fmla="*/ 60824 w 1120"/>
                    <a:gd name="T31" fmla="*/ 0 h 742"/>
                    <a:gd name="T32" fmla="*/ 46128 w 1120"/>
                    <a:gd name="T33" fmla="*/ 21472 h 742"/>
                    <a:gd name="T34" fmla="*/ 40005 w 1120"/>
                    <a:gd name="T35" fmla="*/ 69371 h 742"/>
                    <a:gd name="T36" fmla="*/ 0 w 1120"/>
                    <a:gd name="T37" fmla="*/ 101579 h 742"/>
                    <a:gd name="T38" fmla="*/ 62049 w 1120"/>
                    <a:gd name="T39" fmla="*/ 192009 h 742"/>
                    <a:gd name="T40" fmla="*/ 131853 w 1120"/>
                    <a:gd name="T41" fmla="*/ 194486 h 742"/>
                    <a:gd name="T42" fmla="*/ 173899 w 1120"/>
                    <a:gd name="T43" fmla="*/ 252295 h 74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20"/>
                    <a:gd name="T67" fmla="*/ 0 h 742"/>
                    <a:gd name="T68" fmla="*/ 1120 w 1120"/>
                    <a:gd name="T69" fmla="*/ 742 h 74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20" h="742">
                      <a:moveTo>
                        <a:pt x="426" y="611"/>
                      </a:moveTo>
                      <a:lnTo>
                        <a:pt x="507" y="562"/>
                      </a:lnTo>
                      <a:lnTo>
                        <a:pt x="668" y="675"/>
                      </a:lnTo>
                      <a:lnTo>
                        <a:pt x="758" y="675"/>
                      </a:lnTo>
                      <a:lnTo>
                        <a:pt x="839" y="742"/>
                      </a:lnTo>
                      <a:lnTo>
                        <a:pt x="968" y="665"/>
                      </a:lnTo>
                      <a:lnTo>
                        <a:pt x="952" y="524"/>
                      </a:lnTo>
                      <a:lnTo>
                        <a:pt x="1120" y="384"/>
                      </a:lnTo>
                      <a:lnTo>
                        <a:pt x="1097" y="232"/>
                      </a:lnTo>
                      <a:lnTo>
                        <a:pt x="1029" y="240"/>
                      </a:lnTo>
                      <a:lnTo>
                        <a:pt x="974" y="246"/>
                      </a:lnTo>
                      <a:lnTo>
                        <a:pt x="791" y="168"/>
                      </a:lnTo>
                      <a:lnTo>
                        <a:pt x="694" y="94"/>
                      </a:lnTo>
                      <a:lnTo>
                        <a:pt x="597" y="126"/>
                      </a:lnTo>
                      <a:lnTo>
                        <a:pt x="474" y="126"/>
                      </a:lnTo>
                      <a:lnTo>
                        <a:pt x="149" y="0"/>
                      </a:lnTo>
                      <a:lnTo>
                        <a:pt x="113" y="52"/>
                      </a:lnTo>
                      <a:lnTo>
                        <a:pt x="98" y="168"/>
                      </a:lnTo>
                      <a:lnTo>
                        <a:pt x="0" y="246"/>
                      </a:lnTo>
                      <a:lnTo>
                        <a:pt x="152" y="465"/>
                      </a:lnTo>
                      <a:lnTo>
                        <a:pt x="323" y="471"/>
                      </a:lnTo>
                      <a:lnTo>
                        <a:pt x="426" y="61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9" name="Freeform 85"/>
                <p:cNvSpPr>
                  <a:spLocks noChangeAspect="1"/>
                </p:cNvSpPr>
                <p:nvPr/>
              </p:nvSpPr>
              <p:spPr bwMode="auto">
                <a:xfrm>
                  <a:off x="1807960" y="2894028"/>
                  <a:ext cx="268971" cy="251878"/>
                </a:xfrm>
                <a:custGeom>
                  <a:avLst/>
                  <a:gdLst>
                    <a:gd name="T0" fmla="*/ 157194 w 651"/>
                    <a:gd name="T1" fmla="*/ 39614 h 604"/>
                    <a:gd name="T2" fmla="*/ 199547 w 651"/>
                    <a:gd name="T3" fmla="*/ 42090 h 604"/>
                    <a:gd name="T4" fmla="*/ 246379 w 651"/>
                    <a:gd name="T5" fmla="*/ 35900 h 604"/>
                    <a:gd name="T6" fmla="*/ 265112 w 651"/>
                    <a:gd name="T7" fmla="*/ 102336 h 604"/>
                    <a:gd name="T8" fmla="*/ 238642 w 651"/>
                    <a:gd name="T9" fmla="*/ 122555 h 604"/>
                    <a:gd name="T10" fmla="*/ 262669 w 651"/>
                    <a:gd name="T11" fmla="*/ 168771 h 604"/>
                    <a:gd name="T12" fmla="*/ 210135 w 651"/>
                    <a:gd name="T13" fmla="*/ 188991 h 604"/>
                    <a:gd name="T14" fmla="*/ 184072 w 651"/>
                    <a:gd name="T15" fmla="*/ 238096 h 604"/>
                    <a:gd name="T16" fmla="*/ 127058 w 651"/>
                    <a:gd name="T17" fmla="*/ 249237 h 604"/>
                    <a:gd name="T18" fmla="*/ 91629 w 651"/>
                    <a:gd name="T19" fmla="*/ 238096 h 604"/>
                    <a:gd name="T20" fmla="*/ 117692 w 651"/>
                    <a:gd name="T21" fmla="*/ 226542 h 604"/>
                    <a:gd name="T22" fmla="*/ 111583 w 651"/>
                    <a:gd name="T23" fmla="*/ 186102 h 604"/>
                    <a:gd name="T24" fmla="*/ 104660 w 651"/>
                    <a:gd name="T25" fmla="*/ 175786 h 604"/>
                    <a:gd name="T26" fmla="*/ 72081 w 651"/>
                    <a:gd name="T27" fmla="*/ 125031 h 604"/>
                    <a:gd name="T28" fmla="*/ 26063 w 651"/>
                    <a:gd name="T29" fmla="*/ 125031 h 604"/>
                    <a:gd name="T30" fmla="*/ 0 w 651"/>
                    <a:gd name="T31" fmla="*/ 71800 h 604"/>
                    <a:gd name="T32" fmla="*/ 6109 w 651"/>
                    <a:gd name="T33" fmla="*/ 64785 h 604"/>
                    <a:gd name="T34" fmla="*/ 59050 w 651"/>
                    <a:gd name="T35" fmla="*/ 0 h 604"/>
                    <a:gd name="T36" fmla="*/ 157194 w 651"/>
                    <a:gd name="T37" fmla="*/ 39614 h 60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51"/>
                    <a:gd name="T58" fmla="*/ 0 h 604"/>
                    <a:gd name="T59" fmla="*/ 651 w 651"/>
                    <a:gd name="T60" fmla="*/ 604 h 60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51" h="604">
                      <a:moveTo>
                        <a:pt x="386" y="96"/>
                      </a:moveTo>
                      <a:lnTo>
                        <a:pt x="490" y="102"/>
                      </a:lnTo>
                      <a:lnTo>
                        <a:pt x="605" y="87"/>
                      </a:lnTo>
                      <a:lnTo>
                        <a:pt x="651" y="248"/>
                      </a:lnTo>
                      <a:lnTo>
                        <a:pt x="586" y="297"/>
                      </a:lnTo>
                      <a:lnTo>
                        <a:pt x="645" y="409"/>
                      </a:lnTo>
                      <a:lnTo>
                        <a:pt x="516" y="458"/>
                      </a:lnTo>
                      <a:lnTo>
                        <a:pt x="452" y="577"/>
                      </a:lnTo>
                      <a:lnTo>
                        <a:pt x="312" y="604"/>
                      </a:lnTo>
                      <a:lnTo>
                        <a:pt x="225" y="577"/>
                      </a:lnTo>
                      <a:lnTo>
                        <a:pt x="289" y="549"/>
                      </a:lnTo>
                      <a:lnTo>
                        <a:pt x="274" y="451"/>
                      </a:lnTo>
                      <a:lnTo>
                        <a:pt x="257" y="426"/>
                      </a:lnTo>
                      <a:lnTo>
                        <a:pt x="177" y="303"/>
                      </a:lnTo>
                      <a:lnTo>
                        <a:pt x="64" y="303"/>
                      </a:lnTo>
                      <a:lnTo>
                        <a:pt x="0" y="174"/>
                      </a:lnTo>
                      <a:lnTo>
                        <a:pt x="15" y="157"/>
                      </a:lnTo>
                      <a:lnTo>
                        <a:pt x="145" y="0"/>
                      </a:lnTo>
                      <a:lnTo>
                        <a:pt x="386" y="96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0" name="Freeform 96"/>
                <p:cNvSpPr>
                  <a:spLocks noChangeAspect="1"/>
                </p:cNvSpPr>
                <p:nvPr/>
              </p:nvSpPr>
              <p:spPr bwMode="auto">
                <a:xfrm>
                  <a:off x="2270965" y="3124470"/>
                  <a:ext cx="259604" cy="200967"/>
                </a:xfrm>
                <a:custGeom>
                  <a:avLst/>
                  <a:gdLst>
                    <a:gd name="T0" fmla="*/ 251912 w 626"/>
                    <a:gd name="T1" fmla="*/ 67379 h 483"/>
                    <a:gd name="T2" fmla="*/ 255587 w 626"/>
                    <a:gd name="T3" fmla="*/ 137633 h 483"/>
                    <a:gd name="T4" fmla="*/ 193936 w 626"/>
                    <a:gd name="T5" fmla="*/ 191864 h 483"/>
                    <a:gd name="T6" fmla="*/ 189853 w 626"/>
                    <a:gd name="T7" fmla="*/ 198438 h 483"/>
                    <a:gd name="T8" fmla="*/ 136776 w 626"/>
                    <a:gd name="T9" fmla="*/ 185291 h 483"/>
                    <a:gd name="T10" fmla="*/ 108196 w 626"/>
                    <a:gd name="T11" fmla="*/ 194330 h 483"/>
                    <a:gd name="T12" fmla="*/ 88190 w 626"/>
                    <a:gd name="T13" fmla="*/ 171733 h 483"/>
                    <a:gd name="T14" fmla="*/ 20006 w 626"/>
                    <a:gd name="T15" fmla="*/ 157354 h 483"/>
                    <a:gd name="T16" fmla="*/ 42462 w 626"/>
                    <a:gd name="T17" fmla="*/ 128184 h 483"/>
                    <a:gd name="T18" fmla="*/ 5308 w 626"/>
                    <a:gd name="T19" fmla="*/ 115037 h 483"/>
                    <a:gd name="T20" fmla="*/ 0 w 626"/>
                    <a:gd name="T21" fmla="*/ 85456 h 483"/>
                    <a:gd name="T22" fmla="*/ 15923 w 626"/>
                    <a:gd name="T23" fmla="*/ 55053 h 483"/>
                    <a:gd name="T24" fmla="*/ 51444 w 626"/>
                    <a:gd name="T25" fmla="*/ 2465 h 483"/>
                    <a:gd name="T26" fmla="*/ 179238 w 626"/>
                    <a:gd name="T27" fmla="*/ 0 h 483"/>
                    <a:gd name="T28" fmla="*/ 248646 w 626"/>
                    <a:gd name="T29" fmla="*/ 58340 h 483"/>
                    <a:gd name="T30" fmla="*/ 251912 w 626"/>
                    <a:gd name="T31" fmla="*/ 67379 h 48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26"/>
                    <a:gd name="T49" fmla="*/ 0 h 483"/>
                    <a:gd name="T50" fmla="*/ 626 w 626"/>
                    <a:gd name="T51" fmla="*/ 483 h 48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26" h="483">
                      <a:moveTo>
                        <a:pt x="617" y="164"/>
                      </a:moveTo>
                      <a:lnTo>
                        <a:pt x="626" y="335"/>
                      </a:lnTo>
                      <a:lnTo>
                        <a:pt x="475" y="467"/>
                      </a:lnTo>
                      <a:lnTo>
                        <a:pt x="465" y="483"/>
                      </a:lnTo>
                      <a:lnTo>
                        <a:pt x="335" y="451"/>
                      </a:lnTo>
                      <a:lnTo>
                        <a:pt x="265" y="473"/>
                      </a:lnTo>
                      <a:lnTo>
                        <a:pt x="216" y="418"/>
                      </a:lnTo>
                      <a:lnTo>
                        <a:pt x="49" y="383"/>
                      </a:lnTo>
                      <a:lnTo>
                        <a:pt x="104" y="312"/>
                      </a:lnTo>
                      <a:lnTo>
                        <a:pt x="13" y="280"/>
                      </a:lnTo>
                      <a:lnTo>
                        <a:pt x="0" y="208"/>
                      </a:lnTo>
                      <a:lnTo>
                        <a:pt x="39" y="134"/>
                      </a:lnTo>
                      <a:lnTo>
                        <a:pt x="126" y="6"/>
                      </a:lnTo>
                      <a:lnTo>
                        <a:pt x="439" y="0"/>
                      </a:lnTo>
                      <a:lnTo>
                        <a:pt x="609" y="142"/>
                      </a:lnTo>
                      <a:lnTo>
                        <a:pt x="617" y="164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1" name="Freeform 97"/>
                <p:cNvSpPr>
                  <a:spLocks noChangeAspect="1"/>
                </p:cNvSpPr>
                <p:nvPr/>
              </p:nvSpPr>
              <p:spPr bwMode="auto">
                <a:xfrm>
                  <a:off x="2622902" y="2851155"/>
                  <a:ext cx="444270" cy="251878"/>
                </a:xfrm>
                <a:custGeom>
                  <a:avLst/>
                  <a:gdLst>
                    <a:gd name="T0" fmla="*/ 128916 w 1074"/>
                    <a:gd name="T1" fmla="*/ 221271 h 606"/>
                    <a:gd name="T2" fmla="*/ 109334 w 1074"/>
                    <a:gd name="T3" fmla="*/ 171917 h 606"/>
                    <a:gd name="T4" fmla="*/ 63234 w 1074"/>
                    <a:gd name="T5" fmla="*/ 125853 h 606"/>
                    <a:gd name="T6" fmla="*/ 16726 w 1074"/>
                    <a:gd name="T7" fmla="*/ 132433 h 606"/>
                    <a:gd name="T8" fmla="*/ 0 w 1074"/>
                    <a:gd name="T9" fmla="*/ 95007 h 606"/>
                    <a:gd name="T10" fmla="*/ 98727 w 1074"/>
                    <a:gd name="T11" fmla="*/ 22209 h 606"/>
                    <a:gd name="T12" fmla="*/ 190518 w 1074"/>
                    <a:gd name="T13" fmla="*/ 0 h 606"/>
                    <a:gd name="T14" fmla="*/ 335752 w 1074"/>
                    <a:gd name="T15" fmla="*/ 132433 h 606"/>
                    <a:gd name="T16" fmla="*/ 438150 w 1074"/>
                    <a:gd name="T17" fmla="*/ 128321 h 606"/>
                    <a:gd name="T18" fmla="*/ 418160 w 1074"/>
                    <a:gd name="T19" fmla="*/ 215924 h 606"/>
                    <a:gd name="T20" fmla="*/ 359006 w 1074"/>
                    <a:gd name="T21" fmla="*/ 218803 h 606"/>
                    <a:gd name="T22" fmla="*/ 319433 w 1074"/>
                    <a:gd name="T23" fmla="*/ 249238 h 606"/>
                    <a:gd name="T24" fmla="*/ 280269 w 1074"/>
                    <a:gd name="T25" fmla="*/ 247593 h 606"/>
                    <a:gd name="T26" fmla="*/ 230090 w 1074"/>
                    <a:gd name="T27" fmla="*/ 218803 h 606"/>
                    <a:gd name="T28" fmla="*/ 175015 w 1074"/>
                    <a:gd name="T29" fmla="*/ 238133 h 606"/>
                    <a:gd name="T30" fmla="*/ 128916 w 1074"/>
                    <a:gd name="T31" fmla="*/ 221271 h 60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74"/>
                    <a:gd name="T49" fmla="*/ 0 h 606"/>
                    <a:gd name="T50" fmla="*/ 1074 w 1074"/>
                    <a:gd name="T51" fmla="*/ 606 h 60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74" h="606">
                      <a:moveTo>
                        <a:pt x="316" y="538"/>
                      </a:moveTo>
                      <a:lnTo>
                        <a:pt x="268" y="418"/>
                      </a:lnTo>
                      <a:lnTo>
                        <a:pt x="155" y="306"/>
                      </a:lnTo>
                      <a:lnTo>
                        <a:pt x="41" y="322"/>
                      </a:lnTo>
                      <a:lnTo>
                        <a:pt x="0" y="231"/>
                      </a:lnTo>
                      <a:lnTo>
                        <a:pt x="242" y="54"/>
                      </a:lnTo>
                      <a:lnTo>
                        <a:pt x="467" y="0"/>
                      </a:lnTo>
                      <a:lnTo>
                        <a:pt x="823" y="322"/>
                      </a:lnTo>
                      <a:lnTo>
                        <a:pt x="1074" y="312"/>
                      </a:lnTo>
                      <a:lnTo>
                        <a:pt x="1025" y="525"/>
                      </a:lnTo>
                      <a:lnTo>
                        <a:pt x="880" y="532"/>
                      </a:lnTo>
                      <a:lnTo>
                        <a:pt x="783" y="606"/>
                      </a:lnTo>
                      <a:lnTo>
                        <a:pt x="687" y="602"/>
                      </a:lnTo>
                      <a:lnTo>
                        <a:pt x="564" y="532"/>
                      </a:lnTo>
                      <a:lnTo>
                        <a:pt x="429" y="579"/>
                      </a:lnTo>
                      <a:lnTo>
                        <a:pt x="316" y="538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2" name="Freeform 98"/>
                <p:cNvSpPr>
                  <a:spLocks noChangeAspect="1"/>
                </p:cNvSpPr>
                <p:nvPr/>
              </p:nvSpPr>
              <p:spPr bwMode="auto">
                <a:xfrm>
                  <a:off x="2452955" y="2754691"/>
                  <a:ext cx="271647" cy="233122"/>
                </a:xfrm>
                <a:custGeom>
                  <a:avLst/>
                  <a:gdLst>
                    <a:gd name="T0" fmla="*/ 90527 w 652"/>
                    <a:gd name="T1" fmla="*/ 198424 h 558"/>
                    <a:gd name="T2" fmla="*/ 102460 w 652"/>
                    <a:gd name="T3" fmla="*/ 190586 h 558"/>
                    <a:gd name="T4" fmla="*/ 152661 w 652"/>
                    <a:gd name="T5" fmla="*/ 199661 h 558"/>
                    <a:gd name="T6" fmla="*/ 168709 w 652"/>
                    <a:gd name="T7" fmla="*/ 188936 h 558"/>
                    <a:gd name="T8" fmla="*/ 268288 w 652"/>
                    <a:gd name="T9" fmla="*/ 115919 h 558"/>
                    <a:gd name="T10" fmla="*/ 232489 w 652"/>
                    <a:gd name="T11" fmla="*/ 99831 h 558"/>
                    <a:gd name="T12" fmla="*/ 232489 w 652"/>
                    <a:gd name="T13" fmla="*/ 57753 h 558"/>
                    <a:gd name="T14" fmla="*/ 255120 w 652"/>
                    <a:gd name="T15" fmla="*/ 33414 h 558"/>
                    <a:gd name="T16" fmla="*/ 243187 w 652"/>
                    <a:gd name="T17" fmla="*/ 3713 h 558"/>
                    <a:gd name="T18" fmla="*/ 115627 w 652"/>
                    <a:gd name="T19" fmla="*/ 0 h 558"/>
                    <a:gd name="T20" fmla="*/ 46498 w 652"/>
                    <a:gd name="T21" fmla="*/ 57753 h 558"/>
                    <a:gd name="T22" fmla="*/ 53082 w 652"/>
                    <a:gd name="T23" fmla="*/ 115919 h 558"/>
                    <a:gd name="T24" fmla="*/ 0 w 652"/>
                    <a:gd name="T25" fmla="*/ 147683 h 558"/>
                    <a:gd name="T26" fmla="*/ 9464 w 652"/>
                    <a:gd name="T27" fmla="*/ 199661 h 558"/>
                    <a:gd name="T28" fmla="*/ 42383 w 652"/>
                    <a:gd name="T29" fmla="*/ 230188 h 558"/>
                    <a:gd name="T30" fmla="*/ 90527 w 652"/>
                    <a:gd name="T31" fmla="*/ 198424 h 5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2"/>
                    <a:gd name="T49" fmla="*/ 0 h 558"/>
                    <a:gd name="T50" fmla="*/ 652 w 652"/>
                    <a:gd name="T51" fmla="*/ 558 h 5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2" h="558">
                      <a:moveTo>
                        <a:pt x="220" y="481"/>
                      </a:moveTo>
                      <a:lnTo>
                        <a:pt x="249" y="462"/>
                      </a:lnTo>
                      <a:lnTo>
                        <a:pt x="371" y="484"/>
                      </a:lnTo>
                      <a:lnTo>
                        <a:pt x="410" y="458"/>
                      </a:lnTo>
                      <a:lnTo>
                        <a:pt x="652" y="281"/>
                      </a:lnTo>
                      <a:lnTo>
                        <a:pt x="565" y="242"/>
                      </a:lnTo>
                      <a:lnTo>
                        <a:pt x="565" y="140"/>
                      </a:lnTo>
                      <a:lnTo>
                        <a:pt x="620" y="81"/>
                      </a:lnTo>
                      <a:lnTo>
                        <a:pt x="591" y="9"/>
                      </a:lnTo>
                      <a:lnTo>
                        <a:pt x="281" y="0"/>
                      </a:lnTo>
                      <a:lnTo>
                        <a:pt x="113" y="140"/>
                      </a:lnTo>
                      <a:lnTo>
                        <a:pt x="129" y="281"/>
                      </a:lnTo>
                      <a:lnTo>
                        <a:pt x="0" y="358"/>
                      </a:lnTo>
                      <a:lnTo>
                        <a:pt x="23" y="484"/>
                      </a:lnTo>
                      <a:lnTo>
                        <a:pt x="103" y="558"/>
                      </a:lnTo>
                      <a:lnTo>
                        <a:pt x="220" y="48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3" name="Freeform 99"/>
                <p:cNvSpPr>
                  <a:spLocks noChangeAspect="1"/>
                </p:cNvSpPr>
                <p:nvPr/>
              </p:nvSpPr>
              <p:spPr bwMode="auto">
                <a:xfrm>
                  <a:off x="2543950" y="2944940"/>
                  <a:ext cx="211430" cy="191588"/>
                </a:xfrm>
                <a:custGeom>
                  <a:avLst/>
                  <a:gdLst>
                    <a:gd name="T0" fmla="*/ 118253 w 510"/>
                    <a:gd name="T1" fmla="*/ 188912 h 456"/>
                    <a:gd name="T2" fmla="*/ 79107 w 510"/>
                    <a:gd name="T3" fmla="*/ 151212 h 456"/>
                    <a:gd name="T4" fmla="*/ 65651 w 510"/>
                    <a:gd name="T5" fmla="*/ 121799 h 456"/>
                    <a:gd name="T6" fmla="*/ 0 w 510"/>
                    <a:gd name="T7" fmla="*/ 77470 h 456"/>
                    <a:gd name="T8" fmla="*/ 1631 w 510"/>
                    <a:gd name="T9" fmla="*/ 9528 h 456"/>
                    <a:gd name="T10" fmla="*/ 13456 w 510"/>
                    <a:gd name="T11" fmla="*/ 1657 h 456"/>
                    <a:gd name="T12" fmla="*/ 63204 w 510"/>
                    <a:gd name="T13" fmla="*/ 10771 h 456"/>
                    <a:gd name="T14" fmla="*/ 79107 w 510"/>
                    <a:gd name="T15" fmla="*/ 0 h 456"/>
                    <a:gd name="T16" fmla="*/ 95826 w 510"/>
                    <a:gd name="T17" fmla="*/ 37700 h 456"/>
                    <a:gd name="T18" fmla="*/ 142311 w 510"/>
                    <a:gd name="T19" fmla="*/ 31071 h 456"/>
                    <a:gd name="T20" fmla="*/ 188389 w 510"/>
                    <a:gd name="T21" fmla="*/ 77470 h 456"/>
                    <a:gd name="T22" fmla="*/ 207962 w 510"/>
                    <a:gd name="T23" fmla="*/ 127184 h 456"/>
                    <a:gd name="T24" fmla="*/ 188389 w 510"/>
                    <a:gd name="T25" fmla="*/ 175655 h 456"/>
                    <a:gd name="T26" fmla="*/ 125185 w 510"/>
                    <a:gd name="T27" fmla="*/ 157841 h 456"/>
                    <a:gd name="T28" fmla="*/ 118253 w 510"/>
                    <a:gd name="T29" fmla="*/ 188912 h 4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0"/>
                    <a:gd name="T46" fmla="*/ 0 h 456"/>
                    <a:gd name="T47" fmla="*/ 510 w 510"/>
                    <a:gd name="T48" fmla="*/ 456 h 4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0" h="456">
                      <a:moveTo>
                        <a:pt x="290" y="456"/>
                      </a:moveTo>
                      <a:lnTo>
                        <a:pt x="194" y="365"/>
                      </a:lnTo>
                      <a:lnTo>
                        <a:pt x="161" y="294"/>
                      </a:lnTo>
                      <a:lnTo>
                        <a:pt x="0" y="187"/>
                      </a:lnTo>
                      <a:lnTo>
                        <a:pt x="4" y="23"/>
                      </a:lnTo>
                      <a:lnTo>
                        <a:pt x="33" y="4"/>
                      </a:lnTo>
                      <a:lnTo>
                        <a:pt x="155" y="26"/>
                      </a:lnTo>
                      <a:lnTo>
                        <a:pt x="194" y="0"/>
                      </a:lnTo>
                      <a:lnTo>
                        <a:pt x="235" y="91"/>
                      </a:lnTo>
                      <a:lnTo>
                        <a:pt x="349" y="75"/>
                      </a:lnTo>
                      <a:lnTo>
                        <a:pt x="462" y="187"/>
                      </a:lnTo>
                      <a:lnTo>
                        <a:pt x="510" y="307"/>
                      </a:lnTo>
                      <a:lnTo>
                        <a:pt x="462" y="424"/>
                      </a:lnTo>
                      <a:lnTo>
                        <a:pt x="307" y="381"/>
                      </a:lnTo>
                      <a:lnTo>
                        <a:pt x="290" y="456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4" name="Freeform 100"/>
                <p:cNvSpPr>
                  <a:spLocks noChangeAspect="1"/>
                </p:cNvSpPr>
                <p:nvPr/>
              </p:nvSpPr>
              <p:spPr bwMode="auto">
                <a:xfrm>
                  <a:off x="2430206" y="2955658"/>
                  <a:ext cx="234179" cy="234461"/>
                </a:xfrm>
                <a:custGeom>
                  <a:avLst/>
                  <a:gdLst>
                    <a:gd name="T0" fmla="*/ 22602 w 564"/>
                    <a:gd name="T1" fmla="*/ 164499 h 565"/>
                    <a:gd name="T2" fmla="*/ 92463 w 564"/>
                    <a:gd name="T3" fmla="*/ 222750 h 565"/>
                    <a:gd name="T4" fmla="*/ 95751 w 564"/>
                    <a:gd name="T5" fmla="*/ 231775 h 565"/>
                    <a:gd name="T6" fmla="*/ 196022 w 564"/>
                    <a:gd name="T7" fmla="*/ 193214 h 565"/>
                    <a:gd name="T8" fmla="*/ 231775 w 564"/>
                    <a:gd name="T9" fmla="*/ 177626 h 565"/>
                    <a:gd name="T10" fmla="*/ 192324 w 564"/>
                    <a:gd name="T11" fmla="*/ 140296 h 565"/>
                    <a:gd name="T12" fmla="*/ 178763 w 564"/>
                    <a:gd name="T13" fmla="*/ 111170 h 565"/>
                    <a:gd name="T14" fmla="*/ 112600 w 564"/>
                    <a:gd name="T15" fmla="*/ 67276 h 565"/>
                    <a:gd name="T16" fmla="*/ 114244 w 564"/>
                    <a:gd name="T17" fmla="*/ 0 h 565"/>
                    <a:gd name="T18" fmla="*/ 66163 w 564"/>
                    <a:gd name="T19" fmla="*/ 31587 h 565"/>
                    <a:gd name="T20" fmla="*/ 33287 w 564"/>
                    <a:gd name="T21" fmla="*/ 1231 h 565"/>
                    <a:gd name="T22" fmla="*/ 0 w 564"/>
                    <a:gd name="T23" fmla="*/ 50457 h 565"/>
                    <a:gd name="T24" fmla="*/ 37396 w 564"/>
                    <a:gd name="T25" fmla="*/ 97633 h 565"/>
                    <a:gd name="T26" fmla="*/ 33287 w 564"/>
                    <a:gd name="T27" fmla="*/ 140296 h 565"/>
                    <a:gd name="T28" fmla="*/ 22602 w 564"/>
                    <a:gd name="T29" fmla="*/ 164499 h 5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4"/>
                    <a:gd name="T46" fmla="*/ 0 h 565"/>
                    <a:gd name="T47" fmla="*/ 564 w 564"/>
                    <a:gd name="T48" fmla="*/ 565 h 5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4" h="565">
                      <a:moveTo>
                        <a:pt x="55" y="401"/>
                      </a:moveTo>
                      <a:lnTo>
                        <a:pt x="225" y="543"/>
                      </a:lnTo>
                      <a:lnTo>
                        <a:pt x="233" y="565"/>
                      </a:lnTo>
                      <a:lnTo>
                        <a:pt x="477" y="471"/>
                      </a:lnTo>
                      <a:lnTo>
                        <a:pt x="564" y="433"/>
                      </a:lnTo>
                      <a:lnTo>
                        <a:pt x="468" y="342"/>
                      </a:lnTo>
                      <a:lnTo>
                        <a:pt x="435" y="271"/>
                      </a:lnTo>
                      <a:lnTo>
                        <a:pt x="274" y="164"/>
                      </a:lnTo>
                      <a:lnTo>
                        <a:pt x="278" y="0"/>
                      </a:lnTo>
                      <a:lnTo>
                        <a:pt x="161" y="77"/>
                      </a:lnTo>
                      <a:lnTo>
                        <a:pt x="81" y="3"/>
                      </a:lnTo>
                      <a:lnTo>
                        <a:pt x="0" y="123"/>
                      </a:lnTo>
                      <a:lnTo>
                        <a:pt x="91" y="238"/>
                      </a:lnTo>
                      <a:lnTo>
                        <a:pt x="81" y="342"/>
                      </a:lnTo>
                      <a:lnTo>
                        <a:pt x="55" y="40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5" name="Freeform 101"/>
                <p:cNvSpPr>
                  <a:spLocks noChangeAspect="1"/>
                </p:cNvSpPr>
                <p:nvPr/>
              </p:nvSpPr>
              <p:spPr bwMode="auto">
                <a:xfrm>
                  <a:off x="2236172" y="3283904"/>
                  <a:ext cx="227488" cy="237141"/>
                </a:xfrm>
                <a:custGeom>
                  <a:avLst/>
                  <a:gdLst>
                    <a:gd name="T0" fmla="*/ 55539 w 552"/>
                    <a:gd name="T1" fmla="*/ 0 h 568"/>
                    <a:gd name="T2" fmla="*/ 14702 w 552"/>
                    <a:gd name="T3" fmla="*/ 50878 h 568"/>
                    <a:gd name="T4" fmla="*/ 38388 w 552"/>
                    <a:gd name="T5" fmla="*/ 90588 h 568"/>
                    <a:gd name="T6" fmla="*/ 0 w 552"/>
                    <a:gd name="T7" fmla="*/ 120371 h 568"/>
                    <a:gd name="T8" fmla="*/ 7759 w 552"/>
                    <a:gd name="T9" fmla="*/ 157598 h 568"/>
                    <a:gd name="T10" fmla="*/ 80451 w 552"/>
                    <a:gd name="T11" fmla="*/ 229986 h 568"/>
                    <a:gd name="T12" fmla="*/ 110671 w 552"/>
                    <a:gd name="T13" fmla="*/ 234950 h 568"/>
                    <a:gd name="T14" fmla="*/ 149875 w 552"/>
                    <a:gd name="T15" fmla="*/ 201858 h 568"/>
                    <a:gd name="T16" fmla="*/ 172336 w 552"/>
                    <a:gd name="T17" fmla="*/ 204340 h 568"/>
                    <a:gd name="T18" fmla="*/ 225425 w 552"/>
                    <a:gd name="T19" fmla="*/ 41364 h 568"/>
                    <a:gd name="T20" fmla="*/ 172336 w 552"/>
                    <a:gd name="T21" fmla="*/ 28128 h 568"/>
                    <a:gd name="T22" fmla="*/ 143749 w 552"/>
                    <a:gd name="T23" fmla="*/ 37228 h 568"/>
                    <a:gd name="T24" fmla="*/ 123739 w 552"/>
                    <a:gd name="T25" fmla="*/ 14478 h 568"/>
                    <a:gd name="T26" fmla="*/ 55539 w 552"/>
                    <a:gd name="T27" fmla="*/ 0 h 56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52"/>
                    <a:gd name="T43" fmla="*/ 0 h 568"/>
                    <a:gd name="T44" fmla="*/ 552 w 552"/>
                    <a:gd name="T45" fmla="*/ 568 h 56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52" h="568">
                      <a:moveTo>
                        <a:pt x="136" y="0"/>
                      </a:moveTo>
                      <a:lnTo>
                        <a:pt x="36" y="123"/>
                      </a:lnTo>
                      <a:lnTo>
                        <a:pt x="94" y="219"/>
                      </a:lnTo>
                      <a:lnTo>
                        <a:pt x="0" y="291"/>
                      </a:lnTo>
                      <a:lnTo>
                        <a:pt x="19" y="381"/>
                      </a:lnTo>
                      <a:lnTo>
                        <a:pt x="197" y="556"/>
                      </a:lnTo>
                      <a:lnTo>
                        <a:pt x="271" y="568"/>
                      </a:lnTo>
                      <a:lnTo>
                        <a:pt x="367" y="488"/>
                      </a:lnTo>
                      <a:lnTo>
                        <a:pt x="422" y="494"/>
                      </a:lnTo>
                      <a:lnTo>
                        <a:pt x="552" y="100"/>
                      </a:lnTo>
                      <a:lnTo>
                        <a:pt x="422" y="68"/>
                      </a:lnTo>
                      <a:lnTo>
                        <a:pt x="352" y="90"/>
                      </a:lnTo>
                      <a:lnTo>
                        <a:pt x="303" y="35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6" name="Freeform 102"/>
                <p:cNvSpPr>
                  <a:spLocks noChangeAspect="1"/>
                </p:cNvSpPr>
                <p:nvPr/>
              </p:nvSpPr>
              <p:spPr bwMode="auto">
                <a:xfrm>
                  <a:off x="2236172" y="2829719"/>
                  <a:ext cx="231502" cy="296091"/>
                </a:xfrm>
                <a:custGeom>
                  <a:avLst/>
                  <a:gdLst>
                    <a:gd name="T0" fmla="*/ 85878 w 559"/>
                    <a:gd name="T1" fmla="*/ 292100 h 710"/>
                    <a:gd name="T2" fmla="*/ 213878 w 559"/>
                    <a:gd name="T3" fmla="*/ 289632 h 710"/>
                    <a:gd name="T4" fmla="*/ 224511 w 559"/>
                    <a:gd name="T5" fmla="*/ 265358 h 710"/>
                    <a:gd name="T6" fmla="*/ 228600 w 559"/>
                    <a:gd name="T7" fmla="*/ 222572 h 710"/>
                    <a:gd name="T8" fmla="*/ 191386 w 559"/>
                    <a:gd name="T9" fmla="*/ 175260 h 710"/>
                    <a:gd name="T10" fmla="*/ 224511 w 559"/>
                    <a:gd name="T11" fmla="*/ 125891 h 710"/>
                    <a:gd name="T12" fmla="*/ 215105 w 559"/>
                    <a:gd name="T13" fmla="*/ 74054 h 710"/>
                    <a:gd name="T14" fmla="*/ 181980 w 559"/>
                    <a:gd name="T15" fmla="*/ 46489 h 710"/>
                    <a:gd name="T16" fmla="*/ 145175 w 559"/>
                    <a:gd name="T17" fmla="*/ 46489 h 710"/>
                    <a:gd name="T18" fmla="*/ 79335 w 559"/>
                    <a:gd name="T19" fmla="*/ 0 h 710"/>
                    <a:gd name="T20" fmla="*/ 46211 w 559"/>
                    <a:gd name="T21" fmla="*/ 20159 h 710"/>
                    <a:gd name="T22" fmla="*/ 30262 w 559"/>
                    <a:gd name="T23" fmla="*/ 29210 h 710"/>
                    <a:gd name="T24" fmla="*/ 0 w 559"/>
                    <a:gd name="T25" fmla="*/ 63768 h 710"/>
                    <a:gd name="T26" fmla="*/ 6543 w 559"/>
                    <a:gd name="T27" fmla="*/ 95447 h 710"/>
                    <a:gd name="T28" fmla="*/ 19629 w 559"/>
                    <a:gd name="T29" fmla="*/ 119308 h 710"/>
                    <a:gd name="T30" fmla="*/ 52754 w 559"/>
                    <a:gd name="T31" fmla="*/ 143170 h 710"/>
                    <a:gd name="T32" fmla="*/ 52754 w 559"/>
                    <a:gd name="T33" fmla="*/ 209407 h 710"/>
                    <a:gd name="T34" fmla="*/ 85878 w 559"/>
                    <a:gd name="T35" fmla="*/ 292100 h 7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9"/>
                    <a:gd name="T55" fmla="*/ 0 h 710"/>
                    <a:gd name="T56" fmla="*/ 559 w 559"/>
                    <a:gd name="T57" fmla="*/ 710 h 7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9" h="710">
                      <a:moveTo>
                        <a:pt x="210" y="710"/>
                      </a:moveTo>
                      <a:lnTo>
                        <a:pt x="523" y="704"/>
                      </a:lnTo>
                      <a:lnTo>
                        <a:pt x="549" y="645"/>
                      </a:lnTo>
                      <a:lnTo>
                        <a:pt x="559" y="541"/>
                      </a:lnTo>
                      <a:lnTo>
                        <a:pt x="468" y="426"/>
                      </a:lnTo>
                      <a:lnTo>
                        <a:pt x="549" y="306"/>
                      </a:lnTo>
                      <a:lnTo>
                        <a:pt x="526" y="180"/>
                      </a:lnTo>
                      <a:lnTo>
                        <a:pt x="445" y="113"/>
                      </a:lnTo>
                      <a:lnTo>
                        <a:pt x="355" y="113"/>
                      </a:lnTo>
                      <a:lnTo>
                        <a:pt x="194" y="0"/>
                      </a:lnTo>
                      <a:lnTo>
                        <a:pt x="113" y="49"/>
                      </a:lnTo>
                      <a:lnTo>
                        <a:pt x="74" y="71"/>
                      </a:lnTo>
                      <a:lnTo>
                        <a:pt x="0" y="155"/>
                      </a:lnTo>
                      <a:lnTo>
                        <a:pt x="16" y="232"/>
                      </a:lnTo>
                      <a:lnTo>
                        <a:pt x="48" y="290"/>
                      </a:lnTo>
                      <a:lnTo>
                        <a:pt x="129" y="348"/>
                      </a:lnTo>
                      <a:lnTo>
                        <a:pt x="129" y="509"/>
                      </a:lnTo>
                      <a:lnTo>
                        <a:pt x="210" y="71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7" name="Freeform 103"/>
                <p:cNvSpPr>
                  <a:spLocks noChangeAspect="1"/>
                </p:cNvSpPr>
                <p:nvPr/>
              </p:nvSpPr>
              <p:spPr bwMode="auto">
                <a:xfrm>
                  <a:off x="1995303" y="3065520"/>
                  <a:ext cx="195372" cy="219724"/>
                </a:xfrm>
                <a:custGeom>
                  <a:avLst/>
                  <a:gdLst>
                    <a:gd name="T0" fmla="*/ 130209 w 473"/>
                    <a:gd name="T1" fmla="*/ 9440 h 526"/>
                    <a:gd name="T2" fmla="*/ 144949 w 473"/>
                    <a:gd name="T3" fmla="*/ 48844 h 526"/>
                    <a:gd name="T4" fmla="*/ 174021 w 473"/>
                    <a:gd name="T5" fmla="*/ 88659 h 526"/>
                    <a:gd name="T6" fmla="*/ 193675 w 473"/>
                    <a:gd name="T7" fmla="*/ 149817 h 526"/>
                    <a:gd name="T8" fmla="*/ 138398 w 473"/>
                    <a:gd name="T9" fmla="*/ 185526 h 526"/>
                    <a:gd name="T10" fmla="*/ 140855 w 473"/>
                    <a:gd name="T11" fmla="*/ 205228 h 526"/>
                    <a:gd name="T12" fmla="*/ 105231 w 473"/>
                    <a:gd name="T13" fmla="*/ 215900 h 526"/>
                    <a:gd name="T14" fmla="*/ 68380 w 473"/>
                    <a:gd name="T15" fmla="*/ 198661 h 526"/>
                    <a:gd name="T16" fmla="*/ 74931 w 473"/>
                    <a:gd name="T17" fmla="*/ 142018 h 526"/>
                    <a:gd name="T18" fmla="*/ 35623 w 473"/>
                    <a:gd name="T19" fmla="*/ 126010 h 526"/>
                    <a:gd name="T20" fmla="*/ 0 w 473"/>
                    <a:gd name="T21" fmla="*/ 68957 h 526"/>
                    <a:gd name="T22" fmla="*/ 26206 w 473"/>
                    <a:gd name="T23" fmla="*/ 20112 h 526"/>
                    <a:gd name="T24" fmla="*/ 79026 w 473"/>
                    <a:gd name="T25" fmla="*/ 0 h 526"/>
                    <a:gd name="T26" fmla="*/ 130209 w 473"/>
                    <a:gd name="T27" fmla="*/ 9440 h 5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73"/>
                    <a:gd name="T43" fmla="*/ 0 h 526"/>
                    <a:gd name="T44" fmla="*/ 473 w 473"/>
                    <a:gd name="T45" fmla="*/ 526 h 5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73" h="526">
                      <a:moveTo>
                        <a:pt x="318" y="23"/>
                      </a:moveTo>
                      <a:lnTo>
                        <a:pt x="354" y="119"/>
                      </a:lnTo>
                      <a:lnTo>
                        <a:pt x="425" y="216"/>
                      </a:lnTo>
                      <a:lnTo>
                        <a:pt x="473" y="365"/>
                      </a:lnTo>
                      <a:lnTo>
                        <a:pt x="338" y="452"/>
                      </a:lnTo>
                      <a:lnTo>
                        <a:pt x="344" y="500"/>
                      </a:lnTo>
                      <a:lnTo>
                        <a:pt x="257" y="526"/>
                      </a:lnTo>
                      <a:lnTo>
                        <a:pt x="167" y="484"/>
                      </a:lnTo>
                      <a:lnTo>
                        <a:pt x="183" y="346"/>
                      </a:lnTo>
                      <a:lnTo>
                        <a:pt x="87" y="307"/>
                      </a:lnTo>
                      <a:lnTo>
                        <a:pt x="0" y="168"/>
                      </a:lnTo>
                      <a:lnTo>
                        <a:pt x="64" y="49"/>
                      </a:lnTo>
                      <a:lnTo>
                        <a:pt x="193" y="0"/>
                      </a:lnTo>
                      <a:lnTo>
                        <a:pt x="318" y="23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8" name="Freeform 105"/>
                <p:cNvSpPr>
                  <a:spLocks noChangeAspect="1"/>
                </p:cNvSpPr>
                <p:nvPr/>
              </p:nvSpPr>
              <p:spPr bwMode="auto">
                <a:xfrm>
                  <a:off x="1848105" y="3133849"/>
                  <a:ext cx="255589" cy="227762"/>
                </a:xfrm>
                <a:custGeom>
                  <a:avLst/>
                  <a:gdLst>
                    <a:gd name="T0" fmla="*/ 219791 w 619"/>
                    <a:gd name="T1" fmla="*/ 225425 h 542"/>
                    <a:gd name="T2" fmla="*/ 252413 w 619"/>
                    <a:gd name="T3" fmla="*/ 207957 h 542"/>
                    <a:gd name="T4" fmla="*/ 251597 w 619"/>
                    <a:gd name="T5" fmla="*/ 174268 h 542"/>
                    <a:gd name="T6" fmla="*/ 249966 w 619"/>
                    <a:gd name="T7" fmla="*/ 148897 h 542"/>
                    <a:gd name="T8" fmla="*/ 213267 w 619"/>
                    <a:gd name="T9" fmla="*/ 131429 h 542"/>
                    <a:gd name="T10" fmla="*/ 219791 w 619"/>
                    <a:gd name="T11" fmla="*/ 74033 h 542"/>
                    <a:gd name="T12" fmla="*/ 180645 w 619"/>
                    <a:gd name="T13" fmla="*/ 57812 h 542"/>
                    <a:gd name="T14" fmla="*/ 145168 w 619"/>
                    <a:gd name="T15" fmla="*/ 0 h 542"/>
                    <a:gd name="T16" fmla="*/ 88079 w 619"/>
                    <a:gd name="T17" fmla="*/ 11230 h 542"/>
                    <a:gd name="T18" fmla="*/ 52603 w 619"/>
                    <a:gd name="T19" fmla="*/ 0 h 542"/>
                    <a:gd name="T20" fmla="*/ 0 w 619"/>
                    <a:gd name="T21" fmla="*/ 28282 h 542"/>
                    <a:gd name="T22" fmla="*/ 39554 w 619"/>
                    <a:gd name="T23" fmla="*/ 81935 h 542"/>
                    <a:gd name="T24" fmla="*/ 29360 w 619"/>
                    <a:gd name="T25" fmla="*/ 110217 h 542"/>
                    <a:gd name="T26" fmla="*/ 125187 w 619"/>
                    <a:gd name="T27" fmla="*/ 171772 h 542"/>
                    <a:gd name="T28" fmla="*/ 180645 w 619"/>
                    <a:gd name="T29" fmla="*/ 178843 h 542"/>
                    <a:gd name="T30" fmla="*/ 219791 w 619"/>
                    <a:gd name="T31" fmla="*/ 225425 h 5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19"/>
                    <a:gd name="T49" fmla="*/ 0 h 542"/>
                    <a:gd name="T50" fmla="*/ 619 w 619"/>
                    <a:gd name="T51" fmla="*/ 542 h 5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19" h="542">
                      <a:moveTo>
                        <a:pt x="539" y="542"/>
                      </a:moveTo>
                      <a:lnTo>
                        <a:pt x="619" y="500"/>
                      </a:lnTo>
                      <a:lnTo>
                        <a:pt x="617" y="419"/>
                      </a:lnTo>
                      <a:lnTo>
                        <a:pt x="613" y="358"/>
                      </a:lnTo>
                      <a:lnTo>
                        <a:pt x="523" y="316"/>
                      </a:lnTo>
                      <a:lnTo>
                        <a:pt x="539" y="178"/>
                      </a:lnTo>
                      <a:lnTo>
                        <a:pt x="443" y="139"/>
                      </a:lnTo>
                      <a:lnTo>
                        <a:pt x="356" y="0"/>
                      </a:lnTo>
                      <a:lnTo>
                        <a:pt x="216" y="27"/>
                      </a:lnTo>
                      <a:lnTo>
                        <a:pt x="129" y="0"/>
                      </a:lnTo>
                      <a:lnTo>
                        <a:pt x="0" y="68"/>
                      </a:lnTo>
                      <a:lnTo>
                        <a:pt x="97" y="197"/>
                      </a:lnTo>
                      <a:lnTo>
                        <a:pt x="72" y="265"/>
                      </a:lnTo>
                      <a:lnTo>
                        <a:pt x="307" y="413"/>
                      </a:lnTo>
                      <a:lnTo>
                        <a:pt x="443" y="430"/>
                      </a:lnTo>
                      <a:lnTo>
                        <a:pt x="539" y="54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9" name="Freeform 106"/>
                <p:cNvSpPr>
                  <a:spLocks noChangeAspect="1"/>
                </p:cNvSpPr>
                <p:nvPr/>
              </p:nvSpPr>
              <p:spPr bwMode="auto">
                <a:xfrm>
                  <a:off x="2003332" y="3310699"/>
                  <a:ext cx="313130" cy="321547"/>
                </a:xfrm>
                <a:custGeom>
                  <a:avLst/>
                  <a:gdLst>
                    <a:gd name="T0" fmla="*/ 97606 w 758"/>
                    <a:gd name="T1" fmla="*/ 0 h 772"/>
                    <a:gd name="T2" fmla="*/ 98423 w 758"/>
                    <a:gd name="T3" fmla="*/ 33313 h 772"/>
                    <a:gd name="T4" fmla="*/ 65752 w 758"/>
                    <a:gd name="T5" fmla="*/ 50586 h 772"/>
                    <a:gd name="T6" fmla="*/ 69835 w 758"/>
                    <a:gd name="T7" fmla="*/ 54288 h 772"/>
                    <a:gd name="T8" fmla="*/ 56767 w 758"/>
                    <a:gd name="T9" fmla="*/ 154226 h 772"/>
                    <a:gd name="T10" fmla="*/ 0 w 758"/>
                    <a:gd name="T11" fmla="*/ 215505 h 772"/>
                    <a:gd name="T12" fmla="*/ 30221 w 758"/>
                    <a:gd name="T13" fmla="*/ 280074 h 772"/>
                    <a:gd name="T14" fmla="*/ 59217 w 758"/>
                    <a:gd name="T15" fmla="*/ 277607 h 772"/>
                    <a:gd name="T16" fmla="*/ 92297 w 758"/>
                    <a:gd name="T17" fmla="*/ 317500 h 772"/>
                    <a:gd name="T18" fmla="*/ 148656 w 758"/>
                    <a:gd name="T19" fmla="*/ 300227 h 772"/>
                    <a:gd name="T20" fmla="*/ 174793 w 758"/>
                    <a:gd name="T21" fmla="*/ 276373 h 772"/>
                    <a:gd name="T22" fmla="*/ 168667 w 758"/>
                    <a:gd name="T23" fmla="*/ 236480 h 772"/>
                    <a:gd name="T24" fmla="*/ 243812 w 758"/>
                    <a:gd name="T25" fmla="*/ 227021 h 772"/>
                    <a:gd name="T26" fmla="*/ 267498 w 758"/>
                    <a:gd name="T27" fmla="*/ 256221 h 772"/>
                    <a:gd name="T28" fmla="*/ 303029 w 758"/>
                    <a:gd name="T29" fmla="*/ 263212 h 772"/>
                    <a:gd name="T30" fmla="*/ 307113 w 758"/>
                    <a:gd name="T31" fmla="*/ 263212 h 772"/>
                    <a:gd name="T32" fmla="*/ 309563 w 758"/>
                    <a:gd name="T33" fmla="*/ 202345 h 772"/>
                    <a:gd name="T34" fmla="*/ 236869 w 758"/>
                    <a:gd name="T35" fmla="*/ 130372 h 772"/>
                    <a:gd name="T36" fmla="*/ 229109 w 758"/>
                    <a:gd name="T37" fmla="*/ 93358 h 772"/>
                    <a:gd name="T38" fmla="*/ 221350 w 758"/>
                    <a:gd name="T39" fmla="*/ 101172 h 772"/>
                    <a:gd name="T40" fmla="*/ 161724 w 758"/>
                    <a:gd name="T41" fmla="*/ 30845 h 772"/>
                    <a:gd name="T42" fmla="*/ 159274 w 758"/>
                    <a:gd name="T43" fmla="*/ 29611 h 772"/>
                    <a:gd name="T44" fmla="*/ 153556 w 758"/>
                    <a:gd name="T45" fmla="*/ 26321 h 772"/>
                    <a:gd name="T46" fmla="*/ 144980 w 758"/>
                    <a:gd name="T47" fmla="*/ 22209 h 772"/>
                    <a:gd name="T48" fmla="*/ 133953 w 758"/>
                    <a:gd name="T49" fmla="*/ 17273 h 772"/>
                    <a:gd name="T50" fmla="*/ 123335 w 758"/>
                    <a:gd name="T51" fmla="*/ 11927 h 772"/>
                    <a:gd name="T52" fmla="*/ 113125 w 758"/>
                    <a:gd name="T53" fmla="*/ 7403 h 772"/>
                    <a:gd name="T54" fmla="*/ 104549 w 758"/>
                    <a:gd name="T55" fmla="*/ 3290 h 772"/>
                    <a:gd name="T56" fmla="*/ 98423 w 758"/>
                    <a:gd name="T57" fmla="*/ 1645 h 772"/>
                    <a:gd name="T58" fmla="*/ 97606 w 758"/>
                    <a:gd name="T59" fmla="*/ 0 h 77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58"/>
                    <a:gd name="T91" fmla="*/ 0 h 772"/>
                    <a:gd name="T92" fmla="*/ 758 w 758"/>
                    <a:gd name="T93" fmla="*/ 772 h 77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58" h="772">
                      <a:moveTo>
                        <a:pt x="239" y="0"/>
                      </a:moveTo>
                      <a:lnTo>
                        <a:pt x="241" y="81"/>
                      </a:lnTo>
                      <a:lnTo>
                        <a:pt x="161" y="123"/>
                      </a:lnTo>
                      <a:lnTo>
                        <a:pt x="171" y="132"/>
                      </a:lnTo>
                      <a:lnTo>
                        <a:pt x="139" y="375"/>
                      </a:lnTo>
                      <a:lnTo>
                        <a:pt x="0" y="524"/>
                      </a:lnTo>
                      <a:lnTo>
                        <a:pt x="74" y="681"/>
                      </a:lnTo>
                      <a:lnTo>
                        <a:pt x="145" y="675"/>
                      </a:lnTo>
                      <a:lnTo>
                        <a:pt x="226" y="772"/>
                      </a:lnTo>
                      <a:lnTo>
                        <a:pt x="364" y="730"/>
                      </a:lnTo>
                      <a:lnTo>
                        <a:pt x="428" y="672"/>
                      </a:lnTo>
                      <a:lnTo>
                        <a:pt x="413" y="575"/>
                      </a:lnTo>
                      <a:lnTo>
                        <a:pt x="597" y="552"/>
                      </a:lnTo>
                      <a:lnTo>
                        <a:pt x="655" y="623"/>
                      </a:lnTo>
                      <a:lnTo>
                        <a:pt x="742" y="640"/>
                      </a:lnTo>
                      <a:lnTo>
                        <a:pt x="752" y="640"/>
                      </a:lnTo>
                      <a:lnTo>
                        <a:pt x="758" y="492"/>
                      </a:lnTo>
                      <a:lnTo>
                        <a:pt x="580" y="317"/>
                      </a:lnTo>
                      <a:lnTo>
                        <a:pt x="561" y="227"/>
                      </a:lnTo>
                      <a:lnTo>
                        <a:pt x="542" y="246"/>
                      </a:lnTo>
                      <a:lnTo>
                        <a:pt x="396" y="75"/>
                      </a:lnTo>
                      <a:lnTo>
                        <a:pt x="390" y="72"/>
                      </a:lnTo>
                      <a:lnTo>
                        <a:pt x="376" y="64"/>
                      </a:lnTo>
                      <a:lnTo>
                        <a:pt x="355" y="54"/>
                      </a:lnTo>
                      <a:lnTo>
                        <a:pt x="328" y="42"/>
                      </a:lnTo>
                      <a:lnTo>
                        <a:pt x="302" y="29"/>
                      </a:lnTo>
                      <a:lnTo>
                        <a:pt x="277" y="18"/>
                      </a:lnTo>
                      <a:lnTo>
                        <a:pt x="256" y="8"/>
                      </a:lnTo>
                      <a:lnTo>
                        <a:pt x="241" y="4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80" name="Freeform 108"/>
                <p:cNvSpPr>
                  <a:spLocks noChangeAspect="1"/>
                </p:cNvSpPr>
                <p:nvPr/>
              </p:nvSpPr>
              <p:spPr bwMode="auto">
                <a:xfrm>
                  <a:off x="1853458" y="3245050"/>
                  <a:ext cx="222135" cy="284033"/>
                </a:xfrm>
                <a:custGeom>
                  <a:avLst/>
                  <a:gdLst>
                    <a:gd name="T0" fmla="*/ 219075 w 532"/>
                    <a:gd name="T1" fmla="*/ 118528 h 678"/>
                    <a:gd name="T2" fmla="*/ 214957 w 532"/>
                    <a:gd name="T3" fmla="*/ 114799 h 678"/>
                    <a:gd name="T4" fmla="*/ 175425 w 532"/>
                    <a:gd name="T5" fmla="*/ 68382 h 678"/>
                    <a:gd name="T6" fmla="*/ 119421 w 532"/>
                    <a:gd name="T7" fmla="*/ 61336 h 678"/>
                    <a:gd name="T8" fmla="*/ 22649 w 532"/>
                    <a:gd name="T9" fmla="*/ 0 h 678"/>
                    <a:gd name="T10" fmla="*/ 0 w 532"/>
                    <a:gd name="T11" fmla="*/ 53462 h 678"/>
                    <a:gd name="T12" fmla="*/ 32944 w 532"/>
                    <a:gd name="T13" fmla="*/ 118528 h 678"/>
                    <a:gd name="T14" fmla="*/ 79476 w 532"/>
                    <a:gd name="T15" fmla="*/ 145467 h 678"/>
                    <a:gd name="T16" fmla="*/ 91418 w 532"/>
                    <a:gd name="T17" fmla="*/ 224624 h 678"/>
                    <a:gd name="T18" fmla="*/ 126009 w 532"/>
                    <a:gd name="T19" fmla="*/ 239544 h 678"/>
                    <a:gd name="T20" fmla="*/ 148658 w 532"/>
                    <a:gd name="T21" fmla="*/ 280987 h 678"/>
                    <a:gd name="T22" fmla="*/ 205898 w 532"/>
                    <a:gd name="T23" fmla="*/ 219236 h 678"/>
                    <a:gd name="T24" fmla="*/ 219075 w 532"/>
                    <a:gd name="T25" fmla="*/ 118528 h 67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2"/>
                    <a:gd name="T40" fmla="*/ 0 h 678"/>
                    <a:gd name="T41" fmla="*/ 532 w 532"/>
                    <a:gd name="T42" fmla="*/ 678 h 67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2" h="678">
                      <a:moveTo>
                        <a:pt x="532" y="286"/>
                      </a:moveTo>
                      <a:lnTo>
                        <a:pt x="522" y="277"/>
                      </a:lnTo>
                      <a:lnTo>
                        <a:pt x="426" y="165"/>
                      </a:lnTo>
                      <a:lnTo>
                        <a:pt x="290" y="148"/>
                      </a:lnTo>
                      <a:lnTo>
                        <a:pt x="55" y="0"/>
                      </a:lnTo>
                      <a:lnTo>
                        <a:pt x="0" y="129"/>
                      </a:lnTo>
                      <a:lnTo>
                        <a:pt x="80" y="286"/>
                      </a:lnTo>
                      <a:lnTo>
                        <a:pt x="193" y="351"/>
                      </a:lnTo>
                      <a:lnTo>
                        <a:pt x="222" y="542"/>
                      </a:lnTo>
                      <a:lnTo>
                        <a:pt x="306" y="578"/>
                      </a:lnTo>
                      <a:lnTo>
                        <a:pt x="361" y="678"/>
                      </a:lnTo>
                      <a:lnTo>
                        <a:pt x="500" y="529"/>
                      </a:lnTo>
                      <a:lnTo>
                        <a:pt x="532" y="28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</p:grpSp>
        </p:grpSp>
        <p:grpSp>
          <p:nvGrpSpPr>
            <p:cNvPr id="23" name="Группа 179"/>
            <p:cNvGrpSpPr/>
            <p:nvPr/>
          </p:nvGrpSpPr>
          <p:grpSpPr>
            <a:xfrm>
              <a:off x="3303536" y="2571924"/>
              <a:ext cx="1825254" cy="2016368"/>
              <a:chOff x="3303536" y="2571924"/>
              <a:chExt cx="1825254" cy="2016368"/>
            </a:xfrm>
            <a:grpFill/>
          </p:grpSpPr>
          <p:grpSp>
            <p:nvGrpSpPr>
              <p:cNvPr id="56" name="Группа 420"/>
              <p:cNvGrpSpPr/>
              <p:nvPr/>
            </p:nvGrpSpPr>
            <p:grpSpPr>
              <a:xfrm>
                <a:off x="3391855" y="2571924"/>
                <a:ext cx="1736935" cy="1934641"/>
                <a:chOff x="3384317" y="2098199"/>
                <a:chExt cx="1736935" cy="1934641"/>
              </a:xfrm>
              <a:grpFill/>
            </p:grpSpPr>
            <p:sp>
              <p:nvSpPr>
                <p:cNvPr id="58" name="Freeform 7"/>
                <p:cNvSpPr>
                  <a:spLocks noChangeAspect="1"/>
                </p:cNvSpPr>
                <p:nvPr/>
              </p:nvSpPr>
              <p:spPr bwMode="auto">
                <a:xfrm>
                  <a:off x="3780413" y="2790865"/>
                  <a:ext cx="1320767" cy="947224"/>
                </a:xfrm>
                <a:custGeom>
                  <a:avLst/>
                  <a:gdLst>
                    <a:gd name="T0" fmla="*/ 152656 w 3197"/>
                    <a:gd name="T1" fmla="*/ 713234 h 2268"/>
                    <a:gd name="T2" fmla="*/ 106533 w 3197"/>
                    <a:gd name="T3" fmla="*/ 609341 h 2268"/>
                    <a:gd name="T4" fmla="*/ 95920 w 3197"/>
                    <a:gd name="T5" fmla="*/ 476176 h 2268"/>
                    <a:gd name="T6" fmla="*/ 14694 w 3197"/>
                    <a:gd name="T7" fmla="*/ 343424 h 2268"/>
                    <a:gd name="T8" fmla="*/ 7755 w 3197"/>
                    <a:gd name="T9" fmla="*/ 305907 h 2268"/>
                    <a:gd name="T10" fmla="*/ 99594 w 3197"/>
                    <a:gd name="T11" fmla="*/ 117086 h 2268"/>
                    <a:gd name="T12" fmla="*/ 142044 w 3197"/>
                    <a:gd name="T13" fmla="*/ 26386 h 2268"/>
                    <a:gd name="T14" fmla="*/ 211841 w 3197"/>
                    <a:gd name="T15" fmla="*/ 35043 h 2268"/>
                    <a:gd name="T16" fmla="*/ 264903 w 3197"/>
                    <a:gd name="T17" fmla="*/ 0 h 2268"/>
                    <a:gd name="T18" fmla="*/ 253883 w 3197"/>
                    <a:gd name="T19" fmla="*/ 110489 h 2268"/>
                    <a:gd name="T20" fmla="*/ 385314 w 3197"/>
                    <a:gd name="T21" fmla="*/ 167795 h 2268"/>
                    <a:gd name="T22" fmla="*/ 438376 w 3197"/>
                    <a:gd name="T23" fmla="*/ 247364 h 2268"/>
                    <a:gd name="T24" fmla="*/ 534297 w 3197"/>
                    <a:gd name="T25" fmla="*/ 223865 h 2268"/>
                    <a:gd name="T26" fmla="*/ 580828 w 3197"/>
                    <a:gd name="T27" fmla="*/ 310030 h 2268"/>
                    <a:gd name="T28" fmla="*/ 603278 w 3197"/>
                    <a:gd name="T29" fmla="*/ 383002 h 2268"/>
                    <a:gd name="T30" fmla="*/ 745322 w 3197"/>
                    <a:gd name="T31" fmla="*/ 443194 h 2268"/>
                    <a:gd name="T32" fmla="*/ 909815 w 3197"/>
                    <a:gd name="T33" fmla="*/ 536368 h 2268"/>
                    <a:gd name="T34" fmla="*/ 1071451 w 3197"/>
                    <a:gd name="T35" fmla="*/ 489781 h 2268"/>
                    <a:gd name="T36" fmla="*/ 1137575 w 3197"/>
                    <a:gd name="T37" fmla="*/ 540079 h 2268"/>
                    <a:gd name="T38" fmla="*/ 1236760 w 3197"/>
                    <a:gd name="T39" fmla="*/ 656340 h 2268"/>
                    <a:gd name="T40" fmla="*/ 1302476 w 3197"/>
                    <a:gd name="T41" fmla="*/ 709111 h 2268"/>
                    <a:gd name="T42" fmla="*/ 1212678 w 3197"/>
                    <a:gd name="T43" fmla="*/ 786618 h 2268"/>
                    <a:gd name="T44" fmla="*/ 1126962 w 3197"/>
                    <a:gd name="T45" fmla="*/ 753224 h 2268"/>
                    <a:gd name="T46" fmla="*/ 1041246 w 3197"/>
                    <a:gd name="T47" fmla="*/ 773426 h 2268"/>
                    <a:gd name="T48" fmla="*/ 962469 w 3197"/>
                    <a:gd name="T49" fmla="*/ 759821 h 2268"/>
                    <a:gd name="T50" fmla="*/ 826548 w 3197"/>
                    <a:gd name="T51" fmla="*/ 728900 h 2268"/>
                    <a:gd name="T52" fmla="*/ 800425 w 3197"/>
                    <a:gd name="T53" fmla="*/ 839802 h 2268"/>
                    <a:gd name="T54" fmla="*/ 719199 w 3197"/>
                    <a:gd name="T55" fmla="*/ 872784 h 2268"/>
                    <a:gd name="T56" fmla="*/ 666136 w 3197"/>
                    <a:gd name="T57" fmla="*/ 928853 h 2268"/>
                    <a:gd name="T58" fmla="*/ 646544 w 3197"/>
                    <a:gd name="T59" fmla="*/ 906178 h 2268"/>
                    <a:gd name="T60" fmla="*/ 530623 w 3197"/>
                    <a:gd name="T61" fmla="*/ 802285 h 2268"/>
                    <a:gd name="T62" fmla="*/ 451846 w 3197"/>
                    <a:gd name="T63" fmla="*/ 735909 h 2268"/>
                    <a:gd name="T64" fmla="*/ 385314 w 3197"/>
                    <a:gd name="T65" fmla="*/ 735909 h 2268"/>
                    <a:gd name="T66" fmla="*/ 317149 w 3197"/>
                    <a:gd name="T67" fmla="*/ 762294 h 2268"/>
                    <a:gd name="T68" fmla="*/ 227760 w 3197"/>
                    <a:gd name="T69" fmla="*/ 795688 h 2268"/>
                    <a:gd name="T70" fmla="*/ 171432 w 3197"/>
                    <a:gd name="T71" fmla="*/ 795688 h 22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197"/>
                    <a:gd name="T109" fmla="*/ 0 h 2268"/>
                    <a:gd name="T110" fmla="*/ 3197 w 3197"/>
                    <a:gd name="T111" fmla="*/ 2268 h 22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197" h="2268">
                      <a:moveTo>
                        <a:pt x="420" y="1930"/>
                      </a:moveTo>
                      <a:lnTo>
                        <a:pt x="374" y="1730"/>
                      </a:lnTo>
                      <a:lnTo>
                        <a:pt x="235" y="1601"/>
                      </a:lnTo>
                      <a:lnTo>
                        <a:pt x="261" y="1478"/>
                      </a:lnTo>
                      <a:lnTo>
                        <a:pt x="212" y="1359"/>
                      </a:lnTo>
                      <a:lnTo>
                        <a:pt x="235" y="1155"/>
                      </a:lnTo>
                      <a:lnTo>
                        <a:pt x="170" y="962"/>
                      </a:lnTo>
                      <a:lnTo>
                        <a:pt x="36" y="833"/>
                      </a:lnTo>
                      <a:lnTo>
                        <a:pt x="0" y="762"/>
                      </a:lnTo>
                      <a:lnTo>
                        <a:pt x="19" y="742"/>
                      </a:lnTo>
                      <a:lnTo>
                        <a:pt x="123" y="381"/>
                      </a:lnTo>
                      <a:lnTo>
                        <a:pt x="244" y="284"/>
                      </a:lnTo>
                      <a:lnTo>
                        <a:pt x="261" y="140"/>
                      </a:lnTo>
                      <a:lnTo>
                        <a:pt x="348" y="64"/>
                      </a:lnTo>
                      <a:lnTo>
                        <a:pt x="461" y="85"/>
                      </a:lnTo>
                      <a:lnTo>
                        <a:pt x="519" y="85"/>
                      </a:lnTo>
                      <a:lnTo>
                        <a:pt x="574" y="0"/>
                      </a:lnTo>
                      <a:lnTo>
                        <a:pt x="649" y="0"/>
                      </a:lnTo>
                      <a:lnTo>
                        <a:pt x="704" y="97"/>
                      </a:lnTo>
                      <a:lnTo>
                        <a:pt x="622" y="268"/>
                      </a:lnTo>
                      <a:lnTo>
                        <a:pt x="729" y="407"/>
                      </a:lnTo>
                      <a:lnTo>
                        <a:pt x="944" y="407"/>
                      </a:lnTo>
                      <a:lnTo>
                        <a:pt x="1052" y="462"/>
                      </a:lnTo>
                      <a:lnTo>
                        <a:pt x="1074" y="600"/>
                      </a:lnTo>
                      <a:lnTo>
                        <a:pt x="1228" y="607"/>
                      </a:lnTo>
                      <a:lnTo>
                        <a:pt x="1309" y="543"/>
                      </a:lnTo>
                      <a:lnTo>
                        <a:pt x="1423" y="645"/>
                      </a:lnTo>
                      <a:lnTo>
                        <a:pt x="1423" y="752"/>
                      </a:lnTo>
                      <a:lnTo>
                        <a:pt x="1493" y="817"/>
                      </a:lnTo>
                      <a:lnTo>
                        <a:pt x="1478" y="929"/>
                      </a:lnTo>
                      <a:lnTo>
                        <a:pt x="1648" y="956"/>
                      </a:lnTo>
                      <a:lnTo>
                        <a:pt x="1826" y="1075"/>
                      </a:lnTo>
                      <a:lnTo>
                        <a:pt x="2042" y="1107"/>
                      </a:lnTo>
                      <a:lnTo>
                        <a:pt x="2229" y="1301"/>
                      </a:lnTo>
                      <a:lnTo>
                        <a:pt x="2481" y="1317"/>
                      </a:lnTo>
                      <a:lnTo>
                        <a:pt x="2625" y="1188"/>
                      </a:lnTo>
                      <a:lnTo>
                        <a:pt x="2665" y="1310"/>
                      </a:lnTo>
                      <a:lnTo>
                        <a:pt x="2787" y="1310"/>
                      </a:lnTo>
                      <a:lnTo>
                        <a:pt x="3019" y="1465"/>
                      </a:lnTo>
                      <a:lnTo>
                        <a:pt x="3030" y="1592"/>
                      </a:lnTo>
                      <a:lnTo>
                        <a:pt x="3197" y="1666"/>
                      </a:lnTo>
                      <a:lnTo>
                        <a:pt x="3191" y="1720"/>
                      </a:lnTo>
                      <a:lnTo>
                        <a:pt x="3003" y="1817"/>
                      </a:lnTo>
                      <a:lnTo>
                        <a:pt x="2971" y="1908"/>
                      </a:lnTo>
                      <a:lnTo>
                        <a:pt x="2835" y="1794"/>
                      </a:lnTo>
                      <a:lnTo>
                        <a:pt x="2761" y="1827"/>
                      </a:lnTo>
                      <a:lnTo>
                        <a:pt x="2691" y="1923"/>
                      </a:lnTo>
                      <a:lnTo>
                        <a:pt x="2551" y="1876"/>
                      </a:lnTo>
                      <a:lnTo>
                        <a:pt x="2471" y="1817"/>
                      </a:lnTo>
                      <a:lnTo>
                        <a:pt x="2358" y="1843"/>
                      </a:lnTo>
                      <a:lnTo>
                        <a:pt x="2267" y="1768"/>
                      </a:lnTo>
                      <a:lnTo>
                        <a:pt x="2025" y="1768"/>
                      </a:lnTo>
                      <a:lnTo>
                        <a:pt x="1938" y="1923"/>
                      </a:lnTo>
                      <a:lnTo>
                        <a:pt x="1961" y="2037"/>
                      </a:lnTo>
                      <a:lnTo>
                        <a:pt x="1809" y="2052"/>
                      </a:lnTo>
                      <a:lnTo>
                        <a:pt x="1762" y="2117"/>
                      </a:lnTo>
                      <a:lnTo>
                        <a:pt x="1639" y="2268"/>
                      </a:lnTo>
                      <a:lnTo>
                        <a:pt x="1632" y="2253"/>
                      </a:lnTo>
                      <a:lnTo>
                        <a:pt x="1639" y="2268"/>
                      </a:lnTo>
                      <a:lnTo>
                        <a:pt x="1584" y="2198"/>
                      </a:lnTo>
                      <a:lnTo>
                        <a:pt x="1413" y="2166"/>
                      </a:lnTo>
                      <a:lnTo>
                        <a:pt x="1300" y="1946"/>
                      </a:lnTo>
                      <a:lnTo>
                        <a:pt x="1187" y="1810"/>
                      </a:lnTo>
                      <a:lnTo>
                        <a:pt x="1107" y="1785"/>
                      </a:lnTo>
                      <a:lnTo>
                        <a:pt x="993" y="1704"/>
                      </a:lnTo>
                      <a:lnTo>
                        <a:pt x="944" y="1785"/>
                      </a:lnTo>
                      <a:lnTo>
                        <a:pt x="777" y="1849"/>
                      </a:lnTo>
                      <a:lnTo>
                        <a:pt x="622" y="1859"/>
                      </a:lnTo>
                      <a:lnTo>
                        <a:pt x="558" y="1930"/>
                      </a:lnTo>
                      <a:lnTo>
                        <a:pt x="422" y="1946"/>
                      </a:lnTo>
                      <a:lnTo>
                        <a:pt x="420" y="193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59" name="Freeform 8"/>
                <p:cNvSpPr>
                  <a:spLocks noChangeAspect="1"/>
                </p:cNvSpPr>
                <p:nvPr/>
              </p:nvSpPr>
              <p:spPr bwMode="auto">
                <a:xfrm>
                  <a:off x="4036002" y="2098199"/>
                  <a:ext cx="1085250" cy="1306284"/>
                </a:xfrm>
                <a:custGeom>
                  <a:avLst/>
                  <a:gdLst>
                    <a:gd name="T0" fmla="*/ 37231 w 2623"/>
                    <a:gd name="T1" fmla="*/ 671148 h 3123"/>
                    <a:gd name="T2" fmla="*/ 178381 w 2623"/>
                    <a:gd name="T3" fmla="*/ 602217 h 3123"/>
                    <a:gd name="T4" fmla="*/ 254888 w 2623"/>
                    <a:gd name="T5" fmla="*/ 495312 h 3123"/>
                    <a:gd name="T6" fmla="*/ 267981 w 2623"/>
                    <a:gd name="T7" fmla="*/ 444956 h 3123"/>
                    <a:gd name="T8" fmla="*/ 254888 w 2623"/>
                    <a:gd name="T9" fmla="*/ 388820 h 3123"/>
                    <a:gd name="T10" fmla="*/ 366990 w 2623"/>
                    <a:gd name="T11" fmla="*/ 484993 h 3123"/>
                    <a:gd name="T12" fmla="*/ 360444 w 2623"/>
                    <a:gd name="T13" fmla="*/ 332685 h 3123"/>
                    <a:gd name="T14" fmla="*/ 406676 w 2623"/>
                    <a:gd name="T15" fmla="*/ 284805 h 3123"/>
                    <a:gd name="T16" fmla="*/ 466409 w 2623"/>
                    <a:gd name="T17" fmla="*/ 133322 h 3123"/>
                    <a:gd name="T18" fmla="*/ 598149 w 2623"/>
                    <a:gd name="T19" fmla="*/ 26417 h 3123"/>
                    <a:gd name="T20" fmla="*/ 684067 w 2623"/>
                    <a:gd name="T21" fmla="*/ 85029 h 3123"/>
                    <a:gd name="T22" fmla="*/ 618197 w 2623"/>
                    <a:gd name="T23" fmla="*/ 284805 h 3123"/>
                    <a:gd name="T24" fmla="*/ 598149 w 2623"/>
                    <a:gd name="T25" fmla="*/ 546082 h 3123"/>
                    <a:gd name="T26" fmla="*/ 432860 w 2623"/>
                    <a:gd name="T27" fmla="*/ 697565 h 3123"/>
                    <a:gd name="T28" fmla="*/ 360444 w 2623"/>
                    <a:gd name="T29" fmla="*/ 697565 h 3123"/>
                    <a:gd name="T30" fmla="*/ 545371 w 2623"/>
                    <a:gd name="T31" fmla="*/ 706233 h 3123"/>
                    <a:gd name="T32" fmla="*/ 624334 w 2623"/>
                    <a:gd name="T33" fmla="*/ 519252 h 3123"/>
                    <a:gd name="T34" fmla="*/ 716388 w 2623"/>
                    <a:gd name="T35" fmla="*/ 585707 h 3123"/>
                    <a:gd name="T36" fmla="*/ 756483 w 2623"/>
                    <a:gd name="T37" fmla="*/ 697565 h 3123"/>
                    <a:gd name="T38" fmla="*/ 743391 w 2623"/>
                    <a:gd name="T39" fmla="*/ 625744 h 3123"/>
                    <a:gd name="T40" fmla="*/ 723343 w 2623"/>
                    <a:gd name="T41" fmla="*/ 466006 h 3123"/>
                    <a:gd name="T42" fmla="*/ 624334 w 2623"/>
                    <a:gd name="T43" fmla="*/ 404505 h 3123"/>
                    <a:gd name="T44" fmla="*/ 670565 w 2623"/>
                    <a:gd name="T45" fmla="*/ 191933 h 3123"/>
                    <a:gd name="T46" fmla="*/ 736435 w 2623"/>
                    <a:gd name="T47" fmla="*/ 58612 h 3123"/>
                    <a:gd name="T48" fmla="*/ 743391 w 2623"/>
                    <a:gd name="T49" fmla="*/ 245180 h 3123"/>
                    <a:gd name="T50" fmla="*/ 809261 w 2623"/>
                    <a:gd name="T51" fmla="*/ 245180 h 3123"/>
                    <a:gd name="T52" fmla="*/ 828899 w 2623"/>
                    <a:gd name="T53" fmla="*/ 199776 h 3123"/>
                    <a:gd name="T54" fmla="*/ 852629 w 2623"/>
                    <a:gd name="T55" fmla="*/ 98237 h 3123"/>
                    <a:gd name="T56" fmla="*/ 912362 w 2623"/>
                    <a:gd name="T57" fmla="*/ 218350 h 3123"/>
                    <a:gd name="T58" fmla="*/ 912362 w 2623"/>
                    <a:gd name="T59" fmla="*/ 309157 h 3123"/>
                    <a:gd name="T60" fmla="*/ 839536 w 2623"/>
                    <a:gd name="T61" fmla="*/ 402028 h 3123"/>
                    <a:gd name="T62" fmla="*/ 885768 w 2623"/>
                    <a:gd name="T63" fmla="*/ 508521 h 3123"/>
                    <a:gd name="T64" fmla="*/ 974140 w 2623"/>
                    <a:gd name="T65" fmla="*/ 625744 h 3123"/>
                    <a:gd name="T66" fmla="*/ 947956 w 2623"/>
                    <a:gd name="T67" fmla="*/ 708296 h 3123"/>
                    <a:gd name="T68" fmla="*/ 965140 w 2623"/>
                    <a:gd name="T69" fmla="*/ 808597 h 3123"/>
                    <a:gd name="T70" fmla="*/ 1004416 w 2623"/>
                    <a:gd name="T71" fmla="*/ 932013 h 3123"/>
                    <a:gd name="T72" fmla="*/ 1060058 w 2623"/>
                    <a:gd name="T73" fmla="*/ 1025709 h 3123"/>
                    <a:gd name="T74" fmla="*/ 1017508 w 2623"/>
                    <a:gd name="T75" fmla="*/ 1141282 h 3123"/>
                    <a:gd name="T76" fmla="*/ 998279 w 2623"/>
                    <a:gd name="T77" fmla="*/ 1245297 h 3123"/>
                    <a:gd name="T78" fmla="*/ 885768 w 2623"/>
                    <a:gd name="T79" fmla="*/ 1225072 h 3123"/>
                    <a:gd name="T80" fmla="*/ 819489 w 2623"/>
                    <a:gd name="T81" fmla="*/ 1174715 h 3123"/>
                    <a:gd name="T82" fmla="*/ 657473 w 2623"/>
                    <a:gd name="T83" fmla="*/ 1221357 h 3123"/>
                    <a:gd name="T84" fmla="*/ 492593 w 2623"/>
                    <a:gd name="T85" fmla="*/ 1128074 h 3123"/>
                    <a:gd name="T86" fmla="*/ 350216 w 2623"/>
                    <a:gd name="T87" fmla="*/ 1067811 h 3123"/>
                    <a:gd name="T88" fmla="*/ 327714 w 2623"/>
                    <a:gd name="T89" fmla="*/ 994752 h 3123"/>
                    <a:gd name="T90" fmla="*/ 281073 w 2623"/>
                    <a:gd name="T91" fmla="*/ 908485 h 3123"/>
                    <a:gd name="T92" fmla="*/ 184927 w 2623"/>
                    <a:gd name="T93" fmla="*/ 932013 h 3123"/>
                    <a:gd name="T94" fmla="*/ 131740 w 2623"/>
                    <a:gd name="T95" fmla="*/ 852350 h 3123"/>
                    <a:gd name="T96" fmla="*/ 0 w 2623"/>
                    <a:gd name="T97" fmla="*/ 794976 h 3123"/>
                    <a:gd name="T98" fmla="*/ 11047 w 2623"/>
                    <a:gd name="T99" fmla="*/ 684356 h 31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623"/>
                    <a:gd name="T151" fmla="*/ 0 h 3123"/>
                    <a:gd name="T152" fmla="*/ 2623 w 2623"/>
                    <a:gd name="T153" fmla="*/ 3123 h 31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623" h="3123">
                      <a:moveTo>
                        <a:pt x="27" y="1658"/>
                      </a:moveTo>
                      <a:lnTo>
                        <a:pt x="91" y="1626"/>
                      </a:lnTo>
                      <a:lnTo>
                        <a:pt x="275" y="1491"/>
                      </a:lnTo>
                      <a:lnTo>
                        <a:pt x="436" y="1459"/>
                      </a:lnTo>
                      <a:lnTo>
                        <a:pt x="671" y="1296"/>
                      </a:lnTo>
                      <a:lnTo>
                        <a:pt x="623" y="1200"/>
                      </a:lnTo>
                      <a:lnTo>
                        <a:pt x="629" y="1084"/>
                      </a:lnTo>
                      <a:lnTo>
                        <a:pt x="655" y="1078"/>
                      </a:lnTo>
                      <a:lnTo>
                        <a:pt x="693" y="1001"/>
                      </a:lnTo>
                      <a:lnTo>
                        <a:pt x="623" y="942"/>
                      </a:lnTo>
                      <a:lnTo>
                        <a:pt x="693" y="878"/>
                      </a:lnTo>
                      <a:lnTo>
                        <a:pt x="897" y="1175"/>
                      </a:lnTo>
                      <a:lnTo>
                        <a:pt x="1026" y="1097"/>
                      </a:lnTo>
                      <a:lnTo>
                        <a:pt x="881" y="806"/>
                      </a:lnTo>
                      <a:lnTo>
                        <a:pt x="865" y="690"/>
                      </a:lnTo>
                      <a:lnTo>
                        <a:pt x="994" y="690"/>
                      </a:lnTo>
                      <a:lnTo>
                        <a:pt x="977" y="368"/>
                      </a:lnTo>
                      <a:lnTo>
                        <a:pt x="1140" y="323"/>
                      </a:lnTo>
                      <a:lnTo>
                        <a:pt x="1397" y="0"/>
                      </a:lnTo>
                      <a:lnTo>
                        <a:pt x="1462" y="64"/>
                      </a:lnTo>
                      <a:lnTo>
                        <a:pt x="1607" y="77"/>
                      </a:lnTo>
                      <a:lnTo>
                        <a:pt x="1672" y="206"/>
                      </a:lnTo>
                      <a:lnTo>
                        <a:pt x="1494" y="387"/>
                      </a:lnTo>
                      <a:lnTo>
                        <a:pt x="1511" y="690"/>
                      </a:lnTo>
                      <a:lnTo>
                        <a:pt x="1365" y="1065"/>
                      </a:lnTo>
                      <a:lnTo>
                        <a:pt x="1462" y="1323"/>
                      </a:lnTo>
                      <a:lnTo>
                        <a:pt x="1236" y="1548"/>
                      </a:lnTo>
                      <a:lnTo>
                        <a:pt x="1058" y="1690"/>
                      </a:lnTo>
                      <a:lnTo>
                        <a:pt x="881" y="1594"/>
                      </a:lnTo>
                      <a:lnTo>
                        <a:pt x="881" y="1690"/>
                      </a:lnTo>
                      <a:lnTo>
                        <a:pt x="1075" y="1839"/>
                      </a:lnTo>
                      <a:lnTo>
                        <a:pt x="1333" y="1711"/>
                      </a:lnTo>
                      <a:lnTo>
                        <a:pt x="1558" y="1452"/>
                      </a:lnTo>
                      <a:lnTo>
                        <a:pt x="1526" y="1258"/>
                      </a:lnTo>
                      <a:lnTo>
                        <a:pt x="1655" y="1226"/>
                      </a:lnTo>
                      <a:lnTo>
                        <a:pt x="1751" y="1419"/>
                      </a:lnTo>
                      <a:lnTo>
                        <a:pt x="1719" y="1529"/>
                      </a:lnTo>
                      <a:lnTo>
                        <a:pt x="1849" y="1690"/>
                      </a:lnTo>
                      <a:lnTo>
                        <a:pt x="1961" y="1645"/>
                      </a:lnTo>
                      <a:lnTo>
                        <a:pt x="1817" y="1516"/>
                      </a:lnTo>
                      <a:lnTo>
                        <a:pt x="1881" y="1323"/>
                      </a:lnTo>
                      <a:lnTo>
                        <a:pt x="1768" y="1129"/>
                      </a:lnTo>
                      <a:lnTo>
                        <a:pt x="1526" y="1110"/>
                      </a:lnTo>
                      <a:lnTo>
                        <a:pt x="1526" y="980"/>
                      </a:lnTo>
                      <a:lnTo>
                        <a:pt x="1672" y="690"/>
                      </a:lnTo>
                      <a:lnTo>
                        <a:pt x="1639" y="465"/>
                      </a:lnTo>
                      <a:lnTo>
                        <a:pt x="1751" y="355"/>
                      </a:lnTo>
                      <a:lnTo>
                        <a:pt x="1800" y="142"/>
                      </a:lnTo>
                      <a:lnTo>
                        <a:pt x="1833" y="420"/>
                      </a:lnTo>
                      <a:lnTo>
                        <a:pt x="1817" y="594"/>
                      </a:lnTo>
                      <a:lnTo>
                        <a:pt x="1961" y="658"/>
                      </a:lnTo>
                      <a:lnTo>
                        <a:pt x="1978" y="594"/>
                      </a:lnTo>
                      <a:lnTo>
                        <a:pt x="1897" y="433"/>
                      </a:lnTo>
                      <a:lnTo>
                        <a:pt x="2026" y="484"/>
                      </a:lnTo>
                      <a:lnTo>
                        <a:pt x="2010" y="270"/>
                      </a:lnTo>
                      <a:lnTo>
                        <a:pt x="2084" y="238"/>
                      </a:lnTo>
                      <a:lnTo>
                        <a:pt x="2084" y="378"/>
                      </a:lnTo>
                      <a:lnTo>
                        <a:pt x="2230" y="529"/>
                      </a:lnTo>
                      <a:lnTo>
                        <a:pt x="2124" y="587"/>
                      </a:lnTo>
                      <a:lnTo>
                        <a:pt x="2230" y="749"/>
                      </a:lnTo>
                      <a:lnTo>
                        <a:pt x="2262" y="871"/>
                      </a:lnTo>
                      <a:lnTo>
                        <a:pt x="2052" y="974"/>
                      </a:lnTo>
                      <a:lnTo>
                        <a:pt x="2069" y="1088"/>
                      </a:lnTo>
                      <a:lnTo>
                        <a:pt x="2165" y="1232"/>
                      </a:lnTo>
                      <a:lnTo>
                        <a:pt x="2332" y="1239"/>
                      </a:lnTo>
                      <a:lnTo>
                        <a:pt x="2381" y="1516"/>
                      </a:lnTo>
                      <a:lnTo>
                        <a:pt x="2252" y="1613"/>
                      </a:lnTo>
                      <a:lnTo>
                        <a:pt x="2317" y="1716"/>
                      </a:lnTo>
                      <a:lnTo>
                        <a:pt x="2262" y="1813"/>
                      </a:lnTo>
                      <a:lnTo>
                        <a:pt x="2359" y="1959"/>
                      </a:lnTo>
                      <a:lnTo>
                        <a:pt x="2332" y="2136"/>
                      </a:lnTo>
                      <a:lnTo>
                        <a:pt x="2455" y="2258"/>
                      </a:lnTo>
                      <a:lnTo>
                        <a:pt x="2446" y="2420"/>
                      </a:lnTo>
                      <a:lnTo>
                        <a:pt x="2591" y="2485"/>
                      </a:lnTo>
                      <a:lnTo>
                        <a:pt x="2623" y="2636"/>
                      </a:lnTo>
                      <a:lnTo>
                        <a:pt x="2487" y="2765"/>
                      </a:lnTo>
                      <a:lnTo>
                        <a:pt x="2569" y="2926"/>
                      </a:lnTo>
                      <a:lnTo>
                        <a:pt x="2440" y="3017"/>
                      </a:lnTo>
                      <a:lnTo>
                        <a:pt x="2397" y="3123"/>
                      </a:lnTo>
                      <a:lnTo>
                        <a:pt x="2165" y="2968"/>
                      </a:lnTo>
                      <a:lnTo>
                        <a:pt x="2043" y="2968"/>
                      </a:lnTo>
                      <a:lnTo>
                        <a:pt x="2003" y="2846"/>
                      </a:lnTo>
                      <a:lnTo>
                        <a:pt x="1859" y="2975"/>
                      </a:lnTo>
                      <a:lnTo>
                        <a:pt x="1607" y="2959"/>
                      </a:lnTo>
                      <a:lnTo>
                        <a:pt x="1420" y="2765"/>
                      </a:lnTo>
                      <a:lnTo>
                        <a:pt x="1204" y="2733"/>
                      </a:lnTo>
                      <a:lnTo>
                        <a:pt x="1026" y="2614"/>
                      </a:lnTo>
                      <a:lnTo>
                        <a:pt x="856" y="2587"/>
                      </a:lnTo>
                      <a:lnTo>
                        <a:pt x="871" y="2475"/>
                      </a:lnTo>
                      <a:lnTo>
                        <a:pt x="801" y="2410"/>
                      </a:lnTo>
                      <a:lnTo>
                        <a:pt x="801" y="2303"/>
                      </a:lnTo>
                      <a:lnTo>
                        <a:pt x="687" y="2201"/>
                      </a:lnTo>
                      <a:lnTo>
                        <a:pt x="606" y="2265"/>
                      </a:lnTo>
                      <a:lnTo>
                        <a:pt x="452" y="2258"/>
                      </a:lnTo>
                      <a:lnTo>
                        <a:pt x="430" y="2120"/>
                      </a:lnTo>
                      <a:lnTo>
                        <a:pt x="322" y="2065"/>
                      </a:lnTo>
                      <a:lnTo>
                        <a:pt x="107" y="2065"/>
                      </a:lnTo>
                      <a:lnTo>
                        <a:pt x="0" y="1926"/>
                      </a:lnTo>
                      <a:lnTo>
                        <a:pt x="82" y="1755"/>
                      </a:lnTo>
                      <a:lnTo>
                        <a:pt x="27" y="1658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0" name="Freeform 112"/>
                <p:cNvSpPr>
                  <a:spLocks noChangeAspect="1"/>
                </p:cNvSpPr>
                <p:nvPr/>
              </p:nvSpPr>
              <p:spPr bwMode="auto">
                <a:xfrm>
                  <a:off x="3839292" y="3502288"/>
                  <a:ext cx="612879" cy="519834"/>
                </a:xfrm>
                <a:custGeom>
                  <a:avLst/>
                  <a:gdLst>
                    <a:gd name="T0" fmla="*/ 604837 w 1480"/>
                    <a:gd name="T1" fmla="*/ 228446 h 1239"/>
                    <a:gd name="T2" fmla="*/ 547214 w 1480"/>
                    <a:gd name="T3" fmla="*/ 277694 h 1239"/>
                    <a:gd name="T4" fmla="*/ 507981 w 1480"/>
                    <a:gd name="T5" fmla="*/ 253691 h 1239"/>
                    <a:gd name="T6" fmla="*/ 476922 w 1480"/>
                    <a:gd name="T7" fmla="*/ 280177 h 1239"/>
                    <a:gd name="T8" fmla="*/ 398048 w 1480"/>
                    <a:gd name="T9" fmla="*/ 251208 h 1239"/>
                    <a:gd name="T10" fmla="*/ 404996 w 1480"/>
                    <a:gd name="T11" fmla="*/ 204443 h 1239"/>
                    <a:gd name="T12" fmla="*/ 382519 w 1480"/>
                    <a:gd name="T13" fmla="*/ 180025 h 1239"/>
                    <a:gd name="T14" fmla="*/ 338790 w 1480"/>
                    <a:gd name="T15" fmla="*/ 224721 h 1239"/>
                    <a:gd name="T16" fmla="*/ 338790 w 1480"/>
                    <a:gd name="T17" fmla="*/ 297559 h 1239"/>
                    <a:gd name="T18" fmla="*/ 369441 w 1480"/>
                    <a:gd name="T19" fmla="*/ 333564 h 1239"/>
                    <a:gd name="T20" fmla="*/ 369441 w 1480"/>
                    <a:gd name="T21" fmla="*/ 380743 h 1239"/>
                    <a:gd name="T22" fmla="*/ 325304 w 1480"/>
                    <a:gd name="T23" fmla="*/ 401022 h 1239"/>
                    <a:gd name="T24" fmla="*/ 323261 w 1480"/>
                    <a:gd name="T25" fmla="*/ 437855 h 1239"/>
                    <a:gd name="T26" fmla="*/ 279533 w 1480"/>
                    <a:gd name="T27" fmla="*/ 458134 h 1239"/>
                    <a:gd name="T28" fmla="*/ 270542 w 1480"/>
                    <a:gd name="T29" fmla="*/ 512762 h 1239"/>
                    <a:gd name="T30" fmla="*/ 152844 w 1480"/>
                    <a:gd name="T31" fmla="*/ 471377 h 1239"/>
                    <a:gd name="T32" fmla="*/ 132002 w 1480"/>
                    <a:gd name="T33" fmla="*/ 427509 h 1239"/>
                    <a:gd name="T34" fmla="*/ 94812 w 1480"/>
                    <a:gd name="T35" fmla="*/ 411368 h 1239"/>
                    <a:gd name="T36" fmla="*/ 81735 w 1480"/>
                    <a:gd name="T37" fmla="*/ 373708 h 1239"/>
                    <a:gd name="T38" fmla="*/ 35555 w 1480"/>
                    <a:gd name="T39" fmla="*/ 373708 h 1239"/>
                    <a:gd name="T40" fmla="*/ 2861 w 1480"/>
                    <a:gd name="T41" fmla="*/ 320321 h 1239"/>
                    <a:gd name="T42" fmla="*/ 0 w 1480"/>
                    <a:gd name="T43" fmla="*/ 261554 h 1239"/>
                    <a:gd name="T44" fmla="*/ 6539 w 1480"/>
                    <a:gd name="T45" fmla="*/ 264451 h 1239"/>
                    <a:gd name="T46" fmla="*/ 33103 w 1480"/>
                    <a:gd name="T47" fmla="*/ 157264 h 1239"/>
                    <a:gd name="T48" fmla="*/ 75605 w 1480"/>
                    <a:gd name="T49" fmla="*/ 160574 h 1239"/>
                    <a:gd name="T50" fmla="*/ 111977 w 1480"/>
                    <a:gd name="T51" fmla="*/ 100152 h 1239"/>
                    <a:gd name="T52" fmla="*/ 167556 w 1480"/>
                    <a:gd name="T53" fmla="*/ 93530 h 1239"/>
                    <a:gd name="T54" fmla="*/ 193711 w 1480"/>
                    <a:gd name="T55" fmla="*/ 64147 h 1239"/>
                    <a:gd name="T56" fmla="*/ 257056 w 1480"/>
                    <a:gd name="T57" fmla="*/ 60008 h 1239"/>
                    <a:gd name="T58" fmla="*/ 325304 w 1480"/>
                    <a:gd name="T59" fmla="*/ 33522 h 1239"/>
                    <a:gd name="T60" fmla="*/ 325304 w 1480"/>
                    <a:gd name="T61" fmla="*/ 33522 h 1239"/>
                    <a:gd name="T62" fmla="*/ 345329 w 1480"/>
                    <a:gd name="T63" fmla="*/ 0 h 1239"/>
                    <a:gd name="T64" fmla="*/ 391918 w 1480"/>
                    <a:gd name="T65" fmla="*/ 33522 h 1239"/>
                    <a:gd name="T66" fmla="*/ 424612 w 1480"/>
                    <a:gd name="T67" fmla="*/ 43868 h 1239"/>
                    <a:gd name="T68" fmla="*/ 470792 w 1480"/>
                    <a:gd name="T69" fmla="*/ 100152 h 1239"/>
                    <a:gd name="T70" fmla="*/ 516972 w 1480"/>
                    <a:gd name="T71" fmla="*/ 191199 h 1239"/>
                    <a:gd name="T72" fmla="*/ 586855 w 1480"/>
                    <a:gd name="T73" fmla="*/ 204443 h 1239"/>
                    <a:gd name="T74" fmla="*/ 604837 w 1480"/>
                    <a:gd name="T75" fmla="*/ 228446 h 123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80"/>
                    <a:gd name="T115" fmla="*/ 0 h 1239"/>
                    <a:gd name="T116" fmla="*/ 1480 w 1480"/>
                    <a:gd name="T117" fmla="*/ 1239 h 123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80" h="1239">
                      <a:moveTo>
                        <a:pt x="1480" y="552"/>
                      </a:moveTo>
                      <a:lnTo>
                        <a:pt x="1339" y="671"/>
                      </a:lnTo>
                      <a:lnTo>
                        <a:pt x="1243" y="613"/>
                      </a:lnTo>
                      <a:lnTo>
                        <a:pt x="1167" y="677"/>
                      </a:lnTo>
                      <a:lnTo>
                        <a:pt x="974" y="607"/>
                      </a:lnTo>
                      <a:lnTo>
                        <a:pt x="991" y="494"/>
                      </a:lnTo>
                      <a:lnTo>
                        <a:pt x="936" y="435"/>
                      </a:lnTo>
                      <a:lnTo>
                        <a:pt x="829" y="543"/>
                      </a:lnTo>
                      <a:lnTo>
                        <a:pt x="829" y="719"/>
                      </a:lnTo>
                      <a:lnTo>
                        <a:pt x="904" y="806"/>
                      </a:lnTo>
                      <a:lnTo>
                        <a:pt x="904" y="920"/>
                      </a:lnTo>
                      <a:lnTo>
                        <a:pt x="796" y="969"/>
                      </a:lnTo>
                      <a:lnTo>
                        <a:pt x="791" y="1058"/>
                      </a:lnTo>
                      <a:lnTo>
                        <a:pt x="684" y="1107"/>
                      </a:lnTo>
                      <a:lnTo>
                        <a:pt x="662" y="1239"/>
                      </a:lnTo>
                      <a:lnTo>
                        <a:pt x="374" y="1139"/>
                      </a:lnTo>
                      <a:lnTo>
                        <a:pt x="323" y="1033"/>
                      </a:lnTo>
                      <a:lnTo>
                        <a:pt x="232" y="994"/>
                      </a:lnTo>
                      <a:lnTo>
                        <a:pt x="200" y="903"/>
                      </a:lnTo>
                      <a:lnTo>
                        <a:pt x="87" y="903"/>
                      </a:lnTo>
                      <a:lnTo>
                        <a:pt x="7" y="774"/>
                      </a:lnTo>
                      <a:lnTo>
                        <a:pt x="0" y="632"/>
                      </a:lnTo>
                      <a:lnTo>
                        <a:pt x="16" y="639"/>
                      </a:lnTo>
                      <a:lnTo>
                        <a:pt x="81" y="380"/>
                      </a:lnTo>
                      <a:lnTo>
                        <a:pt x="185" y="388"/>
                      </a:lnTo>
                      <a:lnTo>
                        <a:pt x="274" y="242"/>
                      </a:lnTo>
                      <a:lnTo>
                        <a:pt x="410" y="226"/>
                      </a:lnTo>
                      <a:lnTo>
                        <a:pt x="474" y="155"/>
                      </a:lnTo>
                      <a:lnTo>
                        <a:pt x="629" y="145"/>
                      </a:lnTo>
                      <a:lnTo>
                        <a:pt x="796" y="81"/>
                      </a:lnTo>
                      <a:lnTo>
                        <a:pt x="845" y="0"/>
                      </a:lnTo>
                      <a:lnTo>
                        <a:pt x="959" y="81"/>
                      </a:lnTo>
                      <a:lnTo>
                        <a:pt x="1039" y="106"/>
                      </a:lnTo>
                      <a:lnTo>
                        <a:pt x="1152" y="242"/>
                      </a:lnTo>
                      <a:lnTo>
                        <a:pt x="1265" y="462"/>
                      </a:lnTo>
                      <a:lnTo>
                        <a:pt x="1436" y="494"/>
                      </a:lnTo>
                      <a:lnTo>
                        <a:pt x="1480" y="55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1" name="Freeform 128"/>
                <p:cNvSpPr>
                  <a:spLocks noChangeAspect="1"/>
                </p:cNvSpPr>
                <p:nvPr/>
              </p:nvSpPr>
              <p:spPr bwMode="auto">
                <a:xfrm>
                  <a:off x="3384317" y="3109733"/>
                  <a:ext cx="570058" cy="665870"/>
                </a:xfrm>
                <a:custGeom>
                  <a:avLst/>
                  <a:gdLst>
                    <a:gd name="T0" fmla="*/ 0 w 1378"/>
                    <a:gd name="T1" fmla="*/ 511129 h 1597"/>
                    <a:gd name="T2" fmla="*/ 35480 w 1378"/>
                    <a:gd name="T3" fmla="*/ 447341 h 1597"/>
                    <a:gd name="T4" fmla="*/ 81972 w 1378"/>
                    <a:gd name="T5" fmla="*/ 444872 h 1597"/>
                    <a:gd name="T6" fmla="*/ 95022 w 1378"/>
                    <a:gd name="T7" fmla="*/ 404953 h 1597"/>
                    <a:gd name="T8" fmla="*/ 117452 w 1378"/>
                    <a:gd name="T9" fmla="*/ 394253 h 1597"/>
                    <a:gd name="T10" fmla="*/ 154156 w 1378"/>
                    <a:gd name="T11" fmla="*/ 398368 h 1597"/>
                    <a:gd name="T12" fmla="*/ 163536 w 1378"/>
                    <a:gd name="T13" fmla="*/ 360918 h 1597"/>
                    <a:gd name="T14" fmla="*/ 219815 w 1378"/>
                    <a:gd name="T15" fmla="*/ 345280 h 1597"/>
                    <a:gd name="T16" fmla="*/ 233273 w 1378"/>
                    <a:gd name="T17" fmla="*/ 318941 h 1597"/>
                    <a:gd name="T18" fmla="*/ 209211 w 1378"/>
                    <a:gd name="T19" fmla="*/ 305772 h 1597"/>
                    <a:gd name="T20" fmla="*/ 222262 w 1378"/>
                    <a:gd name="T21" fmla="*/ 288076 h 1597"/>
                    <a:gd name="T22" fmla="*/ 222262 w 1378"/>
                    <a:gd name="T23" fmla="*/ 251861 h 1597"/>
                    <a:gd name="T24" fmla="*/ 203094 w 1378"/>
                    <a:gd name="T25" fmla="*/ 225522 h 1597"/>
                    <a:gd name="T26" fmla="*/ 216144 w 1378"/>
                    <a:gd name="T27" fmla="*/ 204534 h 1597"/>
                    <a:gd name="T28" fmla="*/ 262228 w 1378"/>
                    <a:gd name="T29" fmla="*/ 177784 h 1597"/>
                    <a:gd name="T30" fmla="*/ 331965 w 1378"/>
                    <a:gd name="T31" fmla="*/ 121815 h 1597"/>
                    <a:gd name="T32" fmla="*/ 340937 w 1378"/>
                    <a:gd name="T33" fmla="*/ 42388 h 1597"/>
                    <a:gd name="T34" fmla="*/ 389875 w 1378"/>
                    <a:gd name="T35" fmla="*/ 0 h 1597"/>
                    <a:gd name="T36" fmla="*/ 404557 w 1378"/>
                    <a:gd name="T37" fmla="*/ 29219 h 1597"/>
                    <a:gd name="T38" fmla="*/ 459205 w 1378"/>
                    <a:gd name="T39" fmla="*/ 82307 h 1597"/>
                    <a:gd name="T40" fmla="*/ 485713 w 1378"/>
                    <a:gd name="T41" fmla="*/ 161734 h 1597"/>
                    <a:gd name="T42" fmla="*/ 476333 w 1378"/>
                    <a:gd name="T43" fmla="*/ 245688 h 1597"/>
                    <a:gd name="T44" fmla="*/ 496316 w 1378"/>
                    <a:gd name="T45" fmla="*/ 294661 h 1597"/>
                    <a:gd name="T46" fmla="*/ 485713 w 1378"/>
                    <a:gd name="T47" fmla="*/ 345280 h 1597"/>
                    <a:gd name="T48" fmla="*/ 542400 w 1378"/>
                    <a:gd name="T49" fmla="*/ 398368 h 1597"/>
                    <a:gd name="T50" fmla="*/ 561159 w 1378"/>
                    <a:gd name="T51" fmla="*/ 480676 h 1597"/>
                    <a:gd name="T52" fmla="*/ 561975 w 1378"/>
                    <a:gd name="T53" fmla="*/ 487260 h 1597"/>
                    <a:gd name="T54" fmla="*/ 525679 w 1378"/>
                    <a:gd name="T55" fmla="*/ 547345 h 1597"/>
                    <a:gd name="T56" fmla="*/ 483266 w 1378"/>
                    <a:gd name="T57" fmla="*/ 544052 h 1597"/>
                    <a:gd name="T58" fmla="*/ 456758 w 1378"/>
                    <a:gd name="T59" fmla="*/ 650640 h 1597"/>
                    <a:gd name="T60" fmla="*/ 450233 w 1378"/>
                    <a:gd name="T61" fmla="*/ 647760 h 1597"/>
                    <a:gd name="T62" fmla="*/ 426579 w 1378"/>
                    <a:gd name="T63" fmla="*/ 639940 h 1597"/>
                    <a:gd name="T64" fmla="*/ 378048 w 1378"/>
                    <a:gd name="T65" fmla="*/ 657225 h 1597"/>
                    <a:gd name="T66" fmla="*/ 318915 w 1378"/>
                    <a:gd name="T67" fmla="*/ 613602 h 1597"/>
                    <a:gd name="T68" fmla="*/ 292406 w 1378"/>
                    <a:gd name="T69" fmla="*/ 617306 h 1597"/>
                    <a:gd name="T70" fmla="*/ 261004 w 1378"/>
                    <a:gd name="T71" fmla="*/ 642410 h 1597"/>
                    <a:gd name="T72" fmla="*/ 222262 w 1378"/>
                    <a:gd name="T73" fmla="*/ 600021 h 1597"/>
                    <a:gd name="T74" fmla="*/ 170061 w 1378"/>
                    <a:gd name="T75" fmla="*/ 600021 h 1597"/>
                    <a:gd name="T76" fmla="*/ 117452 w 1378"/>
                    <a:gd name="T77" fmla="*/ 547345 h 1597"/>
                    <a:gd name="T78" fmla="*/ 101955 w 1378"/>
                    <a:gd name="T79" fmla="*/ 566687 h 1597"/>
                    <a:gd name="T80" fmla="*/ 25285 w 1378"/>
                    <a:gd name="T81" fmla="*/ 544052 h 1597"/>
                    <a:gd name="T82" fmla="*/ 0 w 1378"/>
                    <a:gd name="T83" fmla="*/ 511129 h 159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78"/>
                    <a:gd name="T127" fmla="*/ 0 h 1597"/>
                    <a:gd name="T128" fmla="*/ 1378 w 1378"/>
                    <a:gd name="T129" fmla="*/ 1597 h 159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78" h="1597">
                      <a:moveTo>
                        <a:pt x="0" y="1242"/>
                      </a:moveTo>
                      <a:lnTo>
                        <a:pt x="87" y="1087"/>
                      </a:lnTo>
                      <a:lnTo>
                        <a:pt x="201" y="1081"/>
                      </a:lnTo>
                      <a:lnTo>
                        <a:pt x="233" y="984"/>
                      </a:lnTo>
                      <a:lnTo>
                        <a:pt x="288" y="958"/>
                      </a:lnTo>
                      <a:lnTo>
                        <a:pt x="378" y="968"/>
                      </a:lnTo>
                      <a:lnTo>
                        <a:pt x="401" y="877"/>
                      </a:lnTo>
                      <a:lnTo>
                        <a:pt x="539" y="839"/>
                      </a:lnTo>
                      <a:lnTo>
                        <a:pt x="572" y="775"/>
                      </a:lnTo>
                      <a:lnTo>
                        <a:pt x="513" y="743"/>
                      </a:lnTo>
                      <a:lnTo>
                        <a:pt x="545" y="700"/>
                      </a:lnTo>
                      <a:lnTo>
                        <a:pt x="545" y="612"/>
                      </a:lnTo>
                      <a:lnTo>
                        <a:pt x="498" y="548"/>
                      </a:lnTo>
                      <a:lnTo>
                        <a:pt x="530" y="497"/>
                      </a:lnTo>
                      <a:lnTo>
                        <a:pt x="643" y="432"/>
                      </a:lnTo>
                      <a:lnTo>
                        <a:pt x="814" y="296"/>
                      </a:lnTo>
                      <a:lnTo>
                        <a:pt x="836" y="103"/>
                      </a:lnTo>
                      <a:lnTo>
                        <a:pt x="956" y="0"/>
                      </a:lnTo>
                      <a:lnTo>
                        <a:pt x="992" y="71"/>
                      </a:lnTo>
                      <a:lnTo>
                        <a:pt x="1126" y="200"/>
                      </a:lnTo>
                      <a:lnTo>
                        <a:pt x="1191" y="393"/>
                      </a:lnTo>
                      <a:lnTo>
                        <a:pt x="1168" y="597"/>
                      </a:lnTo>
                      <a:lnTo>
                        <a:pt x="1217" y="716"/>
                      </a:lnTo>
                      <a:lnTo>
                        <a:pt x="1191" y="839"/>
                      </a:lnTo>
                      <a:lnTo>
                        <a:pt x="1330" y="968"/>
                      </a:lnTo>
                      <a:lnTo>
                        <a:pt x="1376" y="1168"/>
                      </a:lnTo>
                      <a:lnTo>
                        <a:pt x="1378" y="1184"/>
                      </a:lnTo>
                      <a:lnTo>
                        <a:pt x="1289" y="1330"/>
                      </a:lnTo>
                      <a:lnTo>
                        <a:pt x="1185" y="1322"/>
                      </a:lnTo>
                      <a:lnTo>
                        <a:pt x="1120" y="1581"/>
                      </a:lnTo>
                      <a:lnTo>
                        <a:pt x="1104" y="1574"/>
                      </a:lnTo>
                      <a:lnTo>
                        <a:pt x="1046" y="1555"/>
                      </a:lnTo>
                      <a:lnTo>
                        <a:pt x="927" y="1597"/>
                      </a:lnTo>
                      <a:lnTo>
                        <a:pt x="782" y="1491"/>
                      </a:lnTo>
                      <a:lnTo>
                        <a:pt x="717" y="1500"/>
                      </a:lnTo>
                      <a:lnTo>
                        <a:pt x="640" y="1561"/>
                      </a:lnTo>
                      <a:lnTo>
                        <a:pt x="545" y="1458"/>
                      </a:lnTo>
                      <a:lnTo>
                        <a:pt x="417" y="1458"/>
                      </a:lnTo>
                      <a:lnTo>
                        <a:pt x="288" y="1330"/>
                      </a:lnTo>
                      <a:lnTo>
                        <a:pt x="250" y="1377"/>
                      </a:lnTo>
                      <a:lnTo>
                        <a:pt x="62" y="1322"/>
                      </a:lnTo>
                      <a:lnTo>
                        <a:pt x="0" y="124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2" name="Freeform 130"/>
                <p:cNvSpPr>
                  <a:spLocks noChangeAspect="1"/>
                </p:cNvSpPr>
                <p:nvPr/>
              </p:nvSpPr>
              <p:spPr bwMode="auto">
                <a:xfrm>
                  <a:off x="3587717" y="3732730"/>
                  <a:ext cx="408140" cy="300110"/>
                </a:xfrm>
                <a:custGeom>
                  <a:avLst/>
                  <a:gdLst>
                    <a:gd name="T0" fmla="*/ 382390 w 987"/>
                    <a:gd name="T1" fmla="*/ 199835 h 719"/>
                    <a:gd name="T2" fmla="*/ 345213 w 987"/>
                    <a:gd name="T3" fmla="*/ 183733 h 719"/>
                    <a:gd name="T4" fmla="*/ 332140 w 987"/>
                    <a:gd name="T5" fmla="*/ 146161 h 719"/>
                    <a:gd name="T6" fmla="*/ 285975 w 987"/>
                    <a:gd name="T7" fmla="*/ 146161 h 719"/>
                    <a:gd name="T8" fmla="*/ 253292 w 987"/>
                    <a:gd name="T9" fmla="*/ 92899 h 719"/>
                    <a:gd name="T10" fmla="*/ 250433 w 987"/>
                    <a:gd name="T11" fmla="*/ 34269 h 719"/>
                    <a:gd name="T12" fmla="*/ 226738 w 987"/>
                    <a:gd name="T13" fmla="*/ 26425 h 719"/>
                    <a:gd name="T14" fmla="*/ 178122 w 987"/>
                    <a:gd name="T15" fmla="*/ 43766 h 719"/>
                    <a:gd name="T16" fmla="*/ 118884 w 987"/>
                    <a:gd name="T17" fmla="*/ 0 h 719"/>
                    <a:gd name="T18" fmla="*/ 92329 w 987"/>
                    <a:gd name="T19" fmla="*/ 3716 h 719"/>
                    <a:gd name="T20" fmla="*/ 60872 w 987"/>
                    <a:gd name="T21" fmla="*/ 28902 h 719"/>
                    <a:gd name="T22" fmla="*/ 46165 w 987"/>
                    <a:gd name="T23" fmla="*/ 97028 h 719"/>
                    <a:gd name="T24" fmla="*/ 0 w 987"/>
                    <a:gd name="T25" fmla="*/ 137077 h 719"/>
                    <a:gd name="T26" fmla="*/ 13482 w 987"/>
                    <a:gd name="T27" fmla="*/ 183733 h 719"/>
                    <a:gd name="T28" fmla="*/ 49024 w 987"/>
                    <a:gd name="T29" fmla="*/ 196945 h 719"/>
                    <a:gd name="T30" fmla="*/ 46165 w 987"/>
                    <a:gd name="T31" fmla="*/ 250207 h 719"/>
                    <a:gd name="T32" fmla="*/ 111939 w 987"/>
                    <a:gd name="T33" fmla="*/ 250207 h 719"/>
                    <a:gd name="T34" fmla="*/ 145030 w 987"/>
                    <a:gd name="T35" fmla="*/ 296863 h 719"/>
                    <a:gd name="T36" fmla="*/ 184658 w 987"/>
                    <a:gd name="T37" fmla="*/ 256813 h 719"/>
                    <a:gd name="T38" fmla="*/ 329689 w 987"/>
                    <a:gd name="T39" fmla="*/ 270438 h 719"/>
                    <a:gd name="T40" fmla="*/ 403225 w 987"/>
                    <a:gd name="T41" fmla="*/ 243601 h 719"/>
                    <a:gd name="T42" fmla="*/ 382390 w 987"/>
                    <a:gd name="T43" fmla="*/ 199835 h 7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87"/>
                    <a:gd name="T67" fmla="*/ 0 h 719"/>
                    <a:gd name="T68" fmla="*/ 987 w 987"/>
                    <a:gd name="T69" fmla="*/ 719 h 71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87" h="719">
                      <a:moveTo>
                        <a:pt x="936" y="484"/>
                      </a:moveTo>
                      <a:lnTo>
                        <a:pt x="845" y="445"/>
                      </a:lnTo>
                      <a:lnTo>
                        <a:pt x="813" y="354"/>
                      </a:lnTo>
                      <a:lnTo>
                        <a:pt x="700" y="354"/>
                      </a:lnTo>
                      <a:lnTo>
                        <a:pt x="620" y="225"/>
                      </a:lnTo>
                      <a:lnTo>
                        <a:pt x="613" y="83"/>
                      </a:lnTo>
                      <a:lnTo>
                        <a:pt x="555" y="64"/>
                      </a:lnTo>
                      <a:lnTo>
                        <a:pt x="436" y="106"/>
                      </a:lnTo>
                      <a:lnTo>
                        <a:pt x="291" y="0"/>
                      </a:lnTo>
                      <a:lnTo>
                        <a:pt x="226" y="9"/>
                      </a:lnTo>
                      <a:lnTo>
                        <a:pt x="149" y="70"/>
                      </a:lnTo>
                      <a:lnTo>
                        <a:pt x="113" y="235"/>
                      </a:lnTo>
                      <a:lnTo>
                        <a:pt x="0" y="332"/>
                      </a:lnTo>
                      <a:lnTo>
                        <a:pt x="33" y="445"/>
                      </a:lnTo>
                      <a:lnTo>
                        <a:pt x="120" y="477"/>
                      </a:lnTo>
                      <a:lnTo>
                        <a:pt x="113" y="606"/>
                      </a:lnTo>
                      <a:lnTo>
                        <a:pt x="274" y="606"/>
                      </a:lnTo>
                      <a:lnTo>
                        <a:pt x="355" y="719"/>
                      </a:lnTo>
                      <a:lnTo>
                        <a:pt x="452" y="622"/>
                      </a:lnTo>
                      <a:lnTo>
                        <a:pt x="807" y="655"/>
                      </a:lnTo>
                      <a:lnTo>
                        <a:pt x="987" y="590"/>
                      </a:lnTo>
                      <a:lnTo>
                        <a:pt x="936" y="48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</p:grpSp>
          <p:sp>
            <p:nvSpPr>
              <p:cNvPr id="57" name="Freeform 66"/>
              <p:cNvSpPr>
                <a:spLocks noChangeAspect="1"/>
              </p:cNvSpPr>
              <p:nvPr/>
            </p:nvSpPr>
            <p:spPr bwMode="auto">
              <a:xfrm>
                <a:off x="3303536" y="4139466"/>
                <a:ext cx="354613" cy="448826"/>
              </a:xfrm>
              <a:custGeom>
                <a:avLst/>
                <a:gdLst>
                  <a:gd name="T0" fmla="*/ 0 w 852"/>
                  <a:gd name="T1" fmla="*/ 389663 h 1073"/>
                  <a:gd name="T2" fmla="*/ 6559 w 852"/>
                  <a:gd name="T3" fmla="*/ 329810 h 1073"/>
                  <a:gd name="T4" fmla="*/ 72965 w 852"/>
                  <a:gd name="T5" fmla="*/ 225790 h 1073"/>
                  <a:gd name="T6" fmla="*/ 125845 w 852"/>
                  <a:gd name="T7" fmla="*/ 230331 h 1073"/>
                  <a:gd name="T8" fmla="*/ 162737 w 852"/>
                  <a:gd name="T9" fmla="*/ 170065 h 1073"/>
                  <a:gd name="T10" fmla="*/ 43451 w 852"/>
                  <a:gd name="T11" fmla="*/ 159333 h 1073"/>
                  <a:gd name="T12" fmla="*/ 23775 w 852"/>
                  <a:gd name="T13" fmla="*/ 123421 h 1073"/>
                  <a:gd name="T14" fmla="*/ 13117 w 852"/>
                  <a:gd name="T15" fmla="*/ 77190 h 1073"/>
                  <a:gd name="T16" fmla="*/ 46321 w 852"/>
                  <a:gd name="T17" fmla="*/ 50359 h 1073"/>
                  <a:gd name="T18" fmla="*/ 92232 w 852"/>
                  <a:gd name="T19" fmla="*/ 79666 h 1073"/>
                  <a:gd name="T20" fmla="*/ 72965 w 852"/>
                  <a:gd name="T21" fmla="*/ 99893 h 1073"/>
                  <a:gd name="T22" fmla="*/ 118876 w 852"/>
                  <a:gd name="T23" fmla="*/ 110212 h 1073"/>
                  <a:gd name="T24" fmla="*/ 189382 w 852"/>
                  <a:gd name="T25" fmla="*/ 86684 h 1073"/>
                  <a:gd name="T26" fmla="*/ 189382 w 852"/>
                  <a:gd name="T27" fmla="*/ 19401 h 1073"/>
                  <a:gd name="T28" fmla="*/ 204959 w 852"/>
                  <a:gd name="T29" fmla="*/ 0 h 1073"/>
                  <a:gd name="T30" fmla="*/ 257838 w 852"/>
                  <a:gd name="T31" fmla="*/ 52836 h 1073"/>
                  <a:gd name="T32" fmla="*/ 310308 w 852"/>
                  <a:gd name="T33" fmla="*/ 52836 h 1073"/>
                  <a:gd name="T34" fmla="*/ 349250 w 852"/>
                  <a:gd name="T35" fmla="*/ 95352 h 1073"/>
                  <a:gd name="T36" fmla="*/ 334493 w 852"/>
                  <a:gd name="T37" fmla="*/ 163461 h 1073"/>
                  <a:gd name="T38" fmla="*/ 288172 w 852"/>
                  <a:gd name="T39" fmla="*/ 203500 h 1073"/>
                  <a:gd name="T40" fmla="*/ 301700 w 852"/>
                  <a:gd name="T41" fmla="*/ 250144 h 1073"/>
                  <a:gd name="T42" fmla="*/ 337362 w 852"/>
                  <a:gd name="T43" fmla="*/ 263353 h 1073"/>
                  <a:gd name="T44" fmla="*/ 334493 w 852"/>
                  <a:gd name="T45" fmla="*/ 316602 h 1073"/>
                  <a:gd name="T46" fmla="*/ 255379 w 852"/>
                  <a:gd name="T47" fmla="*/ 316602 h 1073"/>
                  <a:gd name="T48" fmla="*/ 195531 w 852"/>
                  <a:gd name="T49" fmla="*/ 283579 h 1073"/>
                  <a:gd name="T50" fmla="*/ 169296 w 852"/>
                  <a:gd name="T51" fmla="*/ 350037 h 1073"/>
                  <a:gd name="T52" fmla="*/ 202499 w 852"/>
                  <a:gd name="T53" fmla="*/ 423511 h 1073"/>
                  <a:gd name="T54" fmla="*/ 103299 w 852"/>
                  <a:gd name="T55" fmla="*/ 403285 h 1073"/>
                  <a:gd name="T56" fmla="*/ 109448 w 852"/>
                  <a:gd name="T57" fmla="*/ 442912 h 1073"/>
                  <a:gd name="T58" fmla="*/ 46321 w 852"/>
                  <a:gd name="T59" fmla="*/ 442086 h 1073"/>
                  <a:gd name="T60" fmla="*/ 63537 w 852"/>
                  <a:gd name="T61" fmla="*/ 412366 h 1073"/>
                  <a:gd name="T62" fmla="*/ 43451 w 852"/>
                  <a:gd name="T63" fmla="*/ 389663 h 1073"/>
                  <a:gd name="T64" fmla="*/ 0 w 852"/>
                  <a:gd name="T65" fmla="*/ 389663 h 10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2"/>
                  <a:gd name="T100" fmla="*/ 0 h 1073"/>
                  <a:gd name="T101" fmla="*/ 852 w 852"/>
                  <a:gd name="T102" fmla="*/ 1073 h 10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2" h="1073">
                    <a:moveTo>
                      <a:pt x="0" y="944"/>
                    </a:moveTo>
                    <a:lnTo>
                      <a:pt x="16" y="799"/>
                    </a:lnTo>
                    <a:lnTo>
                      <a:pt x="178" y="547"/>
                    </a:lnTo>
                    <a:lnTo>
                      <a:pt x="307" y="558"/>
                    </a:lnTo>
                    <a:lnTo>
                      <a:pt x="397" y="412"/>
                    </a:lnTo>
                    <a:lnTo>
                      <a:pt x="106" y="386"/>
                    </a:lnTo>
                    <a:lnTo>
                      <a:pt x="58" y="299"/>
                    </a:lnTo>
                    <a:lnTo>
                      <a:pt x="32" y="187"/>
                    </a:lnTo>
                    <a:lnTo>
                      <a:pt x="113" y="122"/>
                    </a:lnTo>
                    <a:lnTo>
                      <a:pt x="225" y="193"/>
                    </a:lnTo>
                    <a:lnTo>
                      <a:pt x="178" y="242"/>
                    </a:lnTo>
                    <a:lnTo>
                      <a:pt x="290" y="267"/>
                    </a:lnTo>
                    <a:lnTo>
                      <a:pt x="462" y="210"/>
                    </a:lnTo>
                    <a:lnTo>
                      <a:pt x="462" y="47"/>
                    </a:lnTo>
                    <a:lnTo>
                      <a:pt x="500" y="0"/>
                    </a:lnTo>
                    <a:lnTo>
                      <a:pt x="629" y="128"/>
                    </a:lnTo>
                    <a:lnTo>
                      <a:pt x="757" y="128"/>
                    </a:lnTo>
                    <a:lnTo>
                      <a:pt x="852" y="231"/>
                    </a:lnTo>
                    <a:lnTo>
                      <a:pt x="816" y="396"/>
                    </a:lnTo>
                    <a:lnTo>
                      <a:pt x="703" y="493"/>
                    </a:lnTo>
                    <a:lnTo>
                      <a:pt x="736" y="606"/>
                    </a:lnTo>
                    <a:lnTo>
                      <a:pt x="823" y="638"/>
                    </a:lnTo>
                    <a:lnTo>
                      <a:pt x="816" y="767"/>
                    </a:lnTo>
                    <a:lnTo>
                      <a:pt x="623" y="767"/>
                    </a:lnTo>
                    <a:lnTo>
                      <a:pt x="477" y="687"/>
                    </a:lnTo>
                    <a:lnTo>
                      <a:pt x="413" y="848"/>
                    </a:lnTo>
                    <a:lnTo>
                      <a:pt x="494" y="1026"/>
                    </a:lnTo>
                    <a:lnTo>
                      <a:pt x="252" y="977"/>
                    </a:lnTo>
                    <a:lnTo>
                      <a:pt x="267" y="1073"/>
                    </a:lnTo>
                    <a:lnTo>
                      <a:pt x="113" y="1071"/>
                    </a:lnTo>
                    <a:lnTo>
                      <a:pt x="155" y="999"/>
                    </a:lnTo>
                    <a:lnTo>
                      <a:pt x="106" y="944"/>
                    </a:lnTo>
                    <a:lnTo>
                      <a:pt x="0" y="944"/>
                    </a:lnTo>
                    <a:close/>
                  </a:path>
                </a:pathLst>
              </a:cu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  <p:grpSp>
          <p:nvGrpSpPr>
            <p:cNvPr id="24" name="Группа 448"/>
            <p:cNvGrpSpPr/>
            <p:nvPr/>
          </p:nvGrpSpPr>
          <p:grpSpPr>
            <a:xfrm>
              <a:off x="4101081" y="1636759"/>
              <a:ext cx="3226311" cy="3713867"/>
              <a:chOff x="3498633" y="1636759"/>
              <a:chExt cx="3226311" cy="3713867"/>
            </a:xfrm>
            <a:grpFill/>
          </p:grpSpPr>
          <p:grpSp>
            <p:nvGrpSpPr>
              <p:cNvPr id="25" name="Группа 128"/>
              <p:cNvGrpSpPr/>
              <p:nvPr/>
            </p:nvGrpSpPr>
            <p:grpSpPr>
              <a:xfrm>
                <a:off x="3498633" y="1636759"/>
                <a:ext cx="3226311" cy="3713867"/>
                <a:chOff x="4093543" y="1163034"/>
                <a:chExt cx="3226311" cy="3713867"/>
              </a:xfrm>
              <a:grpFill/>
            </p:grpSpPr>
            <p:sp>
              <p:nvSpPr>
                <p:cNvPr id="27" name="Freeform 28"/>
                <p:cNvSpPr>
                  <a:spLocks noChangeAspect="1"/>
                </p:cNvSpPr>
                <p:nvPr/>
              </p:nvSpPr>
              <p:spPr bwMode="auto">
                <a:xfrm>
                  <a:off x="4963349" y="4026141"/>
                  <a:ext cx="309116" cy="493039"/>
                </a:xfrm>
                <a:custGeom>
                  <a:avLst/>
                  <a:gdLst>
                    <a:gd name="T0" fmla="*/ 29082 w 748"/>
                    <a:gd name="T1" fmla="*/ 244745 h 1177"/>
                    <a:gd name="T2" fmla="*/ 42190 w 748"/>
                    <a:gd name="T3" fmla="*/ 238967 h 1177"/>
                    <a:gd name="T4" fmla="*/ 71272 w 748"/>
                    <a:gd name="T5" fmla="*/ 292208 h 1177"/>
                    <a:gd name="T6" fmla="*/ 137629 w 748"/>
                    <a:gd name="T7" fmla="*/ 345862 h 1177"/>
                    <a:gd name="T8" fmla="*/ 131075 w 748"/>
                    <a:gd name="T9" fmla="*/ 399103 h 1177"/>
                    <a:gd name="T10" fmla="*/ 157290 w 748"/>
                    <a:gd name="T11" fmla="*/ 435010 h 1177"/>
                    <a:gd name="T12" fmla="*/ 156061 w 748"/>
                    <a:gd name="T13" fmla="*/ 454821 h 1177"/>
                    <a:gd name="T14" fmla="*/ 248223 w 748"/>
                    <a:gd name="T15" fmla="*/ 485775 h 1177"/>
                    <a:gd name="T16" fmla="*/ 293280 w 748"/>
                    <a:gd name="T17" fmla="*/ 414787 h 1177"/>
                    <a:gd name="T18" fmla="*/ 273619 w 748"/>
                    <a:gd name="T19" fmla="*/ 355354 h 1177"/>
                    <a:gd name="T20" fmla="*/ 287136 w 748"/>
                    <a:gd name="T21" fmla="*/ 279001 h 1177"/>
                    <a:gd name="T22" fmla="*/ 243308 w 748"/>
                    <a:gd name="T23" fmla="*/ 265794 h 1177"/>
                    <a:gd name="T24" fmla="*/ 243308 w 748"/>
                    <a:gd name="T25" fmla="*/ 245983 h 1177"/>
                    <a:gd name="T26" fmla="*/ 269933 w 748"/>
                    <a:gd name="T27" fmla="*/ 205949 h 1177"/>
                    <a:gd name="T28" fmla="*/ 247404 w 748"/>
                    <a:gd name="T29" fmla="*/ 192742 h 1177"/>
                    <a:gd name="T30" fmla="*/ 247404 w 748"/>
                    <a:gd name="T31" fmla="*/ 155597 h 1177"/>
                    <a:gd name="T32" fmla="*/ 267065 w 748"/>
                    <a:gd name="T33" fmla="*/ 146104 h 1177"/>
                    <a:gd name="T34" fmla="*/ 306388 w 748"/>
                    <a:gd name="T35" fmla="*/ 92863 h 1177"/>
                    <a:gd name="T36" fmla="*/ 256825 w 748"/>
                    <a:gd name="T37" fmla="*/ 28891 h 1177"/>
                    <a:gd name="T38" fmla="*/ 253548 w 748"/>
                    <a:gd name="T39" fmla="*/ 0 h 1177"/>
                    <a:gd name="T40" fmla="*/ 197022 w 748"/>
                    <a:gd name="T41" fmla="*/ 35907 h 1177"/>
                    <a:gd name="T42" fmla="*/ 161386 w 748"/>
                    <a:gd name="T43" fmla="*/ 13207 h 1177"/>
                    <a:gd name="T44" fmla="*/ 115100 w 748"/>
                    <a:gd name="T45" fmla="*/ 21874 h 1177"/>
                    <a:gd name="T46" fmla="*/ 69224 w 748"/>
                    <a:gd name="T47" fmla="*/ 66448 h 1177"/>
                    <a:gd name="T48" fmla="*/ 0 w 748"/>
                    <a:gd name="T49" fmla="*/ 66448 h 1177"/>
                    <a:gd name="T50" fmla="*/ 29082 w 748"/>
                    <a:gd name="T51" fmla="*/ 106070 h 1177"/>
                    <a:gd name="T52" fmla="*/ 29082 w 748"/>
                    <a:gd name="T53" fmla="*/ 244745 h 117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48"/>
                    <a:gd name="T82" fmla="*/ 0 h 1177"/>
                    <a:gd name="T83" fmla="*/ 748 w 748"/>
                    <a:gd name="T84" fmla="*/ 1177 h 117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48" h="1177">
                      <a:moveTo>
                        <a:pt x="71" y="593"/>
                      </a:moveTo>
                      <a:lnTo>
                        <a:pt x="103" y="579"/>
                      </a:lnTo>
                      <a:lnTo>
                        <a:pt x="174" y="708"/>
                      </a:lnTo>
                      <a:lnTo>
                        <a:pt x="336" y="838"/>
                      </a:lnTo>
                      <a:lnTo>
                        <a:pt x="320" y="967"/>
                      </a:lnTo>
                      <a:lnTo>
                        <a:pt x="384" y="1054"/>
                      </a:lnTo>
                      <a:lnTo>
                        <a:pt x="381" y="1102"/>
                      </a:lnTo>
                      <a:lnTo>
                        <a:pt x="606" y="1177"/>
                      </a:lnTo>
                      <a:lnTo>
                        <a:pt x="716" y="1005"/>
                      </a:lnTo>
                      <a:lnTo>
                        <a:pt x="668" y="861"/>
                      </a:lnTo>
                      <a:lnTo>
                        <a:pt x="701" y="676"/>
                      </a:lnTo>
                      <a:lnTo>
                        <a:pt x="594" y="644"/>
                      </a:lnTo>
                      <a:lnTo>
                        <a:pt x="594" y="596"/>
                      </a:lnTo>
                      <a:lnTo>
                        <a:pt x="659" y="499"/>
                      </a:lnTo>
                      <a:lnTo>
                        <a:pt x="604" y="467"/>
                      </a:lnTo>
                      <a:lnTo>
                        <a:pt x="604" y="377"/>
                      </a:lnTo>
                      <a:lnTo>
                        <a:pt x="652" y="354"/>
                      </a:lnTo>
                      <a:lnTo>
                        <a:pt x="748" y="225"/>
                      </a:lnTo>
                      <a:lnTo>
                        <a:pt x="627" y="70"/>
                      </a:lnTo>
                      <a:lnTo>
                        <a:pt x="619" y="0"/>
                      </a:lnTo>
                      <a:lnTo>
                        <a:pt x="481" y="87"/>
                      </a:lnTo>
                      <a:lnTo>
                        <a:pt x="394" y="32"/>
                      </a:lnTo>
                      <a:lnTo>
                        <a:pt x="281" y="53"/>
                      </a:lnTo>
                      <a:lnTo>
                        <a:pt x="169" y="161"/>
                      </a:lnTo>
                      <a:lnTo>
                        <a:pt x="0" y="161"/>
                      </a:lnTo>
                      <a:lnTo>
                        <a:pt x="71" y="257"/>
                      </a:lnTo>
                      <a:lnTo>
                        <a:pt x="71" y="59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grpSp>
              <p:nvGrpSpPr>
                <p:cNvPr id="30" name="Группа 127"/>
                <p:cNvGrpSpPr/>
                <p:nvPr/>
              </p:nvGrpSpPr>
              <p:grpSpPr>
                <a:xfrm>
                  <a:off x="4093543" y="1163034"/>
                  <a:ext cx="3226311" cy="3713867"/>
                  <a:chOff x="4093543" y="1163034"/>
                  <a:chExt cx="3226311" cy="3713867"/>
                </a:xfrm>
                <a:grpFill/>
              </p:grpSpPr>
              <p:grpSp>
                <p:nvGrpSpPr>
                  <p:cNvPr id="31" name="Группа 125"/>
                  <p:cNvGrpSpPr/>
                  <p:nvPr/>
                </p:nvGrpSpPr>
                <p:grpSpPr>
                  <a:xfrm>
                    <a:off x="4885736" y="1163034"/>
                    <a:ext cx="2434118" cy="3620083"/>
                    <a:chOff x="4885736" y="1163034"/>
                    <a:chExt cx="2434118" cy="3620083"/>
                  </a:xfrm>
                  <a:grpFill/>
                </p:grpSpPr>
                <p:sp>
                  <p:nvSpPr>
                    <p:cNvPr id="47" name="Freeform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37029" y="3537122"/>
                      <a:ext cx="782825" cy="1150870"/>
                    </a:xfrm>
                    <a:custGeom>
                      <a:avLst/>
                      <a:gdLst>
                        <a:gd name="T0" fmla="*/ 0 w 1897"/>
                        <a:gd name="T1" fmla="*/ 1084743 h 2752"/>
                        <a:gd name="T2" fmla="*/ 30158 w 1897"/>
                        <a:gd name="T3" fmla="*/ 1088455 h 2752"/>
                        <a:gd name="T4" fmla="*/ 50128 w 1897"/>
                        <a:gd name="T5" fmla="*/ 1135062 h 2752"/>
                        <a:gd name="T6" fmla="*/ 279983 w 1897"/>
                        <a:gd name="T7" fmla="*/ 1088455 h 2752"/>
                        <a:gd name="T8" fmla="*/ 365568 w 1897"/>
                        <a:gd name="T9" fmla="*/ 1015039 h 2752"/>
                        <a:gd name="T10" fmla="*/ 457673 w 1897"/>
                        <a:gd name="T11" fmla="*/ 895429 h 2752"/>
                        <a:gd name="T12" fmla="*/ 536329 w 1897"/>
                        <a:gd name="T13" fmla="*/ 915226 h 2752"/>
                        <a:gd name="T14" fmla="*/ 607242 w 1897"/>
                        <a:gd name="T15" fmla="*/ 907390 h 2752"/>
                        <a:gd name="T16" fmla="*/ 707498 w 1897"/>
                        <a:gd name="T17" fmla="*/ 895429 h 2752"/>
                        <a:gd name="T18" fmla="*/ 766592 w 1897"/>
                        <a:gd name="T19" fmla="*/ 802627 h 2752"/>
                        <a:gd name="T20" fmla="*/ 746623 w 1897"/>
                        <a:gd name="T21" fmla="*/ 609188 h 2752"/>
                        <a:gd name="T22" fmla="*/ 773113 w 1897"/>
                        <a:gd name="T23" fmla="*/ 569181 h 2752"/>
                        <a:gd name="T24" fmla="*/ 746623 w 1897"/>
                        <a:gd name="T25" fmla="*/ 515975 h 2752"/>
                        <a:gd name="T26" fmla="*/ 713611 w 1897"/>
                        <a:gd name="T27" fmla="*/ 536185 h 2752"/>
                        <a:gd name="T28" fmla="*/ 694457 w 1897"/>
                        <a:gd name="T29" fmla="*/ 515975 h 2752"/>
                        <a:gd name="T30" fmla="*/ 771483 w 1897"/>
                        <a:gd name="T31" fmla="*/ 397602 h 2752"/>
                        <a:gd name="T32" fmla="*/ 727468 w 1897"/>
                        <a:gd name="T33" fmla="*/ 336559 h 2752"/>
                        <a:gd name="T34" fmla="*/ 722985 w 1897"/>
                        <a:gd name="T35" fmla="*/ 285828 h 2752"/>
                        <a:gd name="T36" fmla="*/ 691196 w 1897"/>
                        <a:gd name="T37" fmla="*/ 239633 h 2752"/>
                        <a:gd name="T38" fmla="*/ 687529 w 1897"/>
                        <a:gd name="T39" fmla="*/ 190552 h 2752"/>
                        <a:gd name="T40" fmla="*/ 644329 w 1897"/>
                        <a:gd name="T41" fmla="*/ 199213 h 2752"/>
                        <a:gd name="T42" fmla="*/ 625582 w 1897"/>
                        <a:gd name="T43" fmla="*/ 157143 h 2752"/>
                        <a:gd name="T44" fmla="*/ 559967 w 1897"/>
                        <a:gd name="T45" fmla="*/ 213237 h 2752"/>
                        <a:gd name="T46" fmla="*/ 562412 w 1897"/>
                        <a:gd name="T47" fmla="*/ 136933 h 2752"/>
                        <a:gd name="T48" fmla="*/ 496798 w 1897"/>
                        <a:gd name="T49" fmla="*/ 143533 h 2752"/>
                        <a:gd name="T50" fmla="*/ 498428 w 1897"/>
                        <a:gd name="T51" fmla="*/ 99813 h 2752"/>
                        <a:gd name="T52" fmla="*/ 451152 w 1897"/>
                        <a:gd name="T53" fmla="*/ 59805 h 2752"/>
                        <a:gd name="T54" fmla="*/ 407545 w 1897"/>
                        <a:gd name="T55" fmla="*/ 32996 h 2752"/>
                        <a:gd name="T56" fmla="*/ 394504 w 1897"/>
                        <a:gd name="T57" fmla="*/ 0 h 2752"/>
                        <a:gd name="T58" fmla="*/ 328889 w 1897"/>
                        <a:gd name="T59" fmla="*/ 26397 h 2752"/>
                        <a:gd name="T60" fmla="*/ 323183 w 1897"/>
                        <a:gd name="T61" fmla="*/ 96926 h 2752"/>
                        <a:gd name="T62" fmla="*/ 372089 w 1897"/>
                        <a:gd name="T63" fmla="*/ 132809 h 2752"/>
                        <a:gd name="T64" fmla="*/ 372089 w 1897"/>
                        <a:gd name="T65" fmla="*/ 179416 h 2752"/>
                        <a:gd name="T66" fmla="*/ 326444 w 1897"/>
                        <a:gd name="T67" fmla="*/ 213237 h 2752"/>
                        <a:gd name="T68" fmla="*/ 266942 w 1897"/>
                        <a:gd name="T69" fmla="*/ 209937 h 2752"/>
                        <a:gd name="T70" fmla="*/ 279983 w 1897"/>
                        <a:gd name="T71" fmla="*/ 249945 h 2752"/>
                        <a:gd name="T72" fmla="*/ 326444 w 1897"/>
                        <a:gd name="T73" fmla="*/ 289952 h 2752"/>
                        <a:gd name="T74" fmla="*/ 352526 w 1897"/>
                        <a:gd name="T75" fmla="*/ 346045 h 2752"/>
                        <a:gd name="T76" fmla="*/ 407545 w 1897"/>
                        <a:gd name="T77" fmla="*/ 362956 h 2752"/>
                        <a:gd name="T78" fmla="*/ 411213 w 1897"/>
                        <a:gd name="T79" fmla="*/ 423174 h 2752"/>
                        <a:gd name="T80" fmla="*/ 388798 w 1897"/>
                        <a:gd name="T81" fmla="*/ 429360 h 2752"/>
                        <a:gd name="T82" fmla="*/ 336632 w 1897"/>
                        <a:gd name="T83" fmla="*/ 525461 h 2752"/>
                        <a:gd name="T84" fmla="*/ 289357 w 1897"/>
                        <a:gd name="T85" fmla="*/ 578667 h 2752"/>
                        <a:gd name="T86" fmla="*/ 289357 w 1897"/>
                        <a:gd name="T87" fmla="*/ 616200 h 2752"/>
                        <a:gd name="T88" fmla="*/ 341930 w 1897"/>
                        <a:gd name="T89" fmla="*/ 622387 h 2752"/>
                        <a:gd name="T90" fmla="*/ 336632 w 1897"/>
                        <a:gd name="T91" fmla="*/ 669406 h 2752"/>
                        <a:gd name="T92" fmla="*/ 262867 w 1897"/>
                        <a:gd name="T93" fmla="*/ 751896 h 2752"/>
                        <a:gd name="T94" fmla="*/ 236784 w 1897"/>
                        <a:gd name="T95" fmla="*/ 751896 h 2752"/>
                        <a:gd name="T96" fmla="*/ 191954 w 1897"/>
                        <a:gd name="T97" fmla="*/ 818300 h 2752"/>
                        <a:gd name="T98" fmla="*/ 155275 w 1897"/>
                        <a:gd name="T99" fmla="*/ 878518 h 2752"/>
                        <a:gd name="T100" fmla="*/ 102701 w 1897"/>
                        <a:gd name="T101" fmla="*/ 878518 h 2752"/>
                        <a:gd name="T102" fmla="*/ 89660 w 1897"/>
                        <a:gd name="T103" fmla="*/ 897903 h 2752"/>
                        <a:gd name="T104" fmla="*/ 20785 w 1897"/>
                        <a:gd name="T105" fmla="*/ 895429 h 2752"/>
                        <a:gd name="T106" fmla="*/ 17117 w 1897"/>
                        <a:gd name="T107" fmla="*/ 1001841 h 2752"/>
                        <a:gd name="T108" fmla="*/ 43200 w 1897"/>
                        <a:gd name="T109" fmla="*/ 1008852 h 2752"/>
                        <a:gd name="T110" fmla="*/ 60317 w 1897"/>
                        <a:gd name="T111" fmla="*/ 1035249 h 2752"/>
                        <a:gd name="T112" fmla="*/ 4075 w 1897"/>
                        <a:gd name="T113" fmla="*/ 1064533 h 2752"/>
                        <a:gd name="T114" fmla="*/ 0 w 1897"/>
                        <a:gd name="T115" fmla="*/ 1084743 h 2752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1897"/>
                        <a:gd name="T175" fmla="*/ 0 h 2752"/>
                        <a:gd name="T176" fmla="*/ 1897 w 1897"/>
                        <a:gd name="T177" fmla="*/ 2752 h 2752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1897" h="2752">
                          <a:moveTo>
                            <a:pt x="0" y="2630"/>
                          </a:moveTo>
                          <a:lnTo>
                            <a:pt x="74" y="2639"/>
                          </a:lnTo>
                          <a:lnTo>
                            <a:pt x="123" y="2752"/>
                          </a:lnTo>
                          <a:lnTo>
                            <a:pt x="687" y="2639"/>
                          </a:lnTo>
                          <a:lnTo>
                            <a:pt x="897" y="2461"/>
                          </a:lnTo>
                          <a:lnTo>
                            <a:pt x="1123" y="2171"/>
                          </a:lnTo>
                          <a:lnTo>
                            <a:pt x="1316" y="2219"/>
                          </a:lnTo>
                          <a:lnTo>
                            <a:pt x="1490" y="2200"/>
                          </a:lnTo>
                          <a:lnTo>
                            <a:pt x="1736" y="2171"/>
                          </a:lnTo>
                          <a:lnTo>
                            <a:pt x="1881" y="1946"/>
                          </a:lnTo>
                          <a:lnTo>
                            <a:pt x="1832" y="1477"/>
                          </a:lnTo>
                          <a:lnTo>
                            <a:pt x="1897" y="1380"/>
                          </a:lnTo>
                          <a:lnTo>
                            <a:pt x="1832" y="1251"/>
                          </a:lnTo>
                          <a:lnTo>
                            <a:pt x="1751" y="1300"/>
                          </a:lnTo>
                          <a:lnTo>
                            <a:pt x="1704" y="1251"/>
                          </a:lnTo>
                          <a:lnTo>
                            <a:pt x="1893" y="964"/>
                          </a:lnTo>
                          <a:lnTo>
                            <a:pt x="1785" y="816"/>
                          </a:lnTo>
                          <a:lnTo>
                            <a:pt x="1774" y="693"/>
                          </a:lnTo>
                          <a:lnTo>
                            <a:pt x="1696" y="581"/>
                          </a:lnTo>
                          <a:lnTo>
                            <a:pt x="1687" y="462"/>
                          </a:lnTo>
                          <a:lnTo>
                            <a:pt x="1581" y="483"/>
                          </a:lnTo>
                          <a:lnTo>
                            <a:pt x="1535" y="381"/>
                          </a:lnTo>
                          <a:lnTo>
                            <a:pt x="1374" y="517"/>
                          </a:lnTo>
                          <a:lnTo>
                            <a:pt x="1380" y="332"/>
                          </a:lnTo>
                          <a:lnTo>
                            <a:pt x="1219" y="348"/>
                          </a:lnTo>
                          <a:lnTo>
                            <a:pt x="1223" y="242"/>
                          </a:lnTo>
                          <a:lnTo>
                            <a:pt x="1107" y="145"/>
                          </a:lnTo>
                          <a:lnTo>
                            <a:pt x="1000" y="80"/>
                          </a:lnTo>
                          <a:lnTo>
                            <a:pt x="968" y="0"/>
                          </a:lnTo>
                          <a:lnTo>
                            <a:pt x="807" y="64"/>
                          </a:lnTo>
                          <a:lnTo>
                            <a:pt x="793" y="235"/>
                          </a:lnTo>
                          <a:lnTo>
                            <a:pt x="913" y="322"/>
                          </a:lnTo>
                          <a:lnTo>
                            <a:pt x="913" y="435"/>
                          </a:lnTo>
                          <a:lnTo>
                            <a:pt x="801" y="517"/>
                          </a:lnTo>
                          <a:lnTo>
                            <a:pt x="655" y="509"/>
                          </a:lnTo>
                          <a:lnTo>
                            <a:pt x="687" y="606"/>
                          </a:lnTo>
                          <a:lnTo>
                            <a:pt x="801" y="703"/>
                          </a:lnTo>
                          <a:lnTo>
                            <a:pt x="865" y="839"/>
                          </a:lnTo>
                          <a:lnTo>
                            <a:pt x="1000" y="880"/>
                          </a:lnTo>
                          <a:lnTo>
                            <a:pt x="1009" y="1026"/>
                          </a:lnTo>
                          <a:lnTo>
                            <a:pt x="954" y="1041"/>
                          </a:lnTo>
                          <a:lnTo>
                            <a:pt x="826" y="1274"/>
                          </a:lnTo>
                          <a:lnTo>
                            <a:pt x="710" y="1403"/>
                          </a:lnTo>
                          <a:lnTo>
                            <a:pt x="710" y="1494"/>
                          </a:lnTo>
                          <a:lnTo>
                            <a:pt x="839" y="1509"/>
                          </a:lnTo>
                          <a:lnTo>
                            <a:pt x="826" y="1623"/>
                          </a:lnTo>
                          <a:lnTo>
                            <a:pt x="645" y="1823"/>
                          </a:lnTo>
                          <a:lnTo>
                            <a:pt x="581" y="1823"/>
                          </a:lnTo>
                          <a:lnTo>
                            <a:pt x="471" y="1984"/>
                          </a:lnTo>
                          <a:lnTo>
                            <a:pt x="381" y="2130"/>
                          </a:lnTo>
                          <a:lnTo>
                            <a:pt x="252" y="2130"/>
                          </a:lnTo>
                          <a:lnTo>
                            <a:pt x="220" y="2177"/>
                          </a:lnTo>
                          <a:lnTo>
                            <a:pt x="51" y="2171"/>
                          </a:lnTo>
                          <a:lnTo>
                            <a:pt x="42" y="2429"/>
                          </a:lnTo>
                          <a:lnTo>
                            <a:pt x="106" y="2446"/>
                          </a:lnTo>
                          <a:lnTo>
                            <a:pt x="148" y="2510"/>
                          </a:lnTo>
                          <a:lnTo>
                            <a:pt x="10" y="2581"/>
                          </a:lnTo>
                          <a:lnTo>
                            <a:pt x="0" y="263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48" name="Freeform 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94711" y="3703255"/>
                      <a:ext cx="1058487" cy="971340"/>
                    </a:xfrm>
                    <a:custGeom>
                      <a:avLst/>
                      <a:gdLst>
                        <a:gd name="T0" fmla="*/ 901724 w 2564"/>
                        <a:gd name="T1" fmla="*/ 46622 h 2324"/>
                        <a:gd name="T2" fmla="*/ 914781 w 2564"/>
                        <a:gd name="T3" fmla="*/ 86643 h 2324"/>
                        <a:gd name="T4" fmla="*/ 961295 w 2564"/>
                        <a:gd name="T5" fmla="*/ 126664 h 2324"/>
                        <a:gd name="T6" fmla="*/ 987408 w 2564"/>
                        <a:gd name="T7" fmla="*/ 182776 h 2324"/>
                        <a:gd name="T8" fmla="*/ 1042491 w 2564"/>
                        <a:gd name="T9" fmla="*/ 199692 h 2324"/>
                        <a:gd name="T10" fmla="*/ 1046163 w 2564"/>
                        <a:gd name="T11" fmla="*/ 259929 h 2324"/>
                        <a:gd name="T12" fmla="*/ 1023722 w 2564"/>
                        <a:gd name="T13" fmla="*/ 266118 h 2324"/>
                        <a:gd name="T14" fmla="*/ 971495 w 2564"/>
                        <a:gd name="T15" fmla="*/ 362251 h 2324"/>
                        <a:gd name="T16" fmla="*/ 924165 w 2564"/>
                        <a:gd name="T17" fmla="*/ 415474 h 2324"/>
                        <a:gd name="T18" fmla="*/ 924165 w 2564"/>
                        <a:gd name="T19" fmla="*/ 453020 h 2324"/>
                        <a:gd name="T20" fmla="*/ 976800 w 2564"/>
                        <a:gd name="T21" fmla="*/ 459208 h 2324"/>
                        <a:gd name="T22" fmla="*/ 971495 w 2564"/>
                        <a:gd name="T23" fmla="*/ 506243 h 2324"/>
                        <a:gd name="T24" fmla="*/ 897644 w 2564"/>
                        <a:gd name="T25" fmla="*/ 588760 h 2324"/>
                        <a:gd name="T26" fmla="*/ 871531 w 2564"/>
                        <a:gd name="T27" fmla="*/ 588760 h 2324"/>
                        <a:gd name="T28" fmla="*/ 826648 w 2564"/>
                        <a:gd name="T29" fmla="*/ 655187 h 2324"/>
                        <a:gd name="T30" fmla="*/ 789926 w 2564"/>
                        <a:gd name="T31" fmla="*/ 715424 h 2324"/>
                        <a:gd name="T32" fmla="*/ 737292 w 2564"/>
                        <a:gd name="T33" fmla="*/ 715424 h 2324"/>
                        <a:gd name="T34" fmla="*/ 724235 w 2564"/>
                        <a:gd name="T35" fmla="*/ 734816 h 2324"/>
                        <a:gd name="T36" fmla="*/ 655280 w 2564"/>
                        <a:gd name="T37" fmla="*/ 732340 h 2324"/>
                        <a:gd name="T38" fmla="*/ 651608 w 2564"/>
                        <a:gd name="T39" fmla="*/ 838787 h 2324"/>
                        <a:gd name="T40" fmla="*/ 677721 w 2564"/>
                        <a:gd name="T41" fmla="*/ 845801 h 2324"/>
                        <a:gd name="T42" fmla="*/ 694858 w 2564"/>
                        <a:gd name="T43" fmla="*/ 872207 h 2324"/>
                        <a:gd name="T44" fmla="*/ 638551 w 2564"/>
                        <a:gd name="T45" fmla="*/ 901501 h 2324"/>
                        <a:gd name="T46" fmla="*/ 634471 w 2564"/>
                        <a:gd name="T47" fmla="*/ 921717 h 2324"/>
                        <a:gd name="T48" fmla="*/ 467183 w 2564"/>
                        <a:gd name="T49" fmla="*/ 905214 h 2324"/>
                        <a:gd name="T50" fmla="*/ 348857 w 2564"/>
                        <a:gd name="T51" fmla="*/ 958850 h 2324"/>
                        <a:gd name="T52" fmla="*/ 276229 w 2564"/>
                        <a:gd name="T53" fmla="*/ 945647 h 2324"/>
                        <a:gd name="T54" fmla="*/ 223595 w 2564"/>
                        <a:gd name="T55" fmla="*/ 838787 h 2324"/>
                        <a:gd name="T56" fmla="*/ 118734 w 2564"/>
                        <a:gd name="T57" fmla="*/ 845801 h 2324"/>
                        <a:gd name="T58" fmla="*/ 0 w 2564"/>
                        <a:gd name="T59" fmla="*/ 780200 h 2324"/>
                        <a:gd name="T60" fmla="*/ 0 w 2564"/>
                        <a:gd name="T61" fmla="*/ 705935 h 2324"/>
                        <a:gd name="T62" fmla="*/ 0 w 2564"/>
                        <a:gd name="T63" fmla="*/ 708410 h 2324"/>
                        <a:gd name="T64" fmla="*/ 23665 w 2564"/>
                        <a:gd name="T65" fmla="*/ 708410 h 2324"/>
                        <a:gd name="T66" fmla="*/ 83236 w 2564"/>
                        <a:gd name="T67" fmla="*/ 662201 h 2324"/>
                        <a:gd name="T68" fmla="*/ 144847 w 2564"/>
                        <a:gd name="T69" fmla="*/ 728627 h 2324"/>
                        <a:gd name="T70" fmla="*/ 214618 w 2564"/>
                        <a:gd name="T71" fmla="*/ 745955 h 2324"/>
                        <a:gd name="T72" fmla="*/ 247668 w 2564"/>
                        <a:gd name="T73" fmla="*/ 752144 h 2324"/>
                        <a:gd name="T74" fmla="*/ 283166 w 2564"/>
                        <a:gd name="T75" fmla="*/ 828473 h 2324"/>
                        <a:gd name="T76" fmla="*/ 361914 w 2564"/>
                        <a:gd name="T77" fmla="*/ 872207 h 2324"/>
                        <a:gd name="T78" fmla="*/ 401492 w 2564"/>
                        <a:gd name="T79" fmla="*/ 854878 h 2324"/>
                        <a:gd name="T80" fmla="*/ 412100 w 2564"/>
                        <a:gd name="T81" fmla="*/ 818983 h 2324"/>
                        <a:gd name="T82" fmla="*/ 421485 w 2564"/>
                        <a:gd name="T83" fmla="*/ 745955 h 2324"/>
                        <a:gd name="T84" fmla="*/ 493704 w 2564"/>
                        <a:gd name="T85" fmla="*/ 675403 h 2324"/>
                        <a:gd name="T86" fmla="*/ 563475 w 2564"/>
                        <a:gd name="T87" fmla="*/ 592886 h 2324"/>
                        <a:gd name="T88" fmla="*/ 596117 w 2564"/>
                        <a:gd name="T89" fmla="*/ 506243 h 2324"/>
                        <a:gd name="T90" fmla="*/ 589589 w 2564"/>
                        <a:gd name="T91" fmla="*/ 412999 h 2324"/>
                        <a:gd name="T92" fmla="*/ 546339 w 2564"/>
                        <a:gd name="T93" fmla="*/ 409285 h 2324"/>
                        <a:gd name="T94" fmla="*/ 539810 w 2564"/>
                        <a:gd name="T95" fmla="*/ 306139 h 2324"/>
                        <a:gd name="T96" fmla="*/ 585917 w 2564"/>
                        <a:gd name="T97" fmla="*/ 269419 h 2324"/>
                        <a:gd name="T98" fmla="*/ 565924 w 2564"/>
                        <a:gd name="T99" fmla="*/ 252915 h 2324"/>
                        <a:gd name="T100" fmla="*/ 520225 w 2564"/>
                        <a:gd name="T101" fmla="*/ 252915 h 2324"/>
                        <a:gd name="T102" fmla="*/ 517369 w 2564"/>
                        <a:gd name="T103" fmla="*/ 222384 h 2324"/>
                        <a:gd name="T104" fmla="*/ 603053 w 2564"/>
                        <a:gd name="T105" fmla="*/ 139867 h 2324"/>
                        <a:gd name="T106" fmla="*/ 645079 w 2564"/>
                        <a:gd name="T107" fmla="*/ 133265 h 2324"/>
                        <a:gd name="T108" fmla="*/ 658544 w 2564"/>
                        <a:gd name="T109" fmla="*/ 113049 h 2324"/>
                        <a:gd name="T110" fmla="*/ 720971 w 2564"/>
                        <a:gd name="T111" fmla="*/ 96133 h 2324"/>
                        <a:gd name="T112" fmla="*/ 752797 w 2564"/>
                        <a:gd name="T113" fmla="*/ 116349 h 2324"/>
                        <a:gd name="T114" fmla="*/ 858474 w 2564"/>
                        <a:gd name="T115" fmla="*/ 86643 h 2324"/>
                        <a:gd name="T116" fmla="*/ 868674 w 2564"/>
                        <a:gd name="T117" fmla="*/ 22692 h 2324"/>
                        <a:gd name="T118" fmla="*/ 924165 w 2564"/>
                        <a:gd name="T119" fmla="*/ 0 h 2324"/>
                        <a:gd name="T120" fmla="*/ 927837 w 2564"/>
                        <a:gd name="T121" fmla="*/ 16091 h 2324"/>
                        <a:gd name="T122" fmla="*/ 901724 w 2564"/>
                        <a:gd name="T123" fmla="*/ 46622 h 2324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4"/>
                        <a:gd name="T187" fmla="*/ 0 h 2324"/>
                        <a:gd name="T188" fmla="*/ 2564 w 2564"/>
                        <a:gd name="T189" fmla="*/ 2324 h 2324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4" h="2324">
                          <a:moveTo>
                            <a:pt x="2210" y="113"/>
                          </a:moveTo>
                          <a:lnTo>
                            <a:pt x="2242" y="210"/>
                          </a:lnTo>
                          <a:lnTo>
                            <a:pt x="2356" y="307"/>
                          </a:lnTo>
                          <a:lnTo>
                            <a:pt x="2420" y="443"/>
                          </a:lnTo>
                          <a:lnTo>
                            <a:pt x="2555" y="484"/>
                          </a:lnTo>
                          <a:lnTo>
                            <a:pt x="2564" y="630"/>
                          </a:lnTo>
                          <a:lnTo>
                            <a:pt x="2509" y="645"/>
                          </a:lnTo>
                          <a:lnTo>
                            <a:pt x="2381" y="878"/>
                          </a:lnTo>
                          <a:lnTo>
                            <a:pt x="2265" y="1007"/>
                          </a:lnTo>
                          <a:lnTo>
                            <a:pt x="2265" y="1098"/>
                          </a:lnTo>
                          <a:lnTo>
                            <a:pt x="2394" y="1113"/>
                          </a:lnTo>
                          <a:lnTo>
                            <a:pt x="2381" y="1227"/>
                          </a:lnTo>
                          <a:lnTo>
                            <a:pt x="2200" y="1427"/>
                          </a:lnTo>
                          <a:lnTo>
                            <a:pt x="2136" y="1427"/>
                          </a:lnTo>
                          <a:lnTo>
                            <a:pt x="2026" y="1588"/>
                          </a:lnTo>
                          <a:lnTo>
                            <a:pt x="1936" y="1734"/>
                          </a:lnTo>
                          <a:lnTo>
                            <a:pt x="1807" y="1734"/>
                          </a:lnTo>
                          <a:lnTo>
                            <a:pt x="1775" y="1781"/>
                          </a:lnTo>
                          <a:lnTo>
                            <a:pt x="1606" y="1775"/>
                          </a:lnTo>
                          <a:lnTo>
                            <a:pt x="1597" y="2033"/>
                          </a:lnTo>
                          <a:lnTo>
                            <a:pt x="1661" y="2050"/>
                          </a:lnTo>
                          <a:lnTo>
                            <a:pt x="1703" y="2114"/>
                          </a:lnTo>
                          <a:lnTo>
                            <a:pt x="1565" y="2185"/>
                          </a:lnTo>
                          <a:lnTo>
                            <a:pt x="1555" y="2234"/>
                          </a:lnTo>
                          <a:lnTo>
                            <a:pt x="1145" y="2194"/>
                          </a:lnTo>
                          <a:lnTo>
                            <a:pt x="855" y="2324"/>
                          </a:lnTo>
                          <a:lnTo>
                            <a:pt x="677" y="2292"/>
                          </a:lnTo>
                          <a:lnTo>
                            <a:pt x="548" y="2033"/>
                          </a:lnTo>
                          <a:lnTo>
                            <a:pt x="291" y="2050"/>
                          </a:lnTo>
                          <a:lnTo>
                            <a:pt x="0" y="1891"/>
                          </a:lnTo>
                          <a:lnTo>
                            <a:pt x="0" y="1711"/>
                          </a:lnTo>
                          <a:lnTo>
                            <a:pt x="0" y="1717"/>
                          </a:lnTo>
                          <a:lnTo>
                            <a:pt x="58" y="1717"/>
                          </a:lnTo>
                          <a:lnTo>
                            <a:pt x="204" y="1605"/>
                          </a:lnTo>
                          <a:lnTo>
                            <a:pt x="355" y="1766"/>
                          </a:lnTo>
                          <a:lnTo>
                            <a:pt x="526" y="1808"/>
                          </a:lnTo>
                          <a:lnTo>
                            <a:pt x="607" y="1823"/>
                          </a:lnTo>
                          <a:lnTo>
                            <a:pt x="694" y="2008"/>
                          </a:lnTo>
                          <a:lnTo>
                            <a:pt x="887" y="2114"/>
                          </a:lnTo>
                          <a:lnTo>
                            <a:pt x="984" y="2072"/>
                          </a:lnTo>
                          <a:lnTo>
                            <a:pt x="1010" y="1985"/>
                          </a:lnTo>
                          <a:lnTo>
                            <a:pt x="1033" y="1808"/>
                          </a:lnTo>
                          <a:lnTo>
                            <a:pt x="1210" y="1637"/>
                          </a:lnTo>
                          <a:lnTo>
                            <a:pt x="1381" y="1437"/>
                          </a:lnTo>
                          <a:lnTo>
                            <a:pt x="1461" y="1227"/>
                          </a:lnTo>
                          <a:lnTo>
                            <a:pt x="1445" y="1001"/>
                          </a:lnTo>
                          <a:lnTo>
                            <a:pt x="1339" y="992"/>
                          </a:lnTo>
                          <a:lnTo>
                            <a:pt x="1323" y="742"/>
                          </a:lnTo>
                          <a:lnTo>
                            <a:pt x="1436" y="653"/>
                          </a:lnTo>
                          <a:lnTo>
                            <a:pt x="1387" y="613"/>
                          </a:lnTo>
                          <a:lnTo>
                            <a:pt x="1275" y="613"/>
                          </a:lnTo>
                          <a:lnTo>
                            <a:pt x="1268" y="539"/>
                          </a:lnTo>
                          <a:lnTo>
                            <a:pt x="1478" y="339"/>
                          </a:lnTo>
                          <a:lnTo>
                            <a:pt x="1581" y="323"/>
                          </a:lnTo>
                          <a:lnTo>
                            <a:pt x="1614" y="274"/>
                          </a:lnTo>
                          <a:lnTo>
                            <a:pt x="1767" y="233"/>
                          </a:lnTo>
                          <a:lnTo>
                            <a:pt x="1845" y="282"/>
                          </a:lnTo>
                          <a:lnTo>
                            <a:pt x="2104" y="210"/>
                          </a:lnTo>
                          <a:lnTo>
                            <a:pt x="2129" y="55"/>
                          </a:lnTo>
                          <a:lnTo>
                            <a:pt x="2265" y="0"/>
                          </a:lnTo>
                          <a:lnTo>
                            <a:pt x="2274" y="39"/>
                          </a:lnTo>
                          <a:lnTo>
                            <a:pt x="2210" y="113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49" name="Freeform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34996" y="4351708"/>
                      <a:ext cx="665067" cy="431409"/>
                    </a:xfrm>
                    <a:custGeom>
                      <a:avLst/>
                      <a:gdLst>
                        <a:gd name="T0" fmla="*/ 6116 w 1612"/>
                        <a:gd name="T1" fmla="*/ 252302 h 1032"/>
                        <a:gd name="T2" fmla="*/ 0 w 1612"/>
                        <a:gd name="T3" fmla="*/ 312491 h 1032"/>
                        <a:gd name="T4" fmla="*/ 2039 w 1612"/>
                        <a:gd name="T5" fmla="*/ 314553 h 1032"/>
                        <a:gd name="T6" fmla="*/ 7746 w 1612"/>
                        <a:gd name="T7" fmla="*/ 320736 h 1032"/>
                        <a:gd name="T8" fmla="*/ 15901 w 1612"/>
                        <a:gd name="T9" fmla="*/ 329394 h 1032"/>
                        <a:gd name="T10" fmla="*/ 25686 w 1612"/>
                        <a:gd name="T11" fmla="*/ 339288 h 1032"/>
                        <a:gd name="T12" fmla="*/ 35878 w 1612"/>
                        <a:gd name="T13" fmla="*/ 349182 h 1032"/>
                        <a:gd name="T14" fmla="*/ 45663 w 1612"/>
                        <a:gd name="T15" fmla="*/ 358664 h 1032"/>
                        <a:gd name="T16" fmla="*/ 50148 w 1612"/>
                        <a:gd name="T17" fmla="*/ 361962 h 1032"/>
                        <a:gd name="T18" fmla="*/ 53817 w 1612"/>
                        <a:gd name="T19" fmla="*/ 364848 h 1032"/>
                        <a:gd name="T20" fmla="*/ 56671 w 1612"/>
                        <a:gd name="T21" fmla="*/ 367322 h 1032"/>
                        <a:gd name="T22" fmla="*/ 58710 w 1612"/>
                        <a:gd name="T23" fmla="*/ 368558 h 1032"/>
                        <a:gd name="T24" fmla="*/ 59525 w 1612"/>
                        <a:gd name="T25" fmla="*/ 368971 h 1032"/>
                        <a:gd name="T26" fmla="*/ 60341 w 1612"/>
                        <a:gd name="T27" fmla="*/ 369383 h 1032"/>
                        <a:gd name="T28" fmla="*/ 60748 w 1612"/>
                        <a:gd name="T29" fmla="*/ 369795 h 1032"/>
                        <a:gd name="T30" fmla="*/ 60748 w 1612"/>
                        <a:gd name="T31" fmla="*/ 370207 h 1032"/>
                        <a:gd name="T32" fmla="*/ 60341 w 1612"/>
                        <a:gd name="T33" fmla="*/ 371856 h 1032"/>
                        <a:gd name="T34" fmla="*/ 58710 w 1612"/>
                        <a:gd name="T35" fmla="*/ 373918 h 1032"/>
                        <a:gd name="T36" fmla="*/ 54225 w 1612"/>
                        <a:gd name="T37" fmla="*/ 377628 h 1032"/>
                        <a:gd name="T38" fmla="*/ 48517 w 1612"/>
                        <a:gd name="T39" fmla="*/ 381751 h 1032"/>
                        <a:gd name="T40" fmla="*/ 41586 w 1612"/>
                        <a:gd name="T41" fmla="*/ 385461 h 1032"/>
                        <a:gd name="T42" fmla="*/ 35878 w 1612"/>
                        <a:gd name="T43" fmla="*/ 389171 h 1032"/>
                        <a:gd name="T44" fmla="*/ 31394 w 1612"/>
                        <a:gd name="T45" fmla="*/ 391645 h 1032"/>
                        <a:gd name="T46" fmla="*/ 30170 w 1612"/>
                        <a:gd name="T47" fmla="*/ 392057 h 1032"/>
                        <a:gd name="T48" fmla="*/ 30170 w 1612"/>
                        <a:gd name="T49" fmla="*/ 418442 h 1032"/>
                        <a:gd name="T50" fmla="*/ 40363 w 1612"/>
                        <a:gd name="T51" fmla="*/ 425450 h 1032"/>
                        <a:gd name="T52" fmla="*/ 236063 w 1612"/>
                        <a:gd name="T53" fmla="*/ 338876 h 1032"/>
                        <a:gd name="T54" fmla="*/ 289065 w 1612"/>
                        <a:gd name="T55" fmla="*/ 378865 h 1032"/>
                        <a:gd name="T56" fmla="*/ 361229 w 1612"/>
                        <a:gd name="T57" fmla="*/ 359076 h 1032"/>
                        <a:gd name="T58" fmla="*/ 400777 w 1612"/>
                        <a:gd name="T59" fmla="*/ 425450 h 1032"/>
                        <a:gd name="T60" fmla="*/ 572014 w 1612"/>
                        <a:gd name="T61" fmla="*/ 425450 h 1032"/>
                        <a:gd name="T62" fmla="*/ 657225 w 1612"/>
                        <a:gd name="T63" fmla="*/ 359076 h 1032"/>
                        <a:gd name="T64" fmla="*/ 611154 w 1612"/>
                        <a:gd name="T65" fmla="*/ 279511 h 1032"/>
                        <a:gd name="T66" fmla="*/ 650702 w 1612"/>
                        <a:gd name="T67" fmla="*/ 192937 h 1032"/>
                        <a:gd name="T68" fmla="*/ 650702 w 1612"/>
                        <a:gd name="T69" fmla="*/ 140580 h 1032"/>
                        <a:gd name="T70" fmla="*/ 650702 w 1612"/>
                        <a:gd name="T71" fmla="*/ 66373 h 1032"/>
                        <a:gd name="T72" fmla="*/ 631132 w 1612"/>
                        <a:gd name="T73" fmla="*/ 49059 h 1032"/>
                        <a:gd name="T74" fmla="*/ 569568 w 1612"/>
                        <a:gd name="T75" fmla="*/ 46173 h 1032"/>
                        <a:gd name="T76" fmla="*/ 530020 w 1612"/>
                        <a:gd name="T77" fmla="*/ 0 h 1032"/>
                        <a:gd name="T78" fmla="*/ 492919 w 1612"/>
                        <a:gd name="T79" fmla="*/ 0 h 1032"/>
                        <a:gd name="T80" fmla="*/ 483949 w 1612"/>
                        <a:gd name="T81" fmla="*/ 19788 h 1032"/>
                        <a:gd name="T82" fmla="*/ 418308 w 1612"/>
                        <a:gd name="T83" fmla="*/ 42050 h 1032"/>
                        <a:gd name="T84" fmla="*/ 351852 w 1612"/>
                        <a:gd name="T85" fmla="*/ 108836 h 1032"/>
                        <a:gd name="T86" fmla="*/ 315566 w 1612"/>
                        <a:gd name="T87" fmla="*/ 185928 h 1032"/>
                        <a:gd name="T88" fmla="*/ 280095 w 1612"/>
                        <a:gd name="T89" fmla="*/ 199120 h 1032"/>
                        <a:gd name="T90" fmla="*/ 253594 w 1612"/>
                        <a:gd name="T91" fmla="*/ 234987 h 1032"/>
                        <a:gd name="T92" fmla="*/ 134951 w 1612"/>
                        <a:gd name="T93" fmla="*/ 219321 h 1032"/>
                        <a:gd name="T94" fmla="*/ 108858 w 1612"/>
                        <a:gd name="T95" fmla="*/ 184279 h 1032"/>
                        <a:gd name="T96" fmla="*/ 104781 w 1612"/>
                        <a:gd name="T97" fmla="*/ 188814 h 1032"/>
                        <a:gd name="T98" fmla="*/ 78688 w 1612"/>
                        <a:gd name="T99" fmla="*/ 199120 h 1032"/>
                        <a:gd name="T100" fmla="*/ 45663 w 1612"/>
                        <a:gd name="T101" fmla="*/ 248179 h 1032"/>
                        <a:gd name="T102" fmla="*/ 6116 w 1612"/>
                        <a:gd name="T103" fmla="*/ 252302 h 1032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612"/>
                        <a:gd name="T157" fmla="*/ 0 h 1032"/>
                        <a:gd name="T158" fmla="*/ 1612 w 1612"/>
                        <a:gd name="T159" fmla="*/ 1032 h 1032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612" h="1032">
                          <a:moveTo>
                            <a:pt x="15" y="612"/>
                          </a:moveTo>
                          <a:lnTo>
                            <a:pt x="0" y="758"/>
                          </a:lnTo>
                          <a:lnTo>
                            <a:pt x="5" y="763"/>
                          </a:lnTo>
                          <a:lnTo>
                            <a:pt x="19" y="778"/>
                          </a:lnTo>
                          <a:lnTo>
                            <a:pt x="39" y="799"/>
                          </a:lnTo>
                          <a:lnTo>
                            <a:pt x="63" y="823"/>
                          </a:lnTo>
                          <a:lnTo>
                            <a:pt x="88" y="847"/>
                          </a:lnTo>
                          <a:lnTo>
                            <a:pt x="112" y="870"/>
                          </a:lnTo>
                          <a:lnTo>
                            <a:pt x="123" y="878"/>
                          </a:lnTo>
                          <a:lnTo>
                            <a:pt x="132" y="885"/>
                          </a:lnTo>
                          <a:lnTo>
                            <a:pt x="139" y="891"/>
                          </a:lnTo>
                          <a:lnTo>
                            <a:pt x="144" y="894"/>
                          </a:lnTo>
                          <a:lnTo>
                            <a:pt x="146" y="895"/>
                          </a:lnTo>
                          <a:lnTo>
                            <a:pt x="148" y="896"/>
                          </a:lnTo>
                          <a:lnTo>
                            <a:pt x="149" y="897"/>
                          </a:lnTo>
                          <a:lnTo>
                            <a:pt x="149" y="898"/>
                          </a:lnTo>
                          <a:lnTo>
                            <a:pt x="148" y="902"/>
                          </a:lnTo>
                          <a:lnTo>
                            <a:pt x="144" y="907"/>
                          </a:lnTo>
                          <a:lnTo>
                            <a:pt x="133" y="916"/>
                          </a:lnTo>
                          <a:lnTo>
                            <a:pt x="119" y="926"/>
                          </a:lnTo>
                          <a:lnTo>
                            <a:pt x="102" y="935"/>
                          </a:lnTo>
                          <a:lnTo>
                            <a:pt x="88" y="944"/>
                          </a:lnTo>
                          <a:lnTo>
                            <a:pt x="77" y="950"/>
                          </a:lnTo>
                          <a:lnTo>
                            <a:pt x="74" y="951"/>
                          </a:lnTo>
                          <a:lnTo>
                            <a:pt x="74" y="1015"/>
                          </a:lnTo>
                          <a:lnTo>
                            <a:pt x="99" y="1032"/>
                          </a:lnTo>
                          <a:lnTo>
                            <a:pt x="579" y="822"/>
                          </a:lnTo>
                          <a:lnTo>
                            <a:pt x="709" y="919"/>
                          </a:lnTo>
                          <a:lnTo>
                            <a:pt x="886" y="871"/>
                          </a:lnTo>
                          <a:lnTo>
                            <a:pt x="983" y="1032"/>
                          </a:lnTo>
                          <a:lnTo>
                            <a:pt x="1403" y="1032"/>
                          </a:lnTo>
                          <a:lnTo>
                            <a:pt x="1612" y="871"/>
                          </a:lnTo>
                          <a:lnTo>
                            <a:pt x="1499" y="678"/>
                          </a:lnTo>
                          <a:lnTo>
                            <a:pt x="1596" y="468"/>
                          </a:lnTo>
                          <a:lnTo>
                            <a:pt x="1596" y="341"/>
                          </a:lnTo>
                          <a:lnTo>
                            <a:pt x="1596" y="161"/>
                          </a:lnTo>
                          <a:lnTo>
                            <a:pt x="1548" y="119"/>
                          </a:lnTo>
                          <a:lnTo>
                            <a:pt x="1397" y="112"/>
                          </a:lnTo>
                          <a:lnTo>
                            <a:pt x="1300" y="0"/>
                          </a:lnTo>
                          <a:lnTo>
                            <a:pt x="1209" y="0"/>
                          </a:lnTo>
                          <a:lnTo>
                            <a:pt x="1187" y="48"/>
                          </a:lnTo>
                          <a:lnTo>
                            <a:pt x="1026" y="102"/>
                          </a:lnTo>
                          <a:lnTo>
                            <a:pt x="863" y="264"/>
                          </a:lnTo>
                          <a:lnTo>
                            <a:pt x="774" y="451"/>
                          </a:lnTo>
                          <a:lnTo>
                            <a:pt x="687" y="483"/>
                          </a:lnTo>
                          <a:lnTo>
                            <a:pt x="622" y="570"/>
                          </a:lnTo>
                          <a:lnTo>
                            <a:pt x="331" y="532"/>
                          </a:lnTo>
                          <a:lnTo>
                            <a:pt x="267" y="447"/>
                          </a:lnTo>
                          <a:lnTo>
                            <a:pt x="257" y="458"/>
                          </a:lnTo>
                          <a:lnTo>
                            <a:pt x="193" y="483"/>
                          </a:lnTo>
                          <a:lnTo>
                            <a:pt x="112" y="602"/>
                          </a:lnTo>
                          <a:lnTo>
                            <a:pt x="15" y="61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0" name="Freeform 30"/>
                    <p:cNvSpPr>
                      <a:spLocks noChangeAspect="1" noEditPoints="1"/>
                    </p:cNvSpPr>
                    <p:nvPr/>
                  </p:nvSpPr>
                  <p:spPr bwMode="auto">
                    <a:xfrm>
                      <a:off x="4967364" y="2731915"/>
                      <a:ext cx="1053134" cy="1858273"/>
                    </a:xfrm>
                    <a:custGeom>
                      <a:avLst/>
                      <a:gdLst>
                        <a:gd name="T0" fmla="*/ 342387 w 2548"/>
                        <a:gd name="T1" fmla="*/ 1797659 h 4443"/>
                        <a:gd name="T2" fmla="*/ 401968 w 2548"/>
                        <a:gd name="T3" fmla="*/ 1740709 h 4443"/>
                        <a:gd name="T4" fmla="*/ 438288 w 2548"/>
                        <a:gd name="T5" fmla="*/ 1677980 h 4443"/>
                        <a:gd name="T6" fmla="*/ 434207 w 2548"/>
                        <a:gd name="T7" fmla="*/ 1600808 h 4443"/>
                        <a:gd name="T8" fmla="*/ 348508 w 2548"/>
                        <a:gd name="T9" fmla="*/ 1465034 h 4443"/>
                        <a:gd name="T10" fmla="*/ 260769 w 2548"/>
                        <a:gd name="T11" fmla="*/ 1425004 h 4443"/>
                        <a:gd name="T12" fmla="*/ 260769 w 2548"/>
                        <a:gd name="T13" fmla="*/ 1425004 h 4443"/>
                        <a:gd name="T14" fmla="*/ 250567 w 2548"/>
                        <a:gd name="T15" fmla="*/ 1307801 h 4443"/>
                        <a:gd name="T16" fmla="*/ 247302 w 2548"/>
                        <a:gd name="T17" fmla="*/ 1238470 h 4443"/>
                        <a:gd name="T18" fmla="*/ 286887 w 2548"/>
                        <a:gd name="T19" fmla="*/ 1158409 h 4443"/>
                        <a:gd name="T20" fmla="*/ 230571 w 2548"/>
                        <a:gd name="T21" fmla="*/ 1071745 h 4443"/>
                        <a:gd name="T22" fmla="*/ 273828 w 2548"/>
                        <a:gd name="T23" fmla="*/ 1012318 h 4443"/>
                        <a:gd name="T24" fmla="*/ 195067 w 2548"/>
                        <a:gd name="T25" fmla="*/ 961558 h 4443"/>
                        <a:gd name="T26" fmla="*/ 49787 w 2548"/>
                        <a:gd name="T27" fmla="*/ 938860 h 4443"/>
                        <a:gd name="T28" fmla="*/ 39585 w 2548"/>
                        <a:gd name="T29" fmla="*/ 846006 h 4443"/>
                        <a:gd name="T30" fmla="*/ 129364 w 2548"/>
                        <a:gd name="T31" fmla="*/ 768421 h 4443"/>
                        <a:gd name="T32" fmla="*/ 63662 w 2548"/>
                        <a:gd name="T33" fmla="*/ 715597 h 4443"/>
                        <a:gd name="T34" fmla="*/ 76721 w 2548"/>
                        <a:gd name="T35" fmla="*/ 619441 h 4443"/>
                        <a:gd name="T36" fmla="*/ 95901 w 2548"/>
                        <a:gd name="T37" fmla="*/ 515445 h 4443"/>
                        <a:gd name="T38" fmla="*/ 138342 w 2548"/>
                        <a:gd name="T39" fmla="*/ 399892 h 4443"/>
                        <a:gd name="T40" fmla="*/ 82842 w 2548"/>
                        <a:gd name="T41" fmla="*/ 306213 h 4443"/>
                        <a:gd name="T42" fmla="*/ 43666 w 2548"/>
                        <a:gd name="T43" fmla="*/ 182820 h 4443"/>
                        <a:gd name="T44" fmla="*/ 26526 w 2548"/>
                        <a:gd name="T45" fmla="*/ 82537 h 4443"/>
                        <a:gd name="T46" fmla="*/ 52644 w 2548"/>
                        <a:gd name="T47" fmla="*/ 0 h 4443"/>
                        <a:gd name="T48" fmla="*/ 61213 w 2548"/>
                        <a:gd name="T49" fmla="*/ 77172 h 4443"/>
                        <a:gd name="T50" fmla="*/ 135078 w 2548"/>
                        <a:gd name="T51" fmla="*/ 19809 h 4443"/>
                        <a:gd name="T52" fmla="*/ 209350 w 2548"/>
                        <a:gd name="T53" fmla="*/ 104409 h 4443"/>
                        <a:gd name="T54" fmla="*/ 363200 w 2548"/>
                        <a:gd name="T55" fmla="*/ 109362 h 4443"/>
                        <a:gd name="T56" fmla="*/ 317494 w 2548"/>
                        <a:gd name="T57" fmla="*/ 216660 h 4443"/>
                        <a:gd name="T58" fmla="*/ 286479 w 2548"/>
                        <a:gd name="T59" fmla="*/ 283515 h 4443"/>
                        <a:gd name="T60" fmla="*/ 286479 w 2548"/>
                        <a:gd name="T61" fmla="*/ 345005 h 4443"/>
                        <a:gd name="T62" fmla="*/ 401152 w 2548"/>
                        <a:gd name="T63" fmla="*/ 451891 h 4443"/>
                        <a:gd name="T64" fmla="*/ 412170 w 2548"/>
                        <a:gd name="T65" fmla="*/ 548459 h 4443"/>
                        <a:gd name="T66" fmla="*/ 357894 w 2548"/>
                        <a:gd name="T67" fmla="*/ 652869 h 4443"/>
                        <a:gd name="T68" fmla="*/ 378299 w 2548"/>
                        <a:gd name="T69" fmla="*/ 736231 h 4443"/>
                        <a:gd name="T70" fmla="*/ 394622 w 2548"/>
                        <a:gd name="T71" fmla="*/ 853847 h 4443"/>
                        <a:gd name="T72" fmla="*/ 486443 w 2548"/>
                        <a:gd name="T73" fmla="*/ 779976 h 4443"/>
                        <a:gd name="T74" fmla="*/ 603972 w 2548"/>
                        <a:gd name="T75" fmla="*/ 809689 h 4443"/>
                        <a:gd name="T76" fmla="*/ 637844 w 2548"/>
                        <a:gd name="T77" fmla="*/ 963621 h 4443"/>
                        <a:gd name="T78" fmla="*/ 833727 w 2548"/>
                        <a:gd name="T79" fmla="*/ 928130 h 4443"/>
                        <a:gd name="T80" fmla="*/ 918609 w 2548"/>
                        <a:gd name="T81" fmla="*/ 914924 h 4443"/>
                        <a:gd name="T82" fmla="*/ 1034507 w 2548"/>
                        <a:gd name="T83" fmla="*/ 941336 h 4443"/>
                        <a:gd name="T84" fmla="*/ 971661 w 2548"/>
                        <a:gd name="T85" fmla="*/ 1101458 h 4443"/>
                        <a:gd name="T86" fmla="*/ 941054 w 2548"/>
                        <a:gd name="T87" fmla="*/ 1161710 h 4443"/>
                        <a:gd name="T88" fmla="*/ 882290 w 2548"/>
                        <a:gd name="T89" fmla="*/ 1105585 h 4443"/>
                        <a:gd name="T90" fmla="*/ 789653 w 2548"/>
                        <a:gd name="T91" fmla="*/ 1152219 h 4443"/>
                        <a:gd name="T92" fmla="*/ 754149 w 2548"/>
                        <a:gd name="T93" fmla="*/ 1224851 h 4443"/>
                        <a:gd name="T94" fmla="*/ 802712 w 2548"/>
                        <a:gd name="T95" fmla="*/ 1341229 h 4443"/>
                        <a:gd name="T96" fmla="*/ 754149 w 2548"/>
                        <a:gd name="T97" fmla="*/ 1511668 h 4443"/>
                        <a:gd name="T98" fmla="*/ 695384 w 2548"/>
                        <a:gd name="T99" fmla="*/ 1553762 h 4443"/>
                        <a:gd name="T100" fmla="*/ 757006 w 2548"/>
                        <a:gd name="T101" fmla="*/ 1598332 h 4443"/>
                        <a:gd name="T102" fmla="*/ 682326 w 2548"/>
                        <a:gd name="T103" fmla="*/ 1640426 h 4443"/>
                        <a:gd name="T104" fmla="*/ 579487 w 2548"/>
                        <a:gd name="T105" fmla="*/ 1784453 h 4443"/>
                        <a:gd name="T106" fmla="*/ 517457 w 2548"/>
                        <a:gd name="T107" fmla="*/ 1833563 h 4443"/>
                        <a:gd name="T108" fmla="*/ 368505 w 2548"/>
                        <a:gd name="T109" fmla="*/ 1787342 h 4443"/>
                        <a:gd name="T110" fmla="*/ 237100 w 2548"/>
                        <a:gd name="T111" fmla="*/ 1544683 h 4443"/>
                        <a:gd name="T112" fmla="*/ 270155 w 2548"/>
                        <a:gd name="T113" fmla="*/ 1555000 h 4443"/>
                        <a:gd name="T114" fmla="*/ 241181 w 2548"/>
                        <a:gd name="T115" fmla="*/ 1471637 h 4443"/>
                        <a:gd name="T116" fmla="*/ 263626 w 2548"/>
                        <a:gd name="T117" fmla="*/ 1484843 h 4443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2548"/>
                        <a:gd name="T178" fmla="*/ 0 h 4443"/>
                        <a:gd name="T179" fmla="*/ 2548 w 2548"/>
                        <a:gd name="T180" fmla="*/ 4443 h 4443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2548" h="4443">
                          <a:moveTo>
                            <a:pt x="903" y="4331"/>
                          </a:moveTo>
                          <a:lnTo>
                            <a:pt x="839" y="4356"/>
                          </a:lnTo>
                          <a:lnTo>
                            <a:pt x="985" y="4218"/>
                          </a:lnTo>
                          <a:lnTo>
                            <a:pt x="1091" y="4163"/>
                          </a:lnTo>
                          <a:lnTo>
                            <a:pt x="1074" y="4066"/>
                          </a:lnTo>
                          <a:lnTo>
                            <a:pt x="1146" y="4049"/>
                          </a:lnTo>
                          <a:lnTo>
                            <a:pt x="1064" y="3879"/>
                          </a:lnTo>
                          <a:lnTo>
                            <a:pt x="1032" y="3701"/>
                          </a:lnTo>
                          <a:lnTo>
                            <a:pt x="854" y="3550"/>
                          </a:lnTo>
                          <a:lnTo>
                            <a:pt x="720" y="3566"/>
                          </a:lnTo>
                          <a:lnTo>
                            <a:pt x="639" y="3453"/>
                          </a:lnTo>
                          <a:lnTo>
                            <a:pt x="591" y="3476"/>
                          </a:lnTo>
                          <a:lnTo>
                            <a:pt x="639" y="3453"/>
                          </a:lnTo>
                          <a:lnTo>
                            <a:pt x="735" y="3324"/>
                          </a:lnTo>
                          <a:lnTo>
                            <a:pt x="614" y="3169"/>
                          </a:lnTo>
                          <a:lnTo>
                            <a:pt x="606" y="3099"/>
                          </a:lnTo>
                          <a:lnTo>
                            <a:pt x="606" y="3001"/>
                          </a:lnTo>
                          <a:lnTo>
                            <a:pt x="726" y="2904"/>
                          </a:lnTo>
                          <a:lnTo>
                            <a:pt x="703" y="2807"/>
                          </a:lnTo>
                          <a:lnTo>
                            <a:pt x="526" y="2727"/>
                          </a:lnTo>
                          <a:lnTo>
                            <a:pt x="565" y="2597"/>
                          </a:lnTo>
                          <a:lnTo>
                            <a:pt x="688" y="2508"/>
                          </a:lnTo>
                          <a:lnTo>
                            <a:pt x="671" y="2453"/>
                          </a:lnTo>
                          <a:lnTo>
                            <a:pt x="526" y="2444"/>
                          </a:lnTo>
                          <a:lnTo>
                            <a:pt x="478" y="2330"/>
                          </a:lnTo>
                          <a:lnTo>
                            <a:pt x="339" y="2259"/>
                          </a:lnTo>
                          <a:lnTo>
                            <a:pt x="122" y="2275"/>
                          </a:lnTo>
                          <a:lnTo>
                            <a:pt x="139" y="2120"/>
                          </a:lnTo>
                          <a:lnTo>
                            <a:pt x="97" y="2050"/>
                          </a:lnTo>
                          <a:lnTo>
                            <a:pt x="129" y="1959"/>
                          </a:lnTo>
                          <a:lnTo>
                            <a:pt x="317" y="1862"/>
                          </a:lnTo>
                          <a:lnTo>
                            <a:pt x="323" y="1808"/>
                          </a:lnTo>
                          <a:lnTo>
                            <a:pt x="156" y="1734"/>
                          </a:lnTo>
                          <a:lnTo>
                            <a:pt x="145" y="1607"/>
                          </a:lnTo>
                          <a:lnTo>
                            <a:pt x="188" y="1501"/>
                          </a:lnTo>
                          <a:lnTo>
                            <a:pt x="317" y="1410"/>
                          </a:lnTo>
                          <a:lnTo>
                            <a:pt x="235" y="1249"/>
                          </a:lnTo>
                          <a:lnTo>
                            <a:pt x="371" y="1120"/>
                          </a:lnTo>
                          <a:lnTo>
                            <a:pt x="339" y="969"/>
                          </a:lnTo>
                          <a:lnTo>
                            <a:pt x="194" y="904"/>
                          </a:lnTo>
                          <a:lnTo>
                            <a:pt x="203" y="742"/>
                          </a:lnTo>
                          <a:lnTo>
                            <a:pt x="80" y="620"/>
                          </a:lnTo>
                          <a:lnTo>
                            <a:pt x="107" y="443"/>
                          </a:lnTo>
                          <a:lnTo>
                            <a:pt x="10" y="297"/>
                          </a:lnTo>
                          <a:lnTo>
                            <a:pt x="65" y="200"/>
                          </a:lnTo>
                          <a:lnTo>
                            <a:pt x="0" y="97"/>
                          </a:lnTo>
                          <a:lnTo>
                            <a:pt x="129" y="0"/>
                          </a:lnTo>
                          <a:lnTo>
                            <a:pt x="140" y="57"/>
                          </a:lnTo>
                          <a:lnTo>
                            <a:pt x="150" y="187"/>
                          </a:lnTo>
                          <a:lnTo>
                            <a:pt x="239" y="233"/>
                          </a:lnTo>
                          <a:lnTo>
                            <a:pt x="331" y="48"/>
                          </a:lnTo>
                          <a:lnTo>
                            <a:pt x="437" y="136"/>
                          </a:lnTo>
                          <a:lnTo>
                            <a:pt x="513" y="253"/>
                          </a:lnTo>
                          <a:lnTo>
                            <a:pt x="713" y="210"/>
                          </a:lnTo>
                          <a:lnTo>
                            <a:pt x="890" y="265"/>
                          </a:lnTo>
                          <a:lnTo>
                            <a:pt x="894" y="340"/>
                          </a:lnTo>
                          <a:lnTo>
                            <a:pt x="778" y="525"/>
                          </a:lnTo>
                          <a:lnTo>
                            <a:pt x="668" y="551"/>
                          </a:lnTo>
                          <a:lnTo>
                            <a:pt x="702" y="687"/>
                          </a:lnTo>
                          <a:lnTo>
                            <a:pt x="629" y="772"/>
                          </a:lnTo>
                          <a:lnTo>
                            <a:pt x="702" y="836"/>
                          </a:lnTo>
                          <a:lnTo>
                            <a:pt x="668" y="980"/>
                          </a:lnTo>
                          <a:lnTo>
                            <a:pt x="983" y="1095"/>
                          </a:lnTo>
                          <a:lnTo>
                            <a:pt x="1109" y="1280"/>
                          </a:lnTo>
                          <a:lnTo>
                            <a:pt x="1010" y="1329"/>
                          </a:lnTo>
                          <a:lnTo>
                            <a:pt x="961" y="1556"/>
                          </a:lnTo>
                          <a:lnTo>
                            <a:pt x="877" y="1582"/>
                          </a:lnTo>
                          <a:lnTo>
                            <a:pt x="785" y="1680"/>
                          </a:lnTo>
                          <a:lnTo>
                            <a:pt x="927" y="1784"/>
                          </a:lnTo>
                          <a:lnTo>
                            <a:pt x="868" y="1865"/>
                          </a:lnTo>
                          <a:lnTo>
                            <a:pt x="967" y="2069"/>
                          </a:lnTo>
                          <a:lnTo>
                            <a:pt x="1132" y="1988"/>
                          </a:lnTo>
                          <a:lnTo>
                            <a:pt x="1192" y="1890"/>
                          </a:lnTo>
                          <a:lnTo>
                            <a:pt x="1282" y="1956"/>
                          </a:lnTo>
                          <a:lnTo>
                            <a:pt x="1480" y="1962"/>
                          </a:lnTo>
                          <a:lnTo>
                            <a:pt x="1480" y="2237"/>
                          </a:lnTo>
                          <a:lnTo>
                            <a:pt x="1563" y="2335"/>
                          </a:lnTo>
                          <a:lnTo>
                            <a:pt x="1787" y="2318"/>
                          </a:lnTo>
                          <a:lnTo>
                            <a:pt x="2043" y="2249"/>
                          </a:lnTo>
                          <a:lnTo>
                            <a:pt x="2134" y="2156"/>
                          </a:lnTo>
                          <a:lnTo>
                            <a:pt x="2251" y="2217"/>
                          </a:lnTo>
                          <a:lnTo>
                            <a:pt x="2456" y="2199"/>
                          </a:lnTo>
                          <a:lnTo>
                            <a:pt x="2535" y="2281"/>
                          </a:lnTo>
                          <a:lnTo>
                            <a:pt x="2548" y="2491"/>
                          </a:lnTo>
                          <a:lnTo>
                            <a:pt x="2381" y="2669"/>
                          </a:lnTo>
                          <a:lnTo>
                            <a:pt x="2355" y="2824"/>
                          </a:lnTo>
                          <a:lnTo>
                            <a:pt x="2306" y="2815"/>
                          </a:lnTo>
                          <a:lnTo>
                            <a:pt x="2219" y="2685"/>
                          </a:lnTo>
                          <a:lnTo>
                            <a:pt x="2162" y="2679"/>
                          </a:lnTo>
                          <a:lnTo>
                            <a:pt x="2139" y="2766"/>
                          </a:lnTo>
                          <a:lnTo>
                            <a:pt x="1935" y="2792"/>
                          </a:lnTo>
                          <a:lnTo>
                            <a:pt x="1946" y="2879"/>
                          </a:lnTo>
                          <a:lnTo>
                            <a:pt x="1848" y="2968"/>
                          </a:lnTo>
                          <a:lnTo>
                            <a:pt x="1952" y="3088"/>
                          </a:lnTo>
                          <a:lnTo>
                            <a:pt x="1967" y="3250"/>
                          </a:lnTo>
                          <a:lnTo>
                            <a:pt x="1855" y="3330"/>
                          </a:lnTo>
                          <a:lnTo>
                            <a:pt x="1848" y="3663"/>
                          </a:lnTo>
                          <a:lnTo>
                            <a:pt x="1694" y="3695"/>
                          </a:lnTo>
                          <a:lnTo>
                            <a:pt x="1704" y="3765"/>
                          </a:lnTo>
                          <a:lnTo>
                            <a:pt x="1848" y="3873"/>
                          </a:lnTo>
                          <a:lnTo>
                            <a:pt x="1855" y="3873"/>
                          </a:lnTo>
                          <a:lnTo>
                            <a:pt x="1833" y="3921"/>
                          </a:lnTo>
                          <a:lnTo>
                            <a:pt x="1672" y="3975"/>
                          </a:lnTo>
                          <a:lnTo>
                            <a:pt x="1509" y="4137"/>
                          </a:lnTo>
                          <a:lnTo>
                            <a:pt x="1420" y="4324"/>
                          </a:lnTo>
                          <a:lnTo>
                            <a:pt x="1333" y="4356"/>
                          </a:lnTo>
                          <a:lnTo>
                            <a:pt x="1268" y="4443"/>
                          </a:lnTo>
                          <a:lnTo>
                            <a:pt x="977" y="4405"/>
                          </a:lnTo>
                          <a:lnTo>
                            <a:pt x="903" y="4331"/>
                          </a:lnTo>
                          <a:close/>
                          <a:moveTo>
                            <a:pt x="662" y="3768"/>
                          </a:moveTo>
                          <a:lnTo>
                            <a:pt x="581" y="3743"/>
                          </a:lnTo>
                          <a:lnTo>
                            <a:pt x="662" y="3768"/>
                          </a:lnTo>
                          <a:close/>
                          <a:moveTo>
                            <a:pt x="646" y="3598"/>
                          </a:moveTo>
                          <a:lnTo>
                            <a:pt x="591" y="3566"/>
                          </a:lnTo>
                          <a:lnTo>
                            <a:pt x="646" y="359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1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85736" y="1589083"/>
                      <a:ext cx="1251183" cy="1251354"/>
                    </a:xfrm>
                    <a:custGeom>
                      <a:avLst/>
                      <a:gdLst>
                        <a:gd name="T0" fmla="*/ 114204 w 3032"/>
                        <a:gd name="T1" fmla="*/ 1011566 h 2995"/>
                        <a:gd name="T2" fmla="*/ 6934 w 3032"/>
                        <a:gd name="T3" fmla="*/ 949296 h 2995"/>
                        <a:gd name="T4" fmla="*/ 85653 w 3032"/>
                        <a:gd name="T5" fmla="*/ 859810 h 2995"/>
                        <a:gd name="T6" fmla="*/ 29367 w 3032"/>
                        <a:gd name="T7" fmla="*/ 742694 h 2995"/>
                        <a:gd name="T8" fmla="*/ 13052 w 3032"/>
                        <a:gd name="T9" fmla="*/ 656507 h 2995"/>
                        <a:gd name="T10" fmla="*/ 48537 w 3032"/>
                        <a:gd name="T11" fmla="*/ 580630 h 2995"/>
                        <a:gd name="T12" fmla="*/ 88100 w 3032"/>
                        <a:gd name="T13" fmla="*/ 687023 h 2995"/>
                        <a:gd name="T14" fmla="*/ 134189 w 3032"/>
                        <a:gd name="T15" fmla="*/ 825170 h 2995"/>
                        <a:gd name="T16" fmla="*/ 121138 w 3032"/>
                        <a:gd name="T17" fmla="*/ 899811 h 2995"/>
                        <a:gd name="T18" fmla="*/ 180687 w 3032"/>
                        <a:gd name="T19" fmla="*/ 726612 h 2995"/>
                        <a:gd name="T20" fmla="*/ 81574 w 3032"/>
                        <a:gd name="T21" fmla="*/ 513824 h 2995"/>
                        <a:gd name="T22" fmla="*/ 285509 w 3032"/>
                        <a:gd name="T23" fmla="*/ 394234 h 2995"/>
                        <a:gd name="T24" fmla="*/ 515548 w 3032"/>
                        <a:gd name="T25" fmla="*/ 261036 h 2995"/>
                        <a:gd name="T26" fmla="*/ 594675 w 3032"/>
                        <a:gd name="T27" fmla="*/ 221035 h 2995"/>
                        <a:gd name="T28" fmla="*/ 673802 w 3032"/>
                        <a:gd name="T29" fmla="*/ 194230 h 2995"/>
                        <a:gd name="T30" fmla="*/ 752521 w 3032"/>
                        <a:gd name="T31" fmla="*/ 160003 h 2995"/>
                        <a:gd name="T32" fmla="*/ 752521 w 3032"/>
                        <a:gd name="T33" fmla="*/ 0 h 2995"/>
                        <a:gd name="T34" fmla="*/ 818188 w 3032"/>
                        <a:gd name="T35" fmla="*/ 66805 h 2995"/>
                        <a:gd name="T36" fmla="*/ 870803 w 3032"/>
                        <a:gd name="T37" fmla="*/ 126600 h 2995"/>
                        <a:gd name="T38" fmla="*/ 1075146 w 3032"/>
                        <a:gd name="T39" fmla="*/ 106806 h 2995"/>
                        <a:gd name="T40" fmla="*/ 1120828 w 3032"/>
                        <a:gd name="T41" fmla="*/ 234231 h 2995"/>
                        <a:gd name="T42" fmla="*/ 930352 w 3032"/>
                        <a:gd name="T43" fmla="*/ 540216 h 2995"/>
                        <a:gd name="T44" fmla="*/ 1055161 w 3032"/>
                        <a:gd name="T45" fmla="*/ 407430 h 2995"/>
                        <a:gd name="T46" fmla="*/ 1120828 w 3032"/>
                        <a:gd name="T47" fmla="*/ 392585 h 2995"/>
                        <a:gd name="T48" fmla="*/ 1131840 w 3032"/>
                        <a:gd name="T49" fmla="*/ 543103 h 2995"/>
                        <a:gd name="T50" fmla="*/ 1204033 w 3032"/>
                        <a:gd name="T51" fmla="*/ 643311 h 2995"/>
                        <a:gd name="T52" fmla="*/ 1164878 w 3032"/>
                        <a:gd name="T53" fmla="*/ 793005 h 2995"/>
                        <a:gd name="T54" fmla="*/ 1111855 w 3032"/>
                        <a:gd name="T55" fmla="*/ 882079 h 2995"/>
                        <a:gd name="T56" fmla="*/ 1053937 w 3032"/>
                        <a:gd name="T57" fmla="*/ 940637 h 2995"/>
                        <a:gd name="T58" fmla="*/ 928313 w 3032"/>
                        <a:gd name="T59" fmla="*/ 967854 h 2995"/>
                        <a:gd name="T60" fmla="*/ 790453 w 3032"/>
                        <a:gd name="T61" fmla="*/ 918368 h 2995"/>
                        <a:gd name="T62" fmla="*/ 617516 w 3032"/>
                        <a:gd name="T63" fmla="*/ 1025587 h 2995"/>
                        <a:gd name="T64" fmla="*/ 540428 w 3032"/>
                        <a:gd name="T65" fmla="*/ 1122908 h 2995"/>
                        <a:gd name="T66" fmla="*/ 449065 w 3032"/>
                        <a:gd name="T67" fmla="*/ 1216518 h 2995"/>
                        <a:gd name="T68" fmla="*/ 372386 w 3032"/>
                        <a:gd name="T69" fmla="*/ 1212394 h 2995"/>
                        <a:gd name="T70" fmla="*/ 259813 w 3032"/>
                        <a:gd name="T71" fmla="*/ 1181878 h 2995"/>
                        <a:gd name="T72" fmla="*/ 179055 w 3032"/>
                        <a:gd name="T73" fmla="*/ 1221879 h 2995"/>
                        <a:gd name="T74" fmla="*/ 138676 w 3032"/>
                        <a:gd name="T75" fmla="*/ 1149300 h 2995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3032"/>
                        <a:gd name="T115" fmla="*/ 0 h 2995"/>
                        <a:gd name="T116" fmla="*/ 3032 w 3032"/>
                        <a:gd name="T117" fmla="*/ 2995 h 2995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3032" h="2995">
                          <a:moveTo>
                            <a:pt x="329" y="2730"/>
                          </a:moveTo>
                          <a:lnTo>
                            <a:pt x="280" y="2453"/>
                          </a:lnTo>
                          <a:lnTo>
                            <a:pt x="113" y="2446"/>
                          </a:lnTo>
                          <a:lnTo>
                            <a:pt x="17" y="2302"/>
                          </a:lnTo>
                          <a:lnTo>
                            <a:pt x="0" y="2188"/>
                          </a:lnTo>
                          <a:lnTo>
                            <a:pt x="210" y="2085"/>
                          </a:lnTo>
                          <a:lnTo>
                            <a:pt x="178" y="1963"/>
                          </a:lnTo>
                          <a:lnTo>
                            <a:pt x="72" y="1801"/>
                          </a:lnTo>
                          <a:lnTo>
                            <a:pt x="178" y="1743"/>
                          </a:lnTo>
                          <a:lnTo>
                            <a:pt x="32" y="1592"/>
                          </a:lnTo>
                          <a:lnTo>
                            <a:pt x="32" y="1452"/>
                          </a:lnTo>
                          <a:lnTo>
                            <a:pt x="119" y="1408"/>
                          </a:lnTo>
                          <a:lnTo>
                            <a:pt x="136" y="1517"/>
                          </a:lnTo>
                          <a:lnTo>
                            <a:pt x="216" y="1666"/>
                          </a:lnTo>
                          <a:lnTo>
                            <a:pt x="377" y="1808"/>
                          </a:lnTo>
                          <a:lnTo>
                            <a:pt x="329" y="2001"/>
                          </a:lnTo>
                          <a:lnTo>
                            <a:pt x="394" y="2085"/>
                          </a:lnTo>
                          <a:lnTo>
                            <a:pt x="297" y="2182"/>
                          </a:lnTo>
                          <a:lnTo>
                            <a:pt x="426" y="2162"/>
                          </a:lnTo>
                          <a:lnTo>
                            <a:pt x="443" y="1762"/>
                          </a:lnTo>
                          <a:lnTo>
                            <a:pt x="280" y="1517"/>
                          </a:lnTo>
                          <a:lnTo>
                            <a:pt x="200" y="1246"/>
                          </a:lnTo>
                          <a:lnTo>
                            <a:pt x="716" y="1246"/>
                          </a:lnTo>
                          <a:lnTo>
                            <a:pt x="700" y="956"/>
                          </a:lnTo>
                          <a:lnTo>
                            <a:pt x="975" y="698"/>
                          </a:lnTo>
                          <a:lnTo>
                            <a:pt x="1264" y="633"/>
                          </a:lnTo>
                          <a:lnTo>
                            <a:pt x="1313" y="536"/>
                          </a:lnTo>
                          <a:lnTo>
                            <a:pt x="1458" y="536"/>
                          </a:lnTo>
                          <a:lnTo>
                            <a:pt x="1458" y="633"/>
                          </a:lnTo>
                          <a:lnTo>
                            <a:pt x="1652" y="471"/>
                          </a:lnTo>
                          <a:lnTo>
                            <a:pt x="1652" y="388"/>
                          </a:lnTo>
                          <a:lnTo>
                            <a:pt x="1845" y="388"/>
                          </a:lnTo>
                          <a:lnTo>
                            <a:pt x="1749" y="195"/>
                          </a:lnTo>
                          <a:lnTo>
                            <a:pt x="1845" y="0"/>
                          </a:lnTo>
                          <a:lnTo>
                            <a:pt x="2103" y="32"/>
                          </a:lnTo>
                          <a:lnTo>
                            <a:pt x="2006" y="162"/>
                          </a:lnTo>
                          <a:lnTo>
                            <a:pt x="2152" y="146"/>
                          </a:lnTo>
                          <a:lnTo>
                            <a:pt x="2135" y="307"/>
                          </a:lnTo>
                          <a:lnTo>
                            <a:pt x="2313" y="210"/>
                          </a:lnTo>
                          <a:lnTo>
                            <a:pt x="2636" y="259"/>
                          </a:lnTo>
                          <a:lnTo>
                            <a:pt x="2668" y="420"/>
                          </a:lnTo>
                          <a:lnTo>
                            <a:pt x="2748" y="568"/>
                          </a:lnTo>
                          <a:lnTo>
                            <a:pt x="2491" y="956"/>
                          </a:lnTo>
                          <a:lnTo>
                            <a:pt x="2281" y="1310"/>
                          </a:lnTo>
                          <a:lnTo>
                            <a:pt x="2684" y="1053"/>
                          </a:lnTo>
                          <a:lnTo>
                            <a:pt x="2587" y="988"/>
                          </a:lnTo>
                          <a:lnTo>
                            <a:pt x="2716" y="872"/>
                          </a:lnTo>
                          <a:lnTo>
                            <a:pt x="2748" y="952"/>
                          </a:lnTo>
                          <a:lnTo>
                            <a:pt x="2716" y="1124"/>
                          </a:lnTo>
                          <a:lnTo>
                            <a:pt x="2775" y="1317"/>
                          </a:lnTo>
                          <a:lnTo>
                            <a:pt x="2943" y="1446"/>
                          </a:lnTo>
                          <a:lnTo>
                            <a:pt x="2952" y="1560"/>
                          </a:lnTo>
                          <a:lnTo>
                            <a:pt x="3032" y="1679"/>
                          </a:lnTo>
                          <a:lnTo>
                            <a:pt x="2856" y="1923"/>
                          </a:lnTo>
                          <a:lnTo>
                            <a:pt x="2856" y="2124"/>
                          </a:lnTo>
                          <a:lnTo>
                            <a:pt x="2726" y="2139"/>
                          </a:lnTo>
                          <a:lnTo>
                            <a:pt x="2581" y="2292"/>
                          </a:lnTo>
                          <a:lnTo>
                            <a:pt x="2584" y="2281"/>
                          </a:lnTo>
                          <a:lnTo>
                            <a:pt x="2483" y="2324"/>
                          </a:lnTo>
                          <a:lnTo>
                            <a:pt x="2276" y="2347"/>
                          </a:lnTo>
                          <a:lnTo>
                            <a:pt x="2033" y="2302"/>
                          </a:lnTo>
                          <a:lnTo>
                            <a:pt x="1938" y="2227"/>
                          </a:lnTo>
                          <a:lnTo>
                            <a:pt x="1838" y="2308"/>
                          </a:lnTo>
                          <a:lnTo>
                            <a:pt x="1514" y="2487"/>
                          </a:lnTo>
                          <a:lnTo>
                            <a:pt x="1431" y="2697"/>
                          </a:lnTo>
                          <a:lnTo>
                            <a:pt x="1325" y="2723"/>
                          </a:lnTo>
                          <a:lnTo>
                            <a:pt x="1200" y="2908"/>
                          </a:lnTo>
                          <a:lnTo>
                            <a:pt x="1101" y="2950"/>
                          </a:lnTo>
                          <a:lnTo>
                            <a:pt x="1090" y="2995"/>
                          </a:lnTo>
                          <a:lnTo>
                            <a:pt x="913" y="2940"/>
                          </a:lnTo>
                          <a:lnTo>
                            <a:pt x="713" y="2983"/>
                          </a:lnTo>
                          <a:lnTo>
                            <a:pt x="637" y="2866"/>
                          </a:lnTo>
                          <a:lnTo>
                            <a:pt x="531" y="2778"/>
                          </a:lnTo>
                          <a:lnTo>
                            <a:pt x="439" y="2963"/>
                          </a:lnTo>
                          <a:lnTo>
                            <a:pt x="350" y="2917"/>
                          </a:lnTo>
                          <a:lnTo>
                            <a:pt x="340" y="2787"/>
                          </a:lnTo>
                          <a:lnTo>
                            <a:pt x="329" y="273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2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6967" y="2522909"/>
                      <a:ext cx="978197" cy="1236616"/>
                    </a:xfrm>
                    <a:custGeom>
                      <a:avLst/>
                      <a:gdLst>
                        <a:gd name="T0" fmla="*/ 111332 w 2362"/>
                        <a:gd name="T1" fmla="*/ 297984 h 2962"/>
                        <a:gd name="T2" fmla="*/ 203017 w 2362"/>
                        <a:gd name="T3" fmla="*/ 204426 h 2962"/>
                        <a:gd name="T4" fmla="*/ 280377 w 2362"/>
                        <a:gd name="T5" fmla="*/ 107159 h 2962"/>
                        <a:gd name="T6" fmla="*/ 453924 w 2362"/>
                        <a:gd name="T7" fmla="*/ 0 h 2962"/>
                        <a:gd name="T8" fmla="*/ 592270 w 2362"/>
                        <a:gd name="T9" fmla="*/ 49458 h 2962"/>
                        <a:gd name="T10" fmla="*/ 718337 w 2362"/>
                        <a:gd name="T11" fmla="*/ 22256 h 2962"/>
                        <a:gd name="T12" fmla="*/ 756812 w 2362"/>
                        <a:gd name="T13" fmla="*/ 74599 h 2962"/>
                        <a:gd name="T14" fmla="*/ 783008 w 2362"/>
                        <a:gd name="T15" fmla="*/ 194123 h 2962"/>
                        <a:gd name="T16" fmla="*/ 762952 w 2362"/>
                        <a:gd name="T17" fmla="*/ 300869 h 2962"/>
                        <a:gd name="T18" fmla="*/ 805520 w 2362"/>
                        <a:gd name="T19" fmla="*/ 385772 h 2962"/>
                        <a:gd name="T20" fmla="*/ 822711 w 2362"/>
                        <a:gd name="T21" fmla="*/ 489634 h 2962"/>
                        <a:gd name="T22" fmla="*/ 950416 w 2362"/>
                        <a:gd name="T23" fmla="*/ 558463 h 2962"/>
                        <a:gd name="T24" fmla="*/ 957374 w 2362"/>
                        <a:gd name="T25" fmla="*/ 609158 h 2962"/>
                        <a:gd name="T26" fmla="*/ 898024 w 2362"/>
                        <a:gd name="T27" fmla="*/ 686230 h 2962"/>
                        <a:gd name="T28" fmla="*/ 921764 w 2362"/>
                        <a:gd name="T29" fmla="*/ 782260 h 2962"/>
                        <a:gd name="T30" fmla="*/ 845223 w 2362"/>
                        <a:gd name="T31" fmla="*/ 932283 h 2962"/>
                        <a:gd name="T32" fmla="*/ 918080 w 2362"/>
                        <a:gd name="T33" fmla="*/ 1032023 h 2962"/>
                        <a:gd name="T34" fmla="*/ 901708 w 2362"/>
                        <a:gd name="T35" fmla="*/ 1098380 h 2962"/>
                        <a:gd name="T36" fmla="*/ 914806 w 2362"/>
                        <a:gd name="T37" fmla="*/ 1220788 h 2962"/>
                        <a:gd name="T38" fmla="*/ 802655 w 2362"/>
                        <a:gd name="T39" fmla="*/ 1147425 h 2962"/>
                        <a:gd name="T40" fmla="*/ 747808 w 2362"/>
                        <a:gd name="T41" fmla="*/ 1113629 h 2962"/>
                        <a:gd name="T42" fmla="*/ 616010 w 2362"/>
                        <a:gd name="T43" fmla="*/ 1095907 h 2962"/>
                        <a:gd name="T44" fmla="*/ 473980 w 2362"/>
                        <a:gd name="T45" fmla="*/ 1162675 h 2962"/>
                        <a:gd name="T46" fmla="*/ 348322 w 2362"/>
                        <a:gd name="T47" fmla="*/ 1129291 h 2962"/>
                        <a:gd name="T48" fmla="*/ 267279 w 2362"/>
                        <a:gd name="T49" fmla="*/ 1013477 h 2962"/>
                        <a:gd name="T50" fmla="*/ 205882 w 2362"/>
                        <a:gd name="T51" fmla="*/ 1026665 h 2962"/>
                        <a:gd name="T52" fmla="*/ 97825 w 2362"/>
                        <a:gd name="T53" fmla="*/ 975971 h 2962"/>
                        <a:gd name="T54" fmla="*/ 63852 w 2362"/>
                        <a:gd name="T55" fmla="*/ 899723 h 2962"/>
                        <a:gd name="T56" fmla="*/ 135891 w 2362"/>
                        <a:gd name="T57" fmla="*/ 848617 h 2962"/>
                        <a:gd name="T58" fmla="*/ 196468 w 2362"/>
                        <a:gd name="T59" fmla="*/ 734863 h 2962"/>
                        <a:gd name="T60" fmla="*/ 15963 w 2362"/>
                        <a:gd name="T61" fmla="*/ 611218 h 2962"/>
                        <a:gd name="T62" fmla="*/ 0 w 2362"/>
                        <a:gd name="T63" fmla="*/ 525491 h 2962"/>
                        <a:gd name="T64" fmla="*/ 15963 w 2362"/>
                        <a:gd name="T65" fmla="*/ 434406 h 2962"/>
                        <a:gd name="T66" fmla="*/ 108467 w 2362"/>
                        <a:gd name="T67" fmla="*/ 347442 h 296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362"/>
                        <a:gd name="T103" fmla="*/ 0 h 2962"/>
                        <a:gd name="T104" fmla="*/ 2362 w 2362"/>
                        <a:gd name="T105" fmla="*/ 2962 h 296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362" h="2962">
                          <a:moveTo>
                            <a:pt x="261" y="768"/>
                          </a:moveTo>
                          <a:lnTo>
                            <a:pt x="272" y="723"/>
                          </a:lnTo>
                          <a:lnTo>
                            <a:pt x="371" y="681"/>
                          </a:lnTo>
                          <a:lnTo>
                            <a:pt x="496" y="496"/>
                          </a:lnTo>
                          <a:lnTo>
                            <a:pt x="602" y="470"/>
                          </a:lnTo>
                          <a:lnTo>
                            <a:pt x="685" y="260"/>
                          </a:lnTo>
                          <a:lnTo>
                            <a:pt x="1009" y="81"/>
                          </a:lnTo>
                          <a:lnTo>
                            <a:pt x="1109" y="0"/>
                          </a:lnTo>
                          <a:lnTo>
                            <a:pt x="1204" y="75"/>
                          </a:lnTo>
                          <a:lnTo>
                            <a:pt x="1447" y="120"/>
                          </a:lnTo>
                          <a:lnTo>
                            <a:pt x="1654" y="97"/>
                          </a:lnTo>
                          <a:lnTo>
                            <a:pt x="1755" y="54"/>
                          </a:lnTo>
                          <a:lnTo>
                            <a:pt x="1752" y="65"/>
                          </a:lnTo>
                          <a:lnTo>
                            <a:pt x="1849" y="181"/>
                          </a:lnTo>
                          <a:lnTo>
                            <a:pt x="1919" y="342"/>
                          </a:lnTo>
                          <a:lnTo>
                            <a:pt x="1913" y="471"/>
                          </a:lnTo>
                          <a:lnTo>
                            <a:pt x="1968" y="581"/>
                          </a:lnTo>
                          <a:lnTo>
                            <a:pt x="1864" y="730"/>
                          </a:lnTo>
                          <a:lnTo>
                            <a:pt x="1936" y="768"/>
                          </a:lnTo>
                          <a:lnTo>
                            <a:pt x="1968" y="936"/>
                          </a:lnTo>
                          <a:lnTo>
                            <a:pt x="2074" y="1042"/>
                          </a:lnTo>
                          <a:lnTo>
                            <a:pt x="2010" y="1188"/>
                          </a:lnTo>
                          <a:lnTo>
                            <a:pt x="2059" y="1355"/>
                          </a:lnTo>
                          <a:lnTo>
                            <a:pt x="2322" y="1355"/>
                          </a:lnTo>
                          <a:lnTo>
                            <a:pt x="2362" y="1432"/>
                          </a:lnTo>
                          <a:lnTo>
                            <a:pt x="2339" y="1478"/>
                          </a:lnTo>
                          <a:lnTo>
                            <a:pt x="2226" y="1478"/>
                          </a:lnTo>
                          <a:lnTo>
                            <a:pt x="2194" y="1665"/>
                          </a:lnTo>
                          <a:lnTo>
                            <a:pt x="2155" y="1743"/>
                          </a:lnTo>
                          <a:lnTo>
                            <a:pt x="2252" y="1898"/>
                          </a:lnTo>
                          <a:lnTo>
                            <a:pt x="2220" y="2019"/>
                          </a:lnTo>
                          <a:lnTo>
                            <a:pt x="2065" y="2262"/>
                          </a:lnTo>
                          <a:lnTo>
                            <a:pt x="2107" y="2407"/>
                          </a:lnTo>
                          <a:lnTo>
                            <a:pt x="2243" y="2504"/>
                          </a:lnTo>
                          <a:lnTo>
                            <a:pt x="2268" y="2617"/>
                          </a:lnTo>
                          <a:lnTo>
                            <a:pt x="2203" y="2665"/>
                          </a:lnTo>
                          <a:lnTo>
                            <a:pt x="2275" y="2784"/>
                          </a:lnTo>
                          <a:lnTo>
                            <a:pt x="2235" y="2962"/>
                          </a:lnTo>
                          <a:lnTo>
                            <a:pt x="2059" y="2881"/>
                          </a:lnTo>
                          <a:lnTo>
                            <a:pt x="1961" y="2784"/>
                          </a:lnTo>
                          <a:lnTo>
                            <a:pt x="1906" y="2784"/>
                          </a:lnTo>
                          <a:lnTo>
                            <a:pt x="1827" y="2702"/>
                          </a:lnTo>
                          <a:lnTo>
                            <a:pt x="1622" y="2720"/>
                          </a:lnTo>
                          <a:lnTo>
                            <a:pt x="1505" y="2659"/>
                          </a:lnTo>
                          <a:lnTo>
                            <a:pt x="1414" y="2752"/>
                          </a:lnTo>
                          <a:lnTo>
                            <a:pt x="1158" y="2821"/>
                          </a:lnTo>
                          <a:lnTo>
                            <a:pt x="934" y="2838"/>
                          </a:lnTo>
                          <a:lnTo>
                            <a:pt x="851" y="2740"/>
                          </a:lnTo>
                          <a:lnTo>
                            <a:pt x="851" y="2465"/>
                          </a:lnTo>
                          <a:lnTo>
                            <a:pt x="653" y="2459"/>
                          </a:lnTo>
                          <a:lnTo>
                            <a:pt x="563" y="2393"/>
                          </a:lnTo>
                          <a:lnTo>
                            <a:pt x="503" y="2491"/>
                          </a:lnTo>
                          <a:lnTo>
                            <a:pt x="338" y="2572"/>
                          </a:lnTo>
                          <a:lnTo>
                            <a:pt x="239" y="2368"/>
                          </a:lnTo>
                          <a:lnTo>
                            <a:pt x="298" y="2287"/>
                          </a:lnTo>
                          <a:lnTo>
                            <a:pt x="156" y="2183"/>
                          </a:lnTo>
                          <a:lnTo>
                            <a:pt x="248" y="2085"/>
                          </a:lnTo>
                          <a:lnTo>
                            <a:pt x="332" y="2059"/>
                          </a:lnTo>
                          <a:lnTo>
                            <a:pt x="381" y="1832"/>
                          </a:lnTo>
                          <a:lnTo>
                            <a:pt x="480" y="1783"/>
                          </a:lnTo>
                          <a:lnTo>
                            <a:pt x="354" y="1598"/>
                          </a:lnTo>
                          <a:lnTo>
                            <a:pt x="39" y="1483"/>
                          </a:lnTo>
                          <a:lnTo>
                            <a:pt x="73" y="1339"/>
                          </a:lnTo>
                          <a:lnTo>
                            <a:pt x="0" y="1275"/>
                          </a:lnTo>
                          <a:lnTo>
                            <a:pt x="73" y="1190"/>
                          </a:lnTo>
                          <a:lnTo>
                            <a:pt x="39" y="1054"/>
                          </a:lnTo>
                          <a:lnTo>
                            <a:pt x="149" y="1028"/>
                          </a:lnTo>
                          <a:lnTo>
                            <a:pt x="265" y="843"/>
                          </a:lnTo>
                          <a:lnTo>
                            <a:pt x="261" y="76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3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2846" y="1388117"/>
                      <a:ext cx="131140" cy="186229"/>
                    </a:xfrm>
                    <a:custGeom>
                      <a:avLst/>
                      <a:gdLst>
                        <a:gd name="T0" fmla="*/ 0 w 324"/>
                        <a:gd name="T1" fmla="*/ 30623 h 445"/>
                        <a:gd name="T2" fmla="*/ 49418 w 324"/>
                        <a:gd name="T3" fmla="*/ 0 h 445"/>
                        <a:gd name="T4" fmla="*/ 51829 w 324"/>
                        <a:gd name="T5" fmla="*/ 53383 h 445"/>
                        <a:gd name="T6" fmla="*/ 84373 w 324"/>
                        <a:gd name="T7" fmla="*/ 33106 h 445"/>
                        <a:gd name="T8" fmla="*/ 130175 w 324"/>
                        <a:gd name="T9" fmla="*/ 97248 h 445"/>
                        <a:gd name="T10" fmla="*/ 0 w 324"/>
                        <a:gd name="T11" fmla="*/ 184150 h 445"/>
                        <a:gd name="T12" fmla="*/ 0 w 324"/>
                        <a:gd name="T13" fmla="*/ 30623 h 44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4"/>
                        <a:gd name="T22" fmla="*/ 0 h 445"/>
                        <a:gd name="T23" fmla="*/ 324 w 324"/>
                        <a:gd name="T24" fmla="*/ 445 h 44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4" h="445">
                          <a:moveTo>
                            <a:pt x="0" y="74"/>
                          </a:moveTo>
                          <a:lnTo>
                            <a:pt x="123" y="0"/>
                          </a:lnTo>
                          <a:lnTo>
                            <a:pt x="129" y="129"/>
                          </a:lnTo>
                          <a:lnTo>
                            <a:pt x="210" y="80"/>
                          </a:lnTo>
                          <a:lnTo>
                            <a:pt x="324" y="235"/>
                          </a:lnTo>
                          <a:lnTo>
                            <a:pt x="0" y="445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4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99590" y="1323807"/>
                      <a:ext cx="124449" cy="159434"/>
                    </a:xfrm>
                    <a:custGeom>
                      <a:avLst/>
                      <a:gdLst>
                        <a:gd name="T0" fmla="*/ 0 w 299"/>
                        <a:gd name="T1" fmla="*/ 83375 h 377"/>
                        <a:gd name="T2" fmla="*/ 13082 w 299"/>
                        <a:gd name="T3" fmla="*/ 36685 h 377"/>
                        <a:gd name="T4" fmla="*/ 69909 w 299"/>
                        <a:gd name="T5" fmla="*/ 0 h 377"/>
                        <a:gd name="T6" fmla="*/ 71953 w 299"/>
                        <a:gd name="T7" fmla="*/ 40437 h 377"/>
                        <a:gd name="T8" fmla="*/ 116106 w 299"/>
                        <a:gd name="T9" fmla="*/ 9588 h 377"/>
                        <a:gd name="T10" fmla="*/ 122238 w 299"/>
                        <a:gd name="T11" fmla="*/ 100467 h 377"/>
                        <a:gd name="T12" fmla="*/ 116106 w 299"/>
                        <a:gd name="T13" fmla="*/ 157162 h 377"/>
                        <a:gd name="T14" fmla="*/ 0 w 299"/>
                        <a:gd name="T15" fmla="*/ 83375 h 37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99"/>
                        <a:gd name="T25" fmla="*/ 0 h 377"/>
                        <a:gd name="T26" fmla="*/ 299 w 299"/>
                        <a:gd name="T27" fmla="*/ 377 h 37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99" h="377">
                          <a:moveTo>
                            <a:pt x="0" y="200"/>
                          </a:moveTo>
                          <a:lnTo>
                            <a:pt x="32" y="88"/>
                          </a:lnTo>
                          <a:lnTo>
                            <a:pt x="171" y="0"/>
                          </a:lnTo>
                          <a:lnTo>
                            <a:pt x="176" y="97"/>
                          </a:lnTo>
                          <a:lnTo>
                            <a:pt x="284" y="23"/>
                          </a:lnTo>
                          <a:lnTo>
                            <a:pt x="299" y="241"/>
                          </a:lnTo>
                          <a:lnTo>
                            <a:pt x="284" y="377"/>
                          </a:lnTo>
                          <a:lnTo>
                            <a:pt x="0" y="20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5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9445" y="1163034"/>
                      <a:ext cx="109729" cy="167472"/>
                    </a:xfrm>
                    <a:custGeom>
                      <a:avLst/>
                      <a:gdLst>
                        <a:gd name="T0" fmla="*/ 0 w 265"/>
                        <a:gd name="T1" fmla="*/ 140929 h 403"/>
                        <a:gd name="T2" fmla="*/ 35440 w 265"/>
                        <a:gd name="T3" fmla="*/ 165100 h 403"/>
                        <a:gd name="T4" fmla="*/ 107950 w 265"/>
                        <a:gd name="T5" fmla="*/ 125361 h 403"/>
                        <a:gd name="T6" fmla="*/ 107950 w 265"/>
                        <a:gd name="T7" fmla="*/ 48752 h 403"/>
                        <a:gd name="T8" fmla="*/ 65585 w 265"/>
                        <a:gd name="T9" fmla="*/ 0 h 403"/>
                        <a:gd name="T10" fmla="*/ 9369 w 265"/>
                        <a:gd name="T11" fmla="*/ 42197 h 403"/>
                        <a:gd name="T12" fmla="*/ 0 w 265"/>
                        <a:gd name="T13" fmla="*/ 140929 h 40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65"/>
                        <a:gd name="T22" fmla="*/ 0 h 403"/>
                        <a:gd name="T23" fmla="*/ 265 w 265"/>
                        <a:gd name="T24" fmla="*/ 403 h 40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65" h="403">
                          <a:moveTo>
                            <a:pt x="0" y="344"/>
                          </a:moveTo>
                          <a:lnTo>
                            <a:pt x="87" y="403"/>
                          </a:lnTo>
                          <a:lnTo>
                            <a:pt x="265" y="306"/>
                          </a:lnTo>
                          <a:lnTo>
                            <a:pt x="265" y="119"/>
                          </a:lnTo>
                          <a:lnTo>
                            <a:pt x="161" y="0"/>
                          </a:lnTo>
                          <a:lnTo>
                            <a:pt x="23" y="103"/>
                          </a:lnTo>
                          <a:lnTo>
                            <a:pt x="0" y="34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</p:grpSp>
              <p:grpSp>
                <p:nvGrpSpPr>
                  <p:cNvPr id="32" name="Группа 126"/>
                  <p:cNvGrpSpPr/>
                  <p:nvPr/>
                </p:nvGrpSpPr>
                <p:grpSpPr>
                  <a:xfrm>
                    <a:off x="4093543" y="3529083"/>
                    <a:ext cx="1347530" cy="1347818"/>
                    <a:chOff x="4093543" y="3529083"/>
                    <a:chExt cx="1347530" cy="1347818"/>
                  </a:xfrm>
                  <a:grpFill/>
                </p:grpSpPr>
                <p:sp>
                  <p:nvSpPr>
                    <p:cNvPr id="33" name="Freeform 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58862" y="3529083"/>
                      <a:ext cx="809589" cy="605580"/>
                    </a:xfrm>
                    <a:custGeom>
                      <a:avLst/>
                      <a:gdLst>
                        <a:gd name="T0" fmla="*/ 543464 w 1961"/>
                        <a:gd name="T1" fmla="*/ 57791 h 1446"/>
                        <a:gd name="T2" fmla="*/ 560600 w 1961"/>
                        <a:gd name="T3" fmla="*/ 86687 h 1446"/>
                        <a:gd name="T4" fmla="*/ 553664 w 1961"/>
                        <a:gd name="T5" fmla="*/ 150670 h 1446"/>
                        <a:gd name="T6" fmla="*/ 642202 w 1961"/>
                        <a:gd name="T7" fmla="*/ 144065 h 1446"/>
                        <a:gd name="T8" fmla="*/ 698915 w 1961"/>
                        <a:gd name="T9" fmla="*/ 173373 h 1446"/>
                        <a:gd name="T10" fmla="*/ 718499 w 1961"/>
                        <a:gd name="T11" fmla="*/ 220432 h 1446"/>
                        <a:gd name="T12" fmla="*/ 777660 w 1961"/>
                        <a:gd name="T13" fmla="*/ 224147 h 1446"/>
                        <a:gd name="T14" fmla="*/ 784596 w 1961"/>
                        <a:gd name="T15" fmla="*/ 246851 h 1446"/>
                        <a:gd name="T16" fmla="*/ 734411 w 1961"/>
                        <a:gd name="T17" fmla="*/ 283589 h 1446"/>
                        <a:gd name="T18" fmla="*/ 718499 w 1961"/>
                        <a:gd name="T19" fmla="*/ 337253 h 1446"/>
                        <a:gd name="T20" fmla="*/ 790716 w 1961"/>
                        <a:gd name="T21" fmla="*/ 370276 h 1446"/>
                        <a:gd name="T22" fmla="*/ 800100 w 1961"/>
                        <a:gd name="T23" fmla="*/ 410317 h 1446"/>
                        <a:gd name="T24" fmla="*/ 751139 w 1961"/>
                        <a:gd name="T25" fmla="*/ 450358 h 1446"/>
                        <a:gd name="T26" fmla="*/ 751139 w 1961"/>
                        <a:gd name="T27" fmla="*/ 490812 h 1446"/>
                        <a:gd name="T28" fmla="*/ 694834 w 1961"/>
                        <a:gd name="T29" fmla="*/ 526725 h 1446"/>
                        <a:gd name="T30" fmla="*/ 659338 w 1961"/>
                        <a:gd name="T31" fmla="*/ 504021 h 1446"/>
                        <a:gd name="T32" fmla="*/ 613233 w 1961"/>
                        <a:gd name="T33" fmla="*/ 512690 h 1446"/>
                        <a:gd name="T34" fmla="*/ 567537 w 1961"/>
                        <a:gd name="T35" fmla="*/ 557272 h 1446"/>
                        <a:gd name="T36" fmla="*/ 498584 w 1961"/>
                        <a:gd name="T37" fmla="*/ 557272 h 1446"/>
                        <a:gd name="T38" fmla="*/ 442279 w 1961"/>
                        <a:gd name="T39" fmla="*/ 596900 h 1446"/>
                        <a:gd name="T40" fmla="*/ 409230 w 1961"/>
                        <a:gd name="T41" fmla="*/ 550254 h 1446"/>
                        <a:gd name="T42" fmla="*/ 444727 w 1961"/>
                        <a:gd name="T43" fmla="*/ 526725 h 1446"/>
                        <a:gd name="T44" fmla="*/ 398622 w 1961"/>
                        <a:gd name="T45" fmla="*/ 499481 h 1446"/>
                        <a:gd name="T46" fmla="*/ 359045 w 1961"/>
                        <a:gd name="T47" fmla="*/ 523423 h 1446"/>
                        <a:gd name="T48" fmla="*/ 319469 w 1961"/>
                        <a:gd name="T49" fmla="*/ 490812 h 1446"/>
                        <a:gd name="T50" fmla="*/ 273364 w 1961"/>
                        <a:gd name="T51" fmla="*/ 493289 h 1446"/>
                        <a:gd name="T52" fmla="*/ 181563 w 1961"/>
                        <a:gd name="T53" fmla="*/ 413207 h 1446"/>
                        <a:gd name="T54" fmla="*/ 82417 w 1961"/>
                        <a:gd name="T55" fmla="*/ 386788 h 1446"/>
                        <a:gd name="T56" fmla="*/ 31416 w 1961"/>
                        <a:gd name="T57" fmla="*/ 379770 h 1446"/>
                        <a:gd name="T58" fmla="*/ 19176 w 1961"/>
                        <a:gd name="T59" fmla="*/ 310421 h 1446"/>
                        <a:gd name="T60" fmla="*/ 0 w 1961"/>
                        <a:gd name="T61" fmla="*/ 206397 h 1446"/>
                        <a:gd name="T62" fmla="*/ 50185 w 1961"/>
                        <a:gd name="T63" fmla="*/ 144065 h 1446"/>
                        <a:gd name="T64" fmla="*/ 69361 w 1961"/>
                        <a:gd name="T65" fmla="*/ 117233 h 1446"/>
                        <a:gd name="T66" fmla="*/ 131378 w 1961"/>
                        <a:gd name="T67" fmla="*/ 111042 h 1446"/>
                        <a:gd name="T68" fmla="*/ 121994 w 1961"/>
                        <a:gd name="T69" fmla="*/ 63983 h 1446"/>
                        <a:gd name="T70" fmla="*/ 157490 w 1961"/>
                        <a:gd name="T71" fmla="*/ 0 h 1446"/>
                        <a:gd name="T72" fmla="*/ 256228 w 1961"/>
                        <a:gd name="T73" fmla="*/ 0 h 1446"/>
                        <a:gd name="T74" fmla="*/ 293356 w 1961"/>
                        <a:gd name="T75" fmla="*/ 30960 h 1446"/>
                        <a:gd name="T76" fmla="*/ 339461 w 1961"/>
                        <a:gd name="T77" fmla="*/ 20227 h 1446"/>
                        <a:gd name="T78" fmla="*/ 372102 w 1961"/>
                        <a:gd name="T79" fmla="*/ 44582 h 1446"/>
                        <a:gd name="T80" fmla="*/ 429223 w 1961"/>
                        <a:gd name="T81" fmla="*/ 63983 h 1446"/>
                        <a:gd name="T82" fmla="*/ 457783 w 1961"/>
                        <a:gd name="T83" fmla="*/ 24355 h 1446"/>
                        <a:gd name="T84" fmla="*/ 487975 w 1961"/>
                        <a:gd name="T85" fmla="*/ 10733 h 1446"/>
                        <a:gd name="T86" fmla="*/ 543464 w 1961"/>
                        <a:gd name="T87" fmla="*/ 57791 h 144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1961"/>
                        <a:gd name="T133" fmla="*/ 0 h 1446"/>
                        <a:gd name="T134" fmla="*/ 1961 w 1961"/>
                        <a:gd name="T135" fmla="*/ 1446 h 144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1961" h="1446">
                          <a:moveTo>
                            <a:pt x="1332" y="140"/>
                          </a:moveTo>
                          <a:lnTo>
                            <a:pt x="1374" y="210"/>
                          </a:lnTo>
                          <a:lnTo>
                            <a:pt x="1357" y="365"/>
                          </a:lnTo>
                          <a:lnTo>
                            <a:pt x="1574" y="349"/>
                          </a:lnTo>
                          <a:lnTo>
                            <a:pt x="1713" y="420"/>
                          </a:lnTo>
                          <a:lnTo>
                            <a:pt x="1761" y="534"/>
                          </a:lnTo>
                          <a:lnTo>
                            <a:pt x="1906" y="543"/>
                          </a:lnTo>
                          <a:lnTo>
                            <a:pt x="1923" y="598"/>
                          </a:lnTo>
                          <a:lnTo>
                            <a:pt x="1800" y="687"/>
                          </a:lnTo>
                          <a:lnTo>
                            <a:pt x="1761" y="817"/>
                          </a:lnTo>
                          <a:lnTo>
                            <a:pt x="1938" y="897"/>
                          </a:lnTo>
                          <a:lnTo>
                            <a:pt x="1961" y="994"/>
                          </a:lnTo>
                          <a:lnTo>
                            <a:pt x="1841" y="1091"/>
                          </a:lnTo>
                          <a:lnTo>
                            <a:pt x="1841" y="1189"/>
                          </a:lnTo>
                          <a:lnTo>
                            <a:pt x="1703" y="1276"/>
                          </a:lnTo>
                          <a:lnTo>
                            <a:pt x="1616" y="1221"/>
                          </a:lnTo>
                          <a:lnTo>
                            <a:pt x="1503" y="1242"/>
                          </a:lnTo>
                          <a:lnTo>
                            <a:pt x="1391" y="1350"/>
                          </a:lnTo>
                          <a:lnTo>
                            <a:pt x="1222" y="1350"/>
                          </a:lnTo>
                          <a:lnTo>
                            <a:pt x="1084" y="1446"/>
                          </a:lnTo>
                          <a:lnTo>
                            <a:pt x="1003" y="1333"/>
                          </a:lnTo>
                          <a:lnTo>
                            <a:pt x="1090" y="1276"/>
                          </a:lnTo>
                          <a:lnTo>
                            <a:pt x="977" y="1210"/>
                          </a:lnTo>
                          <a:lnTo>
                            <a:pt x="880" y="1268"/>
                          </a:lnTo>
                          <a:lnTo>
                            <a:pt x="783" y="1189"/>
                          </a:lnTo>
                          <a:lnTo>
                            <a:pt x="670" y="1195"/>
                          </a:lnTo>
                          <a:lnTo>
                            <a:pt x="445" y="1001"/>
                          </a:lnTo>
                          <a:lnTo>
                            <a:pt x="202" y="937"/>
                          </a:lnTo>
                          <a:lnTo>
                            <a:pt x="77" y="920"/>
                          </a:lnTo>
                          <a:lnTo>
                            <a:pt x="47" y="752"/>
                          </a:lnTo>
                          <a:lnTo>
                            <a:pt x="0" y="500"/>
                          </a:lnTo>
                          <a:lnTo>
                            <a:pt x="123" y="349"/>
                          </a:lnTo>
                          <a:lnTo>
                            <a:pt x="170" y="284"/>
                          </a:lnTo>
                          <a:lnTo>
                            <a:pt x="322" y="269"/>
                          </a:lnTo>
                          <a:lnTo>
                            <a:pt x="299" y="155"/>
                          </a:lnTo>
                          <a:lnTo>
                            <a:pt x="386" y="0"/>
                          </a:lnTo>
                          <a:lnTo>
                            <a:pt x="628" y="0"/>
                          </a:lnTo>
                          <a:lnTo>
                            <a:pt x="719" y="75"/>
                          </a:lnTo>
                          <a:lnTo>
                            <a:pt x="832" y="49"/>
                          </a:lnTo>
                          <a:lnTo>
                            <a:pt x="912" y="108"/>
                          </a:lnTo>
                          <a:lnTo>
                            <a:pt x="1052" y="155"/>
                          </a:lnTo>
                          <a:lnTo>
                            <a:pt x="1122" y="59"/>
                          </a:lnTo>
                          <a:lnTo>
                            <a:pt x="1196" y="26"/>
                          </a:lnTo>
                          <a:lnTo>
                            <a:pt x="1332" y="140"/>
                          </a:lnTo>
                          <a:close/>
                        </a:path>
                      </a:pathLst>
                    </a:custGeom>
                    <a:grpFill/>
                    <a:ln w="317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35" name="Freeform 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54706" y="4176197"/>
                      <a:ext cx="286367" cy="471602"/>
                    </a:xfrm>
                    <a:custGeom>
                      <a:avLst/>
                      <a:gdLst>
                        <a:gd name="T0" fmla="*/ 188896 w 695"/>
                        <a:gd name="T1" fmla="*/ 356880 h 1130"/>
                        <a:gd name="T2" fmla="*/ 218335 w 695"/>
                        <a:gd name="T3" fmla="*/ 314894 h 1130"/>
                        <a:gd name="T4" fmla="*/ 261674 w 695"/>
                        <a:gd name="T5" fmla="*/ 292255 h 1130"/>
                        <a:gd name="T6" fmla="*/ 254724 w 695"/>
                        <a:gd name="T7" fmla="*/ 252327 h 1130"/>
                        <a:gd name="T8" fmla="*/ 284162 w 695"/>
                        <a:gd name="T9" fmla="*/ 245329 h 1130"/>
                        <a:gd name="T10" fmla="*/ 250635 w 695"/>
                        <a:gd name="T11" fmla="*/ 175353 h 1130"/>
                        <a:gd name="T12" fmla="*/ 237551 w 695"/>
                        <a:gd name="T13" fmla="*/ 102083 h 1130"/>
                        <a:gd name="T14" fmla="*/ 164773 w 695"/>
                        <a:gd name="T15" fmla="*/ 39928 h 1130"/>
                        <a:gd name="T16" fmla="*/ 109985 w 695"/>
                        <a:gd name="T17" fmla="*/ 46514 h 1130"/>
                        <a:gd name="T18" fmla="*/ 76867 w 695"/>
                        <a:gd name="T19" fmla="*/ 0 h 1130"/>
                        <a:gd name="T20" fmla="*/ 57241 w 695"/>
                        <a:gd name="T21" fmla="*/ 9467 h 1130"/>
                        <a:gd name="T22" fmla="*/ 57241 w 695"/>
                        <a:gd name="T23" fmla="*/ 46514 h 1130"/>
                        <a:gd name="T24" fmla="*/ 79729 w 695"/>
                        <a:gd name="T25" fmla="*/ 59686 h 1130"/>
                        <a:gd name="T26" fmla="*/ 53153 w 695"/>
                        <a:gd name="T27" fmla="*/ 99614 h 1130"/>
                        <a:gd name="T28" fmla="*/ 53153 w 695"/>
                        <a:gd name="T29" fmla="*/ 119372 h 1130"/>
                        <a:gd name="T30" fmla="*/ 96901 w 695"/>
                        <a:gd name="T31" fmla="*/ 132544 h 1130"/>
                        <a:gd name="T32" fmla="*/ 83409 w 695"/>
                        <a:gd name="T33" fmla="*/ 208695 h 1130"/>
                        <a:gd name="T34" fmla="*/ 103034 w 695"/>
                        <a:gd name="T35" fmla="*/ 267969 h 1130"/>
                        <a:gd name="T36" fmla="*/ 0 w 695"/>
                        <a:gd name="T37" fmla="*/ 411626 h 1130"/>
                        <a:gd name="T38" fmla="*/ 50291 w 695"/>
                        <a:gd name="T39" fmla="*/ 465138 h 1130"/>
                        <a:gd name="T40" fmla="*/ 66645 w 695"/>
                        <a:gd name="T41" fmla="*/ 427680 h 1130"/>
                        <a:gd name="T42" fmla="*/ 125522 w 695"/>
                        <a:gd name="T43" fmla="*/ 420682 h 1130"/>
                        <a:gd name="T44" fmla="*/ 158640 w 695"/>
                        <a:gd name="T45" fmla="*/ 371699 h 1130"/>
                        <a:gd name="T46" fmla="*/ 188896 w 695"/>
                        <a:gd name="T47" fmla="*/ 356880 h 1130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695"/>
                        <a:gd name="T73" fmla="*/ 0 h 1130"/>
                        <a:gd name="T74" fmla="*/ 695 w 695"/>
                        <a:gd name="T75" fmla="*/ 1130 h 1130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695" h="1130">
                          <a:moveTo>
                            <a:pt x="462" y="867"/>
                          </a:moveTo>
                          <a:lnTo>
                            <a:pt x="534" y="765"/>
                          </a:lnTo>
                          <a:lnTo>
                            <a:pt x="640" y="710"/>
                          </a:lnTo>
                          <a:lnTo>
                            <a:pt x="623" y="613"/>
                          </a:lnTo>
                          <a:lnTo>
                            <a:pt x="695" y="596"/>
                          </a:lnTo>
                          <a:lnTo>
                            <a:pt x="613" y="426"/>
                          </a:lnTo>
                          <a:lnTo>
                            <a:pt x="581" y="248"/>
                          </a:lnTo>
                          <a:lnTo>
                            <a:pt x="403" y="97"/>
                          </a:lnTo>
                          <a:lnTo>
                            <a:pt x="269" y="113"/>
                          </a:lnTo>
                          <a:lnTo>
                            <a:pt x="188" y="0"/>
                          </a:lnTo>
                          <a:lnTo>
                            <a:pt x="140" y="23"/>
                          </a:lnTo>
                          <a:lnTo>
                            <a:pt x="140" y="113"/>
                          </a:lnTo>
                          <a:lnTo>
                            <a:pt x="195" y="145"/>
                          </a:lnTo>
                          <a:lnTo>
                            <a:pt x="130" y="242"/>
                          </a:lnTo>
                          <a:lnTo>
                            <a:pt x="130" y="290"/>
                          </a:lnTo>
                          <a:lnTo>
                            <a:pt x="237" y="322"/>
                          </a:lnTo>
                          <a:lnTo>
                            <a:pt x="204" y="507"/>
                          </a:lnTo>
                          <a:lnTo>
                            <a:pt x="252" y="651"/>
                          </a:lnTo>
                          <a:lnTo>
                            <a:pt x="0" y="1000"/>
                          </a:lnTo>
                          <a:lnTo>
                            <a:pt x="123" y="1130"/>
                          </a:lnTo>
                          <a:lnTo>
                            <a:pt x="163" y="1039"/>
                          </a:lnTo>
                          <a:lnTo>
                            <a:pt x="307" y="1022"/>
                          </a:lnTo>
                          <a:lnTo>
                            <a:pt x="388" y="903"/>
                          </a:lnTo>
                          <a:lnTo>
                            <a:pt x="462" y="86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38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87939" y="3913600"/>
                      <a:ext cx="603512" cy="446146"/>
                    </a:xfrm>
                    <a:custGeom>
                      <a:avLst/>
                      <a:gdLst>
                        <a:gd name="T0" fmla="*/ 126652 w 1461"/>
                        <a:gd name="T1" fmla="*/ 405911 h 1066"/>
                        <a:gd name="T2" fmla="*/ 48618 w 1461"/>
                        <a:gd name="T3" fmla="*/ 336609 h 1066"/>
                        <a:gd name="T4" fmla="*/ 94785 w 1461"/>
                        <a:gd name="T5" fmla="*/ 310208 h 1066"/>
                        <a:gd name="T6" fmla="*/ 15934 w 1461"/>
                        <a:gd name="T7" fmla="*/ 297008 h 1066"/>
                        <a:gd name="T8" fmla="*/ 8988 w 1461"/>
                        <a:gd name="T9" fmla="*/ 298246 h 1066"/>
                        <a:gd name="T10" fmla="*/ 8988 w 1461"/>
                        <a:gd name="T11" fmla="*/ 266482 h 1066"/>
                        <a:gd name="T12" fmla="*/ 33093 w 1461"/>
                        <a:gd name="T13" fmla="*/ 249982 h 1066"/>
                        <a:gd name="T14" fmla="*/ 0 w 1461"/>
                        <a:gd name="T15" fmla="*/ 190580 h 1066"/>
                        <a:gd name="T16" fmla="*/ 8988 w 1461"/>
                        <a:gd name="T17" fmla="*/ 132829 h 1066"/>
                        <a:gd name="T18" fmla="*/ 98870 w 1461"/>
                        <a:gd name="T19" fmla="*/ 93228 h 1066"/>
                        <a:gd name="T20" fmla="*/ 81711 w 1461"/>
                        <a:gd name="T21" fmla="*/ 60227 h 1066"/>
                        <a:gd name="T22" fmla="*/ 101322 w 1461"/>
                        <a:gd name="T23" fmla="*/ 17325 h 1066"/>
                        <a:gd name="T24" fmla="*/ 100096 w 1461"/>
                        <a:gd name="T25" fmla="*/ 0 h 1066"/>
                        <a:gd name="T26" fmla="*/ 151166 w 1461"/>
                        <a:gd name="T27" fmla="*/ 7013 h 1066"/>
                        <a:gd name="T28" fmla="*/ 250445 w 1461"/>
                        <a:gd name="T29" fmla="*/ 33413 h 1066"/>
                        <a:gd name="T30" fmla="*/ 342370 w 1461"/>
                        <a:gd name="T31" fmla="*/ 113441 h 1066"/>
                        <a:gd name="T32" fmla="*/ 388537 w 1461"/>
                        <a:gd name="T33" fmla="*/ 110966 h 1066"/>
                        <a:gd name="T34" fmla="*/ 428167 w 1461"/>
                        <a:gd name="T35" fmla="*/ 143554 h 1066"/>
                        <a:gd name="T36" fmla="*/ 467796 w 1461"/>
                        <a:gd name="T37" fmla="*/ 119628 h 1066"/>
                        <a:gd name="T38" fmla="*/ 513963 w 1461"/>
                        <a:gd name="T39" fmla="*/ 146854 h 1066"/>
                        <a:gd name="T40" fmla="*/ 478419 w 1461"/>
                        <a:gd name="T41" fmla="*/ 170367 h 1066"/>
                        <a:gd name="T42" fmla="*/ 511512 w 1461"/>
                        <a:gd name="T43" fmla="*/ 216981 h 1066"/>
                        <a:gd name="T44" fmla="*/ 567893 w 1461"/>
                        <a:gd name="T45" fmla="*/ 177380 h 1066"/>
                        <a:gd name="T46" fmla="*/ 596900 w 1461"/>
                        <a:gd name="T47" fmla="*/ 216981 h 1066"/>
                        <a:gd name="T48" fmla="*/ 596900 w 1461"/>
                        <a:gd name="T49" fmla="*/ 355585 h 1066"/>
                        <a:gd name="T50" fmla="*/ 566667 w 1461"/>
                        <a:gd name="T51" fmla="*/ 372498 h 1066"/>
                        <a:gd name="T52" fmla="*/ 553593 w 1461"/>
                        <a:gd name="T53" fmla="*/ 399311 h 1066"/>
                        <a:gd name="T54" fmla="*/ 474333 w 1461"/>
                        <a:gd name="T55" fmla="*/ 399311 h 1066"/>
                        <a:gd name="T56" fmla="*/ 432252 w 1461"/>
                        <a:gd name="T57" fmla="*/ 439737 h 1066"/>
                        <a:gd name="T58" fmla="*/ 390988 w 1461"/>
                        <a:gd name="T59" fmla="*/ 417049 h 1066"/>
                        <a:gd name="T60" fmla="*/ 377914 w 1461"/>
                        <a:gd name="T61" fmla="*/ 372498 h 1066"/>
                        <a:gd name="T62" fmla="*/ 319082 w 1461"/>
                        <a:gd name="T63" fmla="*/ 349809 h 1066"/>
                        <a:gd name="T64" fmla="*/ 203869 w 1461"/>
                        <a:gd name="T65" fmla="*/ 410036 h 1066"/>
                        <a:gd name="T66" fmla="*/ 158111 w 1461"/>
                        <a:gd name="T67" fmla="*/ 392711 h 1066"/>
                        <a:gd name="T68" fmla="*/ 126652 w 1461"/>
                        <a:gd name="T69" fmla="*/ 405911 h 106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461"/>
                        <a:gd name="T106" fmla="*/ 0 h 1066"/>
                        <a:gd name="T107" fmla="*/ 1461 w 1461"/>
                        <a:gd name="T108" fmla="*/ 1066 h 1066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461" h="1066">
                          <a:moveTo>
                            <a:pt x="310" y="984"/>
                          </a:moveTo>
                          <a:lnTo>
                            <a:pt x="119" y="816"/>
                          </a:lnTo>
                          <a:lnTo>
                            <a:pt x="232" y="752"/>
                          </a:lnTo>
                          <a:lnTo>
                            <a:pt x="39" y="720"/>
                          </a:lnTo>
                          <a:lnTo>
                            <a:pt x="22" y="723"/>
                          </a:lnTo>
                          <a:lnTo>
                            <a:pt x="22" y="646"/>
                          </a:lnTo>
                          <a:lnTo>
                            <a:pt x="81" y="606"/>
                          </a:lnTo>
                          <a:lnTo>
                            <a:pt x="0" y="462"/>
                          </a:lnTo>
                          <a:lnTo>
                            <a:pt x="22" y="322"/>
                          </a:lnTo>
                          <a:lnTo>
                            <a:pt x="242" y="226"/>
                          </a:lnTo>
                          <a:lnTo>
                            <a:pt x="200" y="146"/>
                          </a:lnTo>
                          <a:lnTo>
                            <a:pt x="248" y="42"/>
                          </a:lnTo>
                          <a:lnTo>
                            <a:pt x="245" y="0"/>
                          </a:lnTo>
                          <a:lnTo>
                            <a:pt x="370" y="17"/>
                          </a:lnTo>
                          <a:lnTo>
                            <a:pt x="613" y="81"/>
                          </a:lnTo>
                          <a:lnTo>
                            <a:pt x="838" y="275"/>
                          </a:lnTo>
                          <a:lnTo>
                            <a:pt x="951" y="269"/>
                          </a:lnTo>
                          <a:lnTo>
                            <a:pt x="1048" y="348"/>
                          </a:lnTo>
                          <a:lnTo>
                            <a:pt x="1145" y="290"/>
                          </a:lnTo>
                          <a:lnTo>
                            <a:pt x="1258" y="356"/>
                          </a:lnTo>
                          <a:lnTo>
                            <a:pt x="1171" y="413"/>
                          </a:lnTo>
                          <a:lnTo>
                            <a:pt x="1252" y="526"/>
                          </a:lnTo>
                          <a:lnTo>
                            <a:pt x="1390" y="430"/>
                          </a:lnTo>
                          <a:lnTo>
                            <a:pt x="1461" y="526"/>
                          </a:lnTo>
                          <a:lnTo>
                            <a:pt x="1461" y="862"/>
                          </a:lnTo>
                          <a:lnTo>
                            <a:pt x="1387" y="903"/>
                          </a:lnTo>
                          <a:lnTo>
                            <a:pt x="1355" y="968"/>
                          </a:lnTo>
                          <a:lnTo>
                            <a:pt x="1161" y="968"/>
                          </a:lnTo>
                          <a:lnTo>
                            <a:pt x="1058" y="1066"/>
                          </a:lnTo>
                          <a:lnTo>
                            <a:pt x="957" y="1011"/>
                          </a:lnTo>
                          <a:lnTo>
                            <a:pt x="925" y="903"/>
                          </a:lnTo>
                          <a:lnTo>
                            <a:pt x="781" y="848"/>
                          </a:lnTo>
                          <a:lnTo>
                            <a:pt x="499" y="994"/>
                          </a:lnTo>
                          <a:lnTo>
                            <a:pt x="387" y="952"/>
                          </a:lnTo>
                          <a:lnTo>
                            <a:pt x="310" y="984"/>
                          </a:lnTo>
                          <a:close/>
                        </a:path>
                      </a:pathLst>
                    </a:custGeom>
                    <a:grpFill/>
                    <a:ln w="317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39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00455" y="4487025"/>
                      <a:ext cx="394758" cy="389876"/>
                    </a:xfrm>
                    <a:custGeom>
                      <a:avLst/>
                      <a:gdLst>
                        <a:gd name="T0" fmla="*/ 0 w 952"/>
                        <a:gd name="T1" fmla="*/ 225338 h 933"/>
                        <a:gd name="T2" fmla="*/ 0 w 952"/>
                        <a:gd name="T3" fmla="*/ 225338 h 933"/>
                        <a:gd name="T4" fmla="*/ 30356 w 952"/>
                        <a:gd name="T5" fmla="*/ 174482 h 933"/>
                        <a:gd name="T6" fmla="*/ 17639 w 952"/>
                        <a:gd name="T7" fmla="*/ 160424 h 933"/>
                        <a:gd name="T8" fmla="*/ 24203 w 952"/>
                        <a:gd name="T9" fmla="*/ 130655 h 933"/>
                        <a:gd name="T10" fmla="*/ 86145 w 952"/>
                        <a:gd name="T11" fmla="*/ 113289 h 933"/>
                        <a:gd name="T12" fmla="*/ 162855 w 952"/>
                        <a:gd name="T13" fmla="*/ 66981 h 933"/>
                        <a:gd name="T14" fmla="*/ 189519 w 952"/>
                        <a:gd name="T15" fmla="*/ 17779 h 933"/>
                        <a:gd name="T16" fmla="*/ 215773 w 952"/>
                        <a:gd name="T17" fmla="*/ 13231 h 933"/>
                        <a:gd name="T18" fmla="*/ 217414 w 952"/>
                        <a:gd name="T19" fmla="*/ 0 h 933"/>
                        <a:gd name="T20" fmla="*/ 309713 w 952"/>
                        <a:gd name="T21" fmla="*/ 31010 h 933"/>
                        <a:gd name="T22" fmla="*/ 251462 w 952"/>
                        <a:gd name="T23" fmla="*/ 104193 h 933"/>
                        <a:gd name="T24" fmla="*/ 301919 w 952"/>
                        <a:gd name="T25" fmla="*/ 157943 h 933"/>
                        <a:gd name="T26" fmla="*/ 318327 w 952"/>
                        <a:gd name="T27" fmla="*/ 120318 h 933"/>
                        <a:gd name="T28" fmla="*/ 337607 w 952"/>
                        <a:gd name="T29" fmla="*/ 117424 h 933"/>
                        <a:gd name="T30" fmla="*/ 331454 w 952"/>
                        <a:gd name="T31" fmla="*/ 177790 h 933"/>
                        <a:gd name="T32" fmla="*/ 390525 w 952"/>
                        <a:gd name="T33" fmla="*/ 234021 h 933"/>
                        <a:gd name="T34" fmla="*/ 361810 w 952"/>
                        <a:gd name="T35" fmla="*/ 257588 h 933"/>
                        <a:gd name="T36" fmla="*/ 361810 w 952"/>
                        <a:gd name="T37" fmla="*/ 284050 h 933"/>
                        <a:gd name="T38" fmla="*/ 372065 w 952"/>
                        <a:gd name="T39" fmla="*/ 291079 h 933"/>
                        <a:gd name="T40" fmla="*/ 350734 w 952"/>
                        <a:gd name="T41" fmla="*/ 351031 h 933"/>
                        <a:gd name="T42" fmla="*/ 271563 w 952"/>
                        <a:gd name="T43" fmla="*/ 351031 h 933"/>
                        <a:gd name="T44" fmla="*/ 215773 w 952"/>
                        <a:gd name="T45" fmla="*/ 385762 h 933"/>
                        <a:gd name="T46" fmla="*/ 179264 w 952"/>
                        <a:gd name="T47" fmla="*/ 353512 h 933"/>
                        <a:gd name="T48" fmla="*/ 159164 w 952"/>
                        <a:gd name="T49" fmla="*/ 313819 h 933"/>
                        <a:gd name="T50" fmla="*/ 123475 w 952"/>
                        <a:gd name="T51" fmla="*/ 340281 h 933"/>
                        <a:gd name="T52" fmla="*/ 59891 w 952"/>
                        <a:gd name="T53" fmla="*/ 306790 h 933"/>
                        <a:gd name="T54" fmla="*/ 57430 w 952"/>
                        <a:gd name="T55" fmla="*/ 266684 h 933"/>
                        <a:gd name="T56" fmla="*/ 20101 w 952"/>
                        <a:gd name="T57" fmla="*/ 257588 h 933"/>
                        <a:gd name="T58" fmla="*/ 0 w 952"/>
                        <a:gd name="T59" fmla="*/ 225338 h 933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952"/>
                        <a:gd name="T91" fmla="*/ 0 h 933"/>
                        <a:gd name="T92" fmla="*/ 952 w 952"/>
                        <a:gd name="T93" fmla="*/ 933 h 933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952" h="933">
                          <a:moveTo>
                            <a:pt x="0" y="545"/>
                          </a:moveTo>
                          <a:lnTo>
                            <a:pt x="0" y="545"/>
                          </a:lnTo>
                          <a:lnTo>
                            <a:pt x="74" y="422"/>
                          </a:lnTo>
                          <a:lnTo>
                            <a:pt x="43" y="388"/>
                          </a:lnTo>
                          <a:lnTo>
                            <a:pt x="59" y="316"/>
                          </a:lnTo>
                          <a:lnTo>
                            <a:pt x="210" y="274"/>
                          </a:lnTo>
                          <a:lnTo>
                            <a:pt x="397" y="162"/>
                          </a:lnTo>
                          <a:lnTo>
                            <a:pt x="462" y="43"/>
                          </a:lnTo>
                          <a:lnTo>
                            <a:pt x="526" y="32"/>
                          </a:lnTo>
                          <a:lnTo>
                            <a:pt x="530" y="0"/>
                          </a:lnTo>
                          <a:lnTo>
                            <a:pt x="755" y="75"/>
                          </a:lnTo>
                          <a:lnTo>
                            <a:pt x="613" y="252"/>
                          </a:lnTo>
                          <a:lnTo>
                            <a:pt x="736" y="382"/>
                          </a:lnTo>
                          <a:lnTo>
                            <a:pt x="776" y="291"/>
                          </a:lnTo>
                          <a:lnTo>
                            <a:pt x="823" y="284"/>
                          </a:lnTo>
                          <a:lnTo>
                            <a:pt x="808" y="430"/>
                          </a:lnTo>
                          <a:lnTo>
                            <a:pt x="952" y="566"/>
                          </a:lnTo>
                          <a:lnTo>
                            <a:pt x="882" y="623"/>
                          </a:lnTo>
                          <a:lnTo>
                            <a:pt x="882" y="687"/>
                          </a:lnTo>
                          <a:lnTo>
                            <a:pt x="907" y="704"/>
                          </a:lnTo>
                          <a:lnTo>
                            <a:pt x="855" y="849"/>
                          </a:lnTo>
                          <a:lnTo>
                            <a:pt x="662" y="849"/>
                          </a:lnTo>
                          <a:lnTo>
                            <a:pt x="526" y="933"/>
                          </a:lnTo>
                          <a:lnTo>
                            <a:pt x="437" y="855"/>
                          </a:lnTo>
                          <a:lnTo>
                            <a:pt x="388" y="759"/>
                          </a:lnTo>
                          <a:lnTo>
                            <a:pt x="301" y="823"/>
                          </a:lnTo>
                          <a:lnTo>
                            <a:pt x="146" y="742"/>
                          </a:lnTo>
                          <a:lnTo>
                            <a:pt x="140" y="645"/>
                          </a:lnTo>
                          <a:lnTo>
                            <a:pt x="49" y="623"/>
                          </a:lnTo>
                          <a:lnTo>
                            <a:pt x="0" y="54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40" name="Freeform 111"/>
                    <p:cNvSpPr>
                      <a:spLocks noChangeAspect="1" noEditPoints="1"/>
                    </p:cNvSpPr>
                    <p:nvPr/>
                  </p:nvSpPr>
                  <p:spPr bwMode="auto">
                    <a:xfrm>
                      <a:off x="4516403" y="4269981"/>
                      <a:ext cx="780149" cy="478301"/>
                    </a:xfrm>
                    <a:custGeom>
                      <a:avLst/>
                      <a:gdLst>
                        <a:gd name="T0" fmla="*/ 380450 w 1888"/>
                        <a:gd name="T1" fmla="*/ 440876 h 1146"/>
                        <a:gd name="T2" fmla="*/ 351845 w 1888"/>
                        <a:gd name="T3" fmla="*/ 386799 h 1146"/>
                        <a:gd name="T4" fmla="*/ 308528 w 1888"/>
                        <a:gd name="T5" fmla="*/ 382258 h 1146"/>
                        <a:gd name="T6" fmla="*/ 209636 w 1888"/>
                        <a:gd name="T7" fmla="*/ 393403 h 1146"/>
                        <a:gd name="T8" fmla="*/ 183074 w 1888"/>
                        <a:gd name="T9" fmla="*/ 333134 h 1146"/>
                        <a:gd name="T10" fmla="*/ 152834 w 1888"/>
                        <a:gd name="T11" fmla="*/ 322814 h 1146"/>
                        <a:gd name="T12" fmla="*/ 126272 w 1888"/>
                        <a:gd name="T13" fmla="*/ 349233 h 1146"/>
                        <a:gd name="T14" fmla="*/ 93580 w 1888"/>
                        <a:gd name="T15" fmla="*/ 353361 h 1146"/>
                        <a:gd name="T16" fmla="*/ 0 w 1888"/>
                        <a:gd name="T17" fmla="*/ 56142 h 1146"/>
                        <a:gd name="T18" fmla="*/ 31466 w 1888"/>
                        <a:gd name="T19" fmla="*/ 42932 h 1146"/>
                        <a:gd name="T20" fmla="*/ 77234 w 1888"/>
                        <a:gd name="T21" fmla="*/ 60270 h 1146"/>
                        <a:gd name="T22" fmla="*/ 192473 w 1888"/>
                        <a:gd name="T23" fmla="*/ 0 h 1146"/>
                        <a:gd name="T24" fmla="*/ 251318 w 1888"/>
                        <a:gd name="T25" fmla="*/ 22704 h 1146"/>
                        <a:gd name="T26" fmla="*/ 264394 w 1888"/>
                        <a:gd name="T27" fmla="*/ 67287 h 1146"/>
                        <a:gd name="T28" fmla="*/ 305668 w 1888"/>
                        <a:gd name="T29" fmla="*/ 89992 h 1146"/>
                        <a:gd name="T30" fmla="*/ 347758 w 1888"/>
                        <a:gd name="T31" fmla="*/ 49537 h 1146"/>
                        <a:gd name="T32" fmla="*/ 427036 w 1888"/>
                        <a:gd name="T33" fmla="*/ 49537 h 1146"/>
                        <a:gd name="T34" fmla="*/ 440113 w 1888"/>
                        <a:gd name="T35" fmla="*/ 22704 h 1146"/>
                        <a:gd name="T36" fmla="*/ 470352 w 1888"/>
                        <a:gd name="T37" fmla="*/ 5779 h 1146"/>
                        <a:gd name="T38" fmla="*/ 483429 w 1888"/>
                        <a:gd name="T39" fmla="*/ 0 h 1146"/>
                        <a:gd name="T40" fmla="*/ 512443 w 1888"/>
                        <a:gd name="T41" fmla="*/ 53252 h 1146"/>
                        <a:gd name="T42" fmla="*/ 578644 w 1888"/>
                        <a:gd name="T43" fmla="*/ 106917 h 1146"/>
                        <a:gd name="T44" fmla="*/ 572105 w 1888"/>
                        <a:gd name="T45" fmla="*/ 160168 h 1146"/>
                        <a:gd name="T46" fmla="*/ 598259 w 1888"/>
                        <a:gd name="T47" fmla="*/ 196083 h 1146"/>
                        <a:gd name="T48" fmla="*/ 597033 w 1888"/>
                        <a:gd name="T49" fmla="*/ 215897 h 1146"/>
                        <a:gd name="T50" fmla="*/ 595398 w 1888"/>
                        <a:gd name="T51" fmla="*/ 229107 h 1146"/>
                        <a:gd name="T52" fmla="*/ 569245 w 1888"/>
                        <a:gd name="T53" fmla="*/ 233648 h 1146"/>
                        <a:gd name="T54" fmla="*/ 542683 w 1888"/>
                        <a:gd name="T55" fmla="*/ 282772 h 1146"/>
                        <a:gd name="T56" fmla="*/ 466266 w 1888"/>
                        <a:gd name="T57" fmla="*/ 329006 h 1146"/>
                        <a:gd name="T58" fmla="*/ 404560 w 1888"/>
                        <a:gd name="T59" fmla="*/ 346344 h 1146"/>
                        <a:gd name="T60" fmla="*/ 398022 w 1888"/>
                        <a:gd name="T61" fmla="*/ 376066 h 1146"/>
                        <a:gd name="T62" fmla="*/ 410690 w 1888"/>
                        <a:gd name="T63" fmla="*/ 390101 h 1146"/>
                        <a:gd name="T64" fmla="*/ 380450 w 1888"/>
                        <a:gd name="T65" fmla="*/ 440876 h 1146"/>
                        <a:gd name="T66" fmla="*/ 769482 w 1888"/>
                        <a:gd name="T67" fmla="*/ 449545 h 1146"/>
                        <a:gd name="T68" fmla="*/ 771116 w 1888"/>
                        <a:gd name="T69" fmla="*/ 450371 h 1146"/>
                        <a:gd name="T70" fmla="*/ 771525 w 1888"/>
                        <a:gd name="T71" fmla="*/ 451196 h 1146"/>
                        <a:gd name="T72" fmla="*/ 771116 w 1888"/>
                        <a:gd name="T73" fmla="*/ 452848 h 1146"/>
                        <a:gd name="T74" fmla="*/ 769482 w 1888"/>
                        <a:gd name="T75" fmla="*/ 454912 h 1146"/>
                        <a:gd name="T76" fmla="*/ 764987 w 1888"/>
                        <a:gd name="T77" fmla="*/ 458214 h 1146"/>
                        <a:gd name="T78" fmla="*/ 759266 w 1888"/>
                        <a:gd name="T79" fmla="*/ 462755 h 1146"/>
                        <a:gd name="T80" fmla="*/ 753136 w 1888"/>
                        <a:gd name="T81" fmla="*/ 466470 h 1146"/>
                        <a:gd name="T82" fmla="*/ 747006 w 1888"/>
                        <a:gd name="T83" fmla="*/ 469360 h 1146"/>
                        <a:gd name="T84" fmla="*/ 742511 w 1888"/>
                        <a:gd name="T85" fmla="*/ 471837 h 1146"/>
                        <a:gd name="T86" fmla="*/ 740877 w 1888"/>
                        <a:gd name="T87" fmla="*/ 473075 h 1146"/>
                        <a:gd name="T88" fmla="*/ 769482 w 1888"/>
                        <a:gd name="T89" fmla="*/ 449545 h 114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888"/>
                        <a:gd name="T136" fmla="*/ 0 h 1146"/>
                        <a:gd name="T137" fmla="*/ 1888 w 1888"/>
                        <a:gd name="T138" fmla="*/ 1146 h 114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888" h="1146">
                          <a:moveTo>
                            <a:pt x="931" y="1068"/>
                          </a:moveTo>
                          <a:lnTo>
                            <a:pt x="861" y="937"/>
                          </a:lnTo>
                          <a:lnTo>
                            <a:pt x="755" y="926"/>
                          </a:lnTo>
                          <a:lnTo>
                            <a:pt x="513" y="953"/>
                          </a:lnTo>
                          <a:lnTo>
                            <a:pt x="448" y="807"/>
                          </a:lnTo>
                          <a:lnTo>
                            <a:pt x="374" y="782"/>
                          </a:lnTo>
                          <a:lnTo>
                            <a:pt x="309" y="846"/>
                          </a:lnTo>
                          <a:lnTo>
                            <a:pt x="229" y="856"/>
                          </a:lnTo>
                          <a:lnTo>
                            <a:pt x="0" y="136"/>
                          </a:lnTo>
                          <a:lnTo>
                            <a:pt x="77" y="104"/>
                          </a:lnTo>
                          <a:lnTo>
                            <a:pt x="189" y="146"/>
                          </a:lnTo>
                          <a:lnTo>
                            <a:pt x="471" y="0"/>
                          </a:lnTo>
                          <a:lnTo>
                            <a:pt x="615" y="55"/>
                          </a:lnTo>
                          <a:lnTo>
                            <a:pt x="647" y="163"/>
                          </a:lnTo>
                          <a:lnTo>
                            <a:pt x="748" y="218"/>
                          </a:lnTo>
                          <a:lnTo>
                            <a:pt x="851" y="120"/>
                          </a:lnTo>
                          <a:lnTo>
                            <a:pt x="1045" y="120"/>
                          </a:lnTo>
                          <a:lnTo>
                            <a:pt x="1077" y="55"/>
                          </a:lnTo>
                          <a:lnTo>
                            <a:pt x="1151" y="14"/>
                          </a:lnTo>
                          <a:lnTo>
                            <a:pt x="1183" y="0"/>
                          </a:lnTo>
                          <a:lnTo>
                            <a:pt x="1254" y="129"/>
                          </a:lnTo>
                          <a:lnTo>
                            <a:pt x="1416" y="259"/>
                          </a:lnTo>
                          <a:lnTo>
                            <a:pt x="1400" y="388"/>
                          </a:lnTo>
                          <a:lnTo>
                            <a:pt x="1464" y="475"/>
                          </a:lnTo>
                          <a:lnTo>
                            <a:pt x="1461" y="523"/>
                          </a:lnTo>
                          <a:lnTo>
                            <a:pt x="1457" y="555"/>
                          </a:lnTo>
                          <a:lnTo>
                            <a:pt x="1393" y="566"/>
                          </a:lnTo>
                          <a:lnTo>
                            <a:pt x="1328" y="685"/>
                          </a:lnTo>
                          <a:lnTo>
                            <a:pt x="1141" y="797"/>
                          </a:lnTo>
                          <a:lnTo>
                            <a:pt x="990" y="839"/>
                          </a:lnTo>
                          <a:lnTo>
                            <a:pt x="974" y="911"/>
                          </a:lnTo>
                          <a:lnTo>
                            <a:pt x="1005" y="945"/>
                          </a:lnTo>
                          <a:lnTo>
                            <a:pt x="931" y="1068"/>
                          </a:lnTo>
                          <a:close/>
                          <a:moveTo>
                            <a:pt x="1883" y="1089"/>
                          </a:moveTo>
                          <a:lnTo>
                            <a:pt x="1887" y="1091"/>
                          </a:lnTo>
                          <a:lnTo>
                            <a:pt x="1888" y="1093"/>
                          </a:lnTo>
                          <a:lnTo>
                            <a:pt x="1887" y="1097"/>
                          </a:lnTo>
                          <a:lnTo>
                            <a:pt x="1883" y="1102"/>
                          </a:lnTo>
                          <a:lnTo>
                            <a:pt x="1872" y="1110"/>
                          </a:lnTo>
                          <a:lnTo>
                            <a:pt x="1858" y="1121"/>
                          </a:lnTo>
                          <a:lnTo>
                            <a:pt x="1843" y="1130"/>
                          </a:lnTo>
                          <a:lnTo>
                            <a:pt x="1828" y="1137"/>
                          </a:lnTo>
                          <a:lnTo>
                            <a:pt x="1817" y="1143"/>
                          </a:lnTo>
                          <a:lnTo>
                            <a:pt x="1813" y="1146"/>
                          </a:lnTo>
                          <a:lnTo>
                            <a:pt x="1883" y="1089"/>
                          </a:lnTo>
                          <a:close/>
                        </a:path>
                      </a:pathLst>
                    </a:custGeom>
                    <a:grpFill/>
                    <a:ln w="317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43" name="Freeform 1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3543" y="3684498"/>
                      <a:ext cx="397434" cy="586823"/>
                    </a:xfrm>
                    <a:custGeom>
                      <a:avLst/>
                      <a:gdLst>
                        <a:gd name="T0" fmla="*/ 390884 w 958"/>
                        <a:gd name="T1" fmla="*/ 226414 h 1405"/>
                        <a:gd name="T2" fmla="*/ 392112 w 958"/>
                        <a:gd name="T3" fmla="*/ 243735 h 1405"/>
                        <a:gd name="T4" fmla="*/ 372465 w 958"/>
                        <a:gd name="T5" fmla="*/ 286626 h 1405"/>
                        <a:gd name="T6" fmla="*/ 389656 w 958"/>
                        <a:gd name="T7" fmla="*/ 319619 h 1405"/>
                        <a:gd name="T8" fmla="*/ 299610 w 958"/>
                        <a:gd name="T9" fmla="*/ 359210 h 1405"/>
                        <a:gd name="T10" fmla="*/ 290605 w 958"/>
                        <a:gd name="T11" fmla="*/ 416948 h 1405"/>
                        <a:gd name="T12" fmla="*/ 323758 w 958"/>
                        <a:gd name="T13" fmla="*/ 476335 h 1405"/>
                        <a:gd name="T14" fmla="*/ 299610 w 958"/>
                        <a:gd name="T15" fmla="*/ 492832 h 1405"/>
                        <a:gd name="T16" fmla="*/ 299610 w 958"/>
                        <a:gd name="T17" fmla="*/ 524587 h 1405"/>
                        <a:gd name="T18" fmla="*/ 187461 w 958"/>
                        <a:gd name="T19" fmla="*/ 579438 h 1405"/>
                        <a:gd name="T20" fmla="*/ 154716 w 958"/>
                        <a:gd name="T21" fmla="*/ 565828 h 1405"/>
                        <a:gd name="T22" fmla="*/ 147758 w 958"/>
                        <a:gd name="T23" fmla="*/ 529949 h 1405"/>
                        <a:gd name="T24" fmla="*/ 185005 w 958"/>
                        <a:gd name="T25" fmla="*/ 523350 h 1405"/>
                        <a:gd name="T26" fmla="*/ 72856 w 958"/>
                        <a:gd name="T27" fmla="*/ 449941 h 1405"/>
                        <a:gd name="T28" fmla="*/ 0 w 958"/>
                        <a:gd name="T29" fmla="*/ 456539 h 1405"/>
                        <a:gd name="T30" fmla="*/ 39293 w 958"/>
                        <a:gd name="T31" fmla="*/ 403751 h 1405"/>
                        <a:gd name="T32" fmla="*/ 33154 w 958"/>
                        <a:gd name="T33" fmla="*/ 337352 h 1405"/>
                        <a:gd name="T34" fmla="*/ 20056 w 958"/>
                        <a:gd name="T35" fmla="*/ 331579 h 1405"/>
                        <a:gd name="T36" fmla="*/ 29060 w 958"/>
                        <a:gd name="T37" fmla="*/ 277140 h 1405"/>
                        <a:gd name="T38" fmla="*/ 72856 w 958"/>
                        <a:gd name="T39" fmla="*/ 256932 h 1405"/>
                        <a:gd name="T40" fmla="*/ 74902 w 958"/>
                        <a:gd name="T41" fmla="*/ 220228 h 1405"/>
                        <a:gd name="T42" fmla="*/ 119107 w 958"/>
                        <a:gd name="T43" fmla="*/ 200020 h 1405"/>
                        <a:gd name="T44" fmla="*/ 119107 w 958"/>
                        <a:gd name="T45" fmla="*/ 153005 h 1405"/>
                        <a:gd name="T46" fmla="*/ 88409 w 958"/>
                        <a:gd name="T47" fmla="*/ 117125 h 1405"/>
                        <a:gd name="T48" fmla="*/ 88409 w 958"/>
                        <a:gd name="T49" fmla="*/ 44540 h 1405"/>
                        <a:gd name="T50" fmla="*/ 132205 w 958"/>
                        <a:gd name="T51" fmla="*/ 0 h 1405"/>
                        <a:gd name="T52" fmla="*/ 154716 w 958"/>
                        <a:gd name="T53" fmla="*/ 24332 h 1405"/>
                        <a:gd name="T54" fmla="*/ 147758 w 958"/>
                        <a:gd name="T55" fmla="*/ 70935 h 1405"/>
                        <a:gd name="T56" fmla="*/ 226754 w 958"/>
                        <a:gd name="T57" fmla="*/ 99804 h 1405"/>
                        <a:gd name="T58" fmla="*/ 257861 w 958"/>
                        <a:gd name="T59" fmla="*/ 73409 h 1405"/>
                        <a:gd name="T60" fmla="*/ 297154 w 958"/>
                        <a:gd name="T61" fmla="*/ 97329 h 1405"/>
                        <a:gd name="T62" fmla="*/ 356503 w 958"/>
                        <a:gd name="T63" fmla="*/ 47015 h 1405"/>
                        <a:gd name="T64" fmla="*/ 359368 w 958"/>
                        <a:gd name="T65" fmla="*/ 53201 h 1405"/>
                        <a:gd name="T66" fmla="*/ 378605 w 958"/>
                        <a:gd name="T67" fmla="*/ 157129 h 1405"/>
                        <a:gd name="T68" fmla="*/ 390884 w 958"/>
                        <a:gd name="T69" fmla="*/ 226414 h 1405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958"/>
                        <a:gd name="T106" fmla="*/ 0 h 1405"/>
                        <a:gd name="T107" fmla="*/ 958 w 958"/>
                        <a:gd name="T108" fmla="*/ 1405 h 1405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958" h="1405">
                          <a:moveTo>
                            <a:pt x="955" y="549"/>
                          </a:moveTo>
                          <a:lnTo>
                            <a:pt x="958" y="591"/>
                          </a:lnTo>
                          <a:lnTo>
                            <a:pt x="910" y="695"/>
                          </a:lnTo>
                          <a:lnTo>
                            <a:pt x="952" y="775"/>
                          </a:lnTo>
                          <a:lnTo>
                            <a:pt x="732" y="871"/>
                          </a:lnTo>
                          <a:lnTo>
                            <a:pt x="710" y="1011"/>
                          </a:lnTo>
                          <a:lnTo>
                            <a:pt x="791" y="1155"/>
                          </a:lnTo>
                          <a:lnTo>
                            <a:pt x="732" y="1195"/>
                          </a:lnTo>
                          <a:lnTo>
                            <a:pt x="732" y="1272"/>
                          </a:lnTo>
                          <a:lnTo>
                            <a:pt x="458" y="1405"/>
                          </a:lnTo>
                          <a:lnTo>
                            <a:pt x="378" y="1372"/>
                          </a:lnTo>
                          <a:lnTo>
                            <a:pt x="361" y="1285"/>
                          </a:lnTo>
                          <a:lnTo>
                            <a:pt x="452" y="1269"/>
                          </a:lnTo>
                          <a:lnTo>
                            <a:pt x="178" y="1091"/>
                          </a:lnTo>
                          <a:lnTo>
                            <a:pt x="0" y="1107"/>
                          </a:lnTo>
                          <a:lnTo>
                            <a:pt x="96" y="979"/>
                          </a:lnTo>
                          <a:lnTo>
                            <a:pt x="81" y="818"/>
                          </a:lnTo>
                          <a:lnTo>
                            <a:pt x="49" y="804"/>
                          </a:lnTo>
                          <a:lnTo>
                            <a:pt x="71" y="672"/>
                          </a:lnTo>
                          <a:lnTo>
                            <a:pt x="178" y="623"/>
                          </a:lnTo>
                          <a:lnTo>
                            <a:pt x="183" y="534"/>
                          </a:lnTo>
                          <a:lnTo>
                            <a:pt x="291" y="485"/>
                          </a:lnTo>
                          <a:lnTo>
                            <a:pt x="291" y="371"/>
                          </a:lnTo>
                          <a:lnTo>
                            <a:pt x="216" y="284"/>
                          </a:lnTo>
                          <a:lnTo>
                            <a:pt x="216" y="108"/>
                          </a:lnTo>
                          <a:lnTo>
                            <a:pt x="323" y="0"/>
                          </a:lnTo>
                          <a:lnTo>
                            <a:pt x="378" y="59"/>
                          </a:lnTo>
                          <a:lnTo>
                            <a:pt x="361" y="172"/>
                          </a:lnTo>
                          <a:lnTo>
                            <a:pt x="554" y="242"/>
                          </a:lnTo>
                          <a:lnTo>
                            <a:pt x="630" y="178"/>
                          </a:lnTo>
                          <a:lnTo>
                            <a:pt x="726" y="236"/>
                          </a:lnTo>
                          <a:lnTo>
                            <a:pt x="871" y="114"/>
                          </a:lnTo>
                          <a:lnTo>
                            <a:pt x="878" y="129"/>
                          </a:lnTo>
                          <a:lnTo>
                            <a:pt x="925" y="381"/>
                          </a:lnTo>
                          <a:lnTo>
                            <a:pt x="955" y="549"/>
                          </a:lnTo>
                          <a:close/>
                        </a:path>
                      </a:pathLst>
                    </a:custGeom>
                    <a:grpFill/>
                    <a:ln w="317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6" name="Freeform 26"/>
              <p:cNvSpPr>
                <a:spLocks noChangeAspect="1"/>
              </p:cNvSpPr>
              <p:nvPr/>
            </p:nvSpPr>
            <p:spPr bwMode="auto">
              <a:xfrm>
                <a:off x="5072313" y="3592836"/>
                <a:ext cx="1269917" cy="1468398"/>
              </a:xfrm>
              <a:custGeom>
                <a:avLst/>
                <a:gdLst>
                  <a:gd name="T0" fmla="*/ 547509 w 3071"/>
                  <a:gd name="T1" fmla="*/ 32227 h 3508"/>
                  <a:gd name="T2" fmla="*/ 610887 w 3071"/>
                  <a:gd name="T3" fmla="*/ 152045 h 3508"/>
                  <a:gd name="T4" fmla="*/ 639510 w 3071"/>
                  <a:gd name="T5" fmla="*/ 205757 h 3508"/>
                  <a:gd name="T6" fmla="*/ 718835 w 3071"/>
                  <a:gd name="T7" fmla="*/ 289630 h 3508"/>
                  <a:gd name="T8" fmla="*/ 715973 w 3071"/>
                  <a:gd name="T9" fmla="*/ 496213 h 3508"/>
                  <a:gd name="T10" fmla="*/ 768720 w 3071"/>
                  <a:gd name="T11" fmla="*/ 472249 h 3508"/>
                  <a:gd name="T12" fmla="*/ 861539 w 3071"/>
                  <a:gd name="T13" fmla="*/ 416058 h 3508"/>
                  <a:gd name="T14" fmla="*/ 938820 w 3071"/>
                  <a:gd name="T15" fmla="*/ 392095 h 3508"/>
                  <a:gd name="T16" fmla="*/ 1018146 w 3071"/>
                  <a:gd name="T17" fmla="*/ 238810 h 3508"/>
                  <a:gd name="T18" fmla="*/ 1120778 w 3071"/>
                  <a:gd name="T19" fmla="*/ 329293 h 3508"/>
                  <a:gd name="T20" fmla="*/ 1193561 w 3071"/>
                  <a:gd name="T21" fmla="*/ 296653 h 3508"/>
                  <a:gd name="T22" fmla="*/ 1255713 w 3071"/>
                  <a:gd name="T23" fmla="*/ 412340 h 3508"/>
                  <a:gd name="T24" fmla="*/ 1184157 w 3071"/>
                  <a:gd name="T25" fmla="*/ 509434 h 3508"/>
                  <a:gd name="T26" fmla="*/ 1233224 w 3071"/>
                  <a:gd name="T27" fmla="*/ 592067 h 3508"/>
                  <a:gd name="T28" fmla="*/ 1127729 w 3071"/>
                  <a:gd name="T29" fmla="*/ 622641 h 3508"/>
                  <a:gd name="T30" fmla="*/ 1150218 w 3071"/>
                  <a:gd name="T31" fmla="*/ 575954 h 3508"/>
                  <a:gd name="T32" fmla="*/ 1084387 w 3071"/>
                  <a:gd name="T33" fmla="*/ 662719 h 3508"/>
                  <a:gd name="T34" fmla="*/ 946589 w 3071"/>
                  <a:gd name="T35" fmla="*/ 672221 h 3508"/>
                  <a:gd name="T36" fmla="*/ 870535 w 3071"/>
                  <a:gd name="T37" fmla="*/ 709406 h 3508"/>
                  <a:gd name="T38" fmla="*/ 742551 w 3071"/>
                  <a:gd name="T39" fmla="*/ 798650 h 3508"/>
                  <a:gd name="T40" fmla="*/ 791210 w 3071"/>
                  <a:gd name="T41" fmla="*/ 829225 h 3508"/>
                  <a:gd name="T42" fmla="*/ 765040 w 3071"/>
                  <a:gd name="T43" fmla="*/ 882523 h 3508"/>
                  <a:gd name="T44" fmla="*/ 814925 w 3071"/>
                  <a:gd name="T45" fmla="*/ 989533 h 3508"/>
                  <a:gd name="T46" fmla="*/ 788756 w 3071"/>
                  <a:gd name="T47" fmla="*/ 1169674 h 3508"/>
                  <a:gd name="T48" fmla="*/ 646461 w 3071"/>
                  <a:gd name="T49" fmla="*/ 1322958 h 3508"/>
                  <a:gd name="T50" fmla="*/ 626425 w 3071"/>
                  <a:gd name="T51" fmla="*/ 1432034 h 3508"/>
                  <a:gd name="T52" fmla="*/ 507846 w 3071"/>
                  <a:gd name="T53" fmla="*/ 1405591 h 3508"/>
                  <a:gd name="T54" fmla="*/ 439152 w 3071"/>
                  <a:gd name="T55" fmla="*/ 1322958 h 3508"/>
                  <a:gd name="T56" fmla="*/ 307488 w 3071"/>
                  <a:gd name="T57" fmla="*/ 1239085 h 3508"/>
                  <a:gd name="T58" fmla="*/ 224074 w 3071"/>
                  <a:gd name="T59" fmla="*/ 1285360 h 3508"/>
                  <a:gd name="T60" fmla="*/ 204447 w 3071"/>
                  <a:gd name="T61" fmla="*/ 1265528 h 3508"/>
                  <a:gd name="T62" fmla="*/ 103041 w 3071"/>
                  <a:gd name="T63" fmla="*/ 1216361 h 3508"/>
                  <a:gd name="T64" fmla="*/ 62970 w 3071"/>
                  <a:gd name="T65" fmla="*/ 1216361 h 3508"/>
                  <a:gd name="T66" fmla="*/ 0 w 3071"/>
                  <a:gd name="T67" fmla="*/ 1142818 h 3508"/>
                  <a:gd name="T68" fmla="*/ 65832 w 3071"/>
                  <a:gd name="T69" fmla="*/ 992012 h 3508"/>
                  <a:gd name="T70" fmla="*/ 105495 w 3071"/>
                  <a:gd name="T71" fmla="*/ 892026 h 3508"/>
                  <a:gd name="T72" fmla="*/ 103041 w 3071"/>
                  <a:gd name="T73" fmla="*/ 805674 h 3508"/>
                  <a:gd name="T74" fmla="*/ 181958 w 3071"/>
                  <a:gd name="T75" fmla="*/ 758986 h 3508"/>
                  <a:gd name="T76" fmla="*/ 214669 w 3071"/>
                  <a:gd name="T77" fmla="*/ 725520 h 3508"/>
                  <a:gd name="T78" fmla="*/ 270279 w 3071"/>
                  <a:gd name="T79" fmla="*/ 782950 h 3508"/>
                  <a:gd name="T80" fmla="*/ 349195 w 3071"/>
                  <a:gd name="T81" fmla="*/ 645366 h 3508"/>
                  <a:gd name="T82" fmla="*/ 366369 w 3071"/>
                  <a:gd name="T83" fmla="*/ 558601 h 3508"/>
                  <a:gd name="T84" fmla="*/ 478406 w 3071"/>
                  <a:gd name="T85" fmla="*/ 632144 h 3508"/>
                  <a:gd name="T86" fmla="*/ 465321 w 3071"/>
                  <a:gd name="T87" fmla="*/ 509434 h 3508"/>
                  <a:gd name="T88" fmla="*/ 481677 w 3071"/>
                  <a:gd name="T89" fmla="*/ 442914 h 3508"/>
                  <a:gd name="T90" fmla="*/ 408894 w 3071"/>
                  <a:gd name="T91" fmla="*/ 342928 h 3508"/>
                  <a:gd name="T92" fmla="*/ 485357 w 3071"/>
                  <a:gd name="T93" fmla="*/ 192535 h 3508"/>
                  <a:gd name="T94" fmla="*/ 461641 w 3071"/>
                  <a:gd name="T95" fmla="*/ 96268 h 3508"/>
                  <a:gd name="T96" fmla="*/ 520931 w 3071"/>
                  <a:gd name="T97" fmla="*/ 19006 h 35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71"/>
                  <a:gd name="T148" fmla="*/ 0 h 3508"/>
                  <a:gd name="T149" fmla="*/ 3071 w 3071"/>
                  <a:gd name="T150" fmla="*/ 3508 h 35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71" h="3508">
                    <a:moveTo>
                      <a:pt x="1297" y="0"/>
                    </a:moveTo>
                    <a:lnTo>
                      <a:pt x="1339" y="78"/>
                    </a:lnTo>
                    <a:lnTo>
                      <a:pt x="1484" y="214"/>
                    </a:lnTo>
                    <a:lnTo>
                      <a:pt x="1494" y="368"/>
                    </a:lnTo>
                    <a:lnTo>
                      <a:pt x="1606" y="407"/>
                    </a:lnTo>
                    <a:lnTo>
                      <a:pt x="1564" y="498"/>
                    </a:lnTo>
                    <a:lnTo>
                      <a:pt x="1613" y="604"/>
                    </a:lnTo>
                    <a:lnTo>
                      <a:pt x="1758" y="701"/>
                    </a:lnTo>
                    <a:lnTo>
                      <a:pt x="1719" y="1046"/>
                    </a:lnTo>
                    <a:lnTo>
                      <a:pt x="1751" y="1201"/>
                    </a:lnTo>
                    <a:lnTo>
                      <a:pt x="1855" y="1201"/>
                    </a:lnTo>
                    <a:lnTo>
                      <a:pt x="1880" y="1143"/>
                    </a:lnTo>
                    <a:lnTo>
                      <a:pt x="2081" y="1078"/>
                    </a:lnTo>
                    <a:lnTo>
                      <a:pt x="2107" y="1007"/>
                    </a:lnTo>
                    <a:lnTo>
                      <a:pt x="2162" y="1121"/>
                    </a:lnTo>
                    <a:lnTo>
                      <a:pt x="2296" y="949"/>
                    </a:lnTo>
                    <a:lnTo>
                      <a:pt x="2338" y="739"/>
                    </a:lnTo>
                    <a:lnTo>
                      <a:pt x="2490" y="578"/>
                    </a:lnTo>
                    <a:lnTo>
                      <a:pt x="2652" y="675"/>
                    </a:lnTo>
                    <a:lnTo>
                      <a:pt x="2741" y="797"/>
                    </a:lnTo>
                    <a:lnTo>
                      <a:pt x="2839" y="684"/>
                    </a:lnTo>
                    <a:lnTo>
                      <a:pt x="2919" y="718"/>
                    </a:lnTo>
                    <a:lnTo>
                      <a:pt x="2951" y="820"/>
                    </a:lnTo>
                    <a:lnTo>
                      <a:pt x="3071" y="998"/>
                    </a:lnTo>
                    <a:lnTo>
                      <a:pt x="2910" y="1062"/>
                    </a:lnTo>
                    <a:lnTo>
                      <a:pt x="2896" y="1233"/>
                    </a:lnTo>
                    <a:lnTo>
                      <a:pt x="3016" y="1320"/>
                    </a:lnTo>
                    <a:lnTo>
                      <a:pt x="3016" y="1433"/>
                    </a:lnTo>
                    <a:lnTo>
                      <a:pt x="2904" y="1515"/>
                    </a:lnTo>
                    <a:lnTo>
                      <a:pt x="2758" y="1507"/>
                    </a:lnTo>
                    <a:lnTo>
                      <a:pt x="2822" y="1433"/>
                    </a:lnTo>
                    <a:lnTo>
                      <a:pt x="2813" y="1394"/>
                    </a:lnTo>
                    <a:lnTo>
                      <a:pt x="2677" y="1449"/>
                    </a:lnTo>
                    <a:lnTo>
                      <a:pt x="2652" y="1604"/>
                    </a:lnTo>
                    <a:lnTo>
                      <a:pt x="2393" y="1676"/>
                    </a:lnTo>
                    <a:lnTo>
                      <a:pt x="2315" y="1627"/>
                    </a:lnTo>
                    <a:lnTo>
                      <a:pt x="2162" y="1668"/>
                    </a:lnTo>
                    <a:lnTo>
                      <a:pt x="2129" y="1717"/>
                    </a:lnTo>
                    <a:lnTo>
                      <a:pt x="2026" y="1733"/>
                    </a:lnTo>
                    <a:lnTo>
                      <a:pt x="1816" y="1933"/>
                    </a:lnTo>
                    <a:lnTo>
                      <a:pt x="1823" y="2007"/>
                    </a:lnTo>
                    <a:lnTo>
                      <a:pt x="1935" y="2007"/>
                    </a:lnTo>
                    <a:lnTo>
                      <a:pt x="1984" y="2047"/>
                    </a:lnTo>
                    <a:lnTo>
                      <a:pt x="1871" y="2136"/>
                    </a:lnTo>
                    <a:lnTo>
                      <a:pt x="1887" y="2386"/>
                    </a:lnTo>
                    <a:lnTo>
                      <a:pt x="1993" y="2395"/>
                    </a:lnTo>
                    <a:lnTo>
                      <a:pt x="2009" y="2621"/>
                    </a:lnTo>
                    <a:lnTo>
                      <a:pt x="1929" y="2831"/>
                    </a:lnTo>
                    <a:lnTo>
                      <a:pt x="1758" y="3031"/>
                    </a:lnTo>
                    <a:lnTo>
                      <a:pt x="1581" y="3202"/>
                    </a:lnTo>
                    <a:lnTo>
                      <a:pt x="1558" y="3379"/>
                    </a:lnTo>
                    <a:lnTo>
                      <a:pt x="1532" y="3466"/>
                    </a:lnTo>
                    <a:lnTo>
                      <a:pt x="1435" y="3508"/>
                    </a:lnTo>
                    <a:lnTo>
                      <a:pt x="1242" y="3402"/>
                    </a:lnTo>
                    <a:lnTo>
                      <a:pt x="1155" y="3217"/>
                    </a:lnTo>
                    <a:lnTo>
                      <a:pt x="1074" y="3202"/>
                    </a:lnTo>
                    <a:lnTo>
                      <a:pt x="903" y="3160"/>
                    </a:lnTo>
                    <a:lnTo>
                      <a:pt x="752" y="2999"/>
                    </a:lnTo>
                    <a:lnTo>
                      <a:pt x="606" y="3111"/>
                    </a:lnTo>
                    <a:lnTo>
                      <a:pt x="548" y="3111"/>
                    </a:lnTo>
                    <a:lnTo>
                      <a:pt x="548" y="3105"/>
                    </a:lnTo>
                    <a:lnTo>
                      <a:pt x="500" y="3063"/>
                    </a:lnTo>
                    <a:lnTo>
                      <a:pt x="349" y="3056"/>
                    </a:lnTo>
                    <a:lnTo>
                      <a:pt x="252" y="2944"/>
                    </a:lnTo>
                    <a:lnTo>
                      <a:pt x="161" y="2944"/>
                    </a:lnTo>
                    <a:lnTo>
                      <a:pt x="154" y="2944"/>
                    </a:lnTo>
                    <a:lnTo>
                      <a:pt x="10" y="2836"/>
                    </a:lnTo>
                    <a:lnTo>
                      <a:pt x="0" y="2766"/>
                    </a:lnTo>
                    <a:lnTo>
                      <a:pt x="154" y="2734"/>
                    </a:lnTo>
                    <a:lnTo>
                      <a:pt x="161" y="2401"/>
                    </a:lnTo>
                    <a:lnTo>
                      <a:pt x="273" y="2321"/>
                    </a:lnTo>
                    <a:lnTo>
                      <a:pt x="258" y="2159"/>
                    </a:lnTo>
                    <a:lnTo>
                      <a:pt x="154" y="2039"/>
                    </a:lnTo>
                    <a:lnTo>
                      <a:pt x="252" y="1950"/>
                    </a:lnTo>
                    <a:lnTo>
                      <a:pt x="241" y="1863"/>
                    </a:lnTo>
                    <a:lnTo>
                      <a:pt x="445" y="1837"/>
                    </a:lnTo>
                    <a:lnTo>
                      <a:pt x="468" y="1750"/>
                    </a:lnTo>
                    <a:lnTo>
                      <a:pt x="525" y="1756"/>
                    </a:lnTo>
                    <a:lnTo>
                      <a:pt x="612" y="1886"/>
                    </a:lnTo>
                    <a:lnTo>
                      <a:pt x="661" y="1895"/>
                    </a:lnTo>
                    <a:lnTo>
                      <a:pt x="687" y="1740"/>
                    </a:lnTo>
                    <a:lnTo>
                      <a:pt x="854" y="1562"/>
                    </a:lnTo>
                    <a:lnTo>
                      <a:pt x="841" y="1352"/>
                    </a:lnTo>
                    <a:lnTo>
                      <a:pt x="896" y="1352"/>
                    </a:lnTo>
                    <a:lnTo>
                      <a:pt x="994" y="1449"/>
                    </a:lnTo>
                    <a:lnTo>
                      <a:pt x="1170" y="1530"/>
                    </a:lnTo>
                    <a:lnTo>
                      <a:pt x="1210" y="1352"/>
                    </a:lnTo>
                    <a:lnTo>
                      <a:pt x="1138" y="1233"/>
                    </a:lnTo>
                    <a:lnTo>
                      <a:pt x="1203" y="1185"/>
                    </a:lnTo>
                    <a:lnTo>
                      <a:pt x="1178" y="1072"/>
                    </a:lnTo>
                    <a:lnTo>
                      <a:pt x="1042" y="975"/>
                    </a:lnTo>
                    <a:lnTo>
                      <a:pt x="1000" y="830"/>
                    </a:lnTo>
                    <a:lnTo>
                      <a:pt x="1155" y="587"/>
                    </a:lnTo>
                    <a:lnTo>
                      <a:pt x="1187" y="466"/>
                    </a:lnTo>
                    <a:lnTo>
                      <a:pt x="1090" y="311"/>
                    </a:lnTo>
                    <a:lnTo>
                      <a:pt x="1129" y="233"/>
                    </a:lnTo>
                    <a:lnTo>
                      <a:pt x="1161" y="46"/>
                    </a:lnTo>
                    <a:lnTo>
                      <a:pt x="1274" y="46"/>
                    </a:lnTo>
                    <a:lnTo>
                      <a:pt x="1297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</p:grpSp>
      <p:cxnSp>
        <p:nvCxnSpPr>
          <p:cNvPr id="135" name="Прямая соединительная линия 134"/>
          <p:cNvCxnSpPr/>
          <p:nvPr/>
        </p:nvCxnSpPr>
        <p:spPr>
          <a:xfrm>
            <a:off x="242689" y="811671"/>
            <a:ext cx="11539500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55" name="Text Box 2"/>
          <p:cNvSpPr txBox="1">
            <a:spLocks noChangeArrowheads="1"/>
          </p:cNvSpPr>
          <p:nvPr/>
        </p:nvSpPr>
        <p:spPr bwMode="auto">
          <a:xfrm>
            <a:off x="3422789" y="296038"/>
            <a:ext cx="8386283" cy="37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4517" rIns="0" bIns="54517">
            <a:spAutoFit/>
          </a:bodyPr>
          <a:lstStyle/>
          <a:p>
            <a:pPr>
              <a:defRPr/>
            </a:pPr>
            <a:r>
              <a:rPr lang="ru-RU" sz="17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мусоросортировочные комплексы</a:t>
            </a:r>
            <a:endParaRPr lang="ru-RU" sz="1700" b="1" cap="all" dirty="0">
              <a:solidFill>
                <a:srgbClr val="9959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253831" y="948736"/>
            <a:ext cx="10528357" cy="1402652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pPr algn="just">
              <a:spcAft>
                <a:spcPts val="715"/>
              </a:spcAft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Мусоросортировочный комплекс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производственный объект по обработке твердых коммунальных отходов, позволяющий выделить из поступивших отходов вторичные ресурсы, а также отходы, не подлежащие дальнейшей утилизации.</a:t>
            </a:r>
          </a:p>
          <a:p>
            <a:pPr algn="just">
              <a:spcAft>
                <a:spcPts val="715"/>
              </a:spcAft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полигонного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захоронения, максимальное извлечение вторичных ресурсов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7" name="Рисунок 1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3" y="1266178"/>
            <a:ext cx="683912" cy="544049"/>
          </a:xfrm>
          <a:prstGeom prst="rect">
            <a:avLst/>
          </a:prstGeom>
        </p:spPr>
      </p:pic>
      <p:sp>
        <p:nvSpPr>
          <p:cNvPr id="186" name="Прямоугольник 185"/>
          <p:cNvSpPr/>
          <p:nvPr/>
        </p:nvSpPr>
        <p:spPr>
          <a:xfrm>
            <a:off x="397449" y="2520823"/>
            <a:ext cx="8646548" cy="371709"/>
          </a:xfrm>
          <a:prstGeom prst="rect">
            <a:avLst/>
          </a:prstGeom>
        </p:spPr>
        <p:txBody>
          <a:bodyPr wrap="square" lIns="109033" tIns="54517" rIns="109033" bIns="54517">
            <a:spAutoFit/>
          </a:bodyPr>
          <a:lstStyle/>
          <a:p>
            <a:r>
              <a:rPr lang="ru-RU" sz="1700" b="1" dirty="0">
                <a:solidFill>
                  <a:srgbClr val="9959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Технологический процесс состоит</a:t>
            </a:r>
            <a:r>
              <a:rPr lang="ru-RU" sz="1700" b="1" dirty="0">
                <a:solidFill>
                  <a:srgbClr val="99594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endParaRPr lang="ru-RU" sz="1700" b="1" dirty="0">
              <a:solidFill>
                <a:srgbClr val="99594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6" name="Рисунок 2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2" y="2914222"/>
            <a:ext cx="587312" cy="4247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01486" y="2924305"/>
            <a:ext cx="3260964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Дозируемая подача потока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201487" y="3327138"/>
            <a:ext cx="2435610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Пакеторазрыватель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02" y="2317918"/>
            <a:ext cx="2502775" cy="10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mage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78" y="2334018"/>
            <a:ext cx="2505033" cy="10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Прямоугольник 159"/>
          <p:cNvSpPr/>
          <p:nvPr/>
        </p:nvSpPr>
        <p:spPr>
          <a:xfrm>
            <a:off x="1201486" y="3686583"/>
            <a:ext cx="2780961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Сепарация по размеру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201487" y="4011554"/>
            <a:ext cx="2254470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Сепарация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D/3D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201487" y="4372178"/>
            <a:ext cx="3412608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Сепарация потоком воздуха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201486" y="4723494"/>
            <a:ext cx="2814945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сепарация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1201487" y="5084117"/>
            <a:ext cx="4557024" cy="433264"/>
          </a:xfrm>
          <a:prstGeom prst="rect">
            <a:avLst/>
          </a:prstGeom>
        </p:spPr>
        <p:txBody>
          <a:bodyPr wrap="none" lIns="109033" tIns="54517" rIns="109033" bIns="54517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Роботизированный контроль качества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image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81" y="3466063"/>
            <a:ext cx="2505033" cy="134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Рисунок 16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146" y="3485831"/>
            <a:ext cx="2699833" cy="121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Рисунок 16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184" y="4969749"/>
            <a:ext cx="3521691" cy="1575045"/>
          </a:xfrm>
          <a:prstGeom prst="rect">
            <a:avLst/>
          </a:prstGeom>
          <a:noFill/>
        </p:spPr>
      </p:pic>
      <p:pic>
        <p:nvPicPr>
          <p:cNvPr id="17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4" y="246425"/>
            <a:ext cx="3147401" cy="43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3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2419884" y="2244127"/>
            <a:ext cx="7399408" cy="3261887"/>
            <a:chOff x="1534484" y="713651"/>
            <a:chExt cx="7888472" cy="4636975"/>
          </a:xfrm>
          <a:solidFill>
            <a:schemeClr val="bg1">
              <a:lumMod val="95000"/>
            </a:schemeClr>
          </a:solidFill>
        </p:grpSpPr>
        <p:grpSp>
          <p:nvGrpSpPr>
            <p:cNvPr id="18" name="Группа 329"/>
            <p:cNvGrpSpPr/>
            <p:nvPr/>
          </p:nvGrpSpPr>
          <p:grpSpPr>
            <a:xfrm>
              <a:off x="1534484" y="4014866"/>
              <a:ext cx="963478" cy="1172307"/>
              <a:chOff x="1526946" y="3541141"/>
              <a:chExt cx="963478" cy="1172307"/>
            </a:xfrm>
            <a:grpFill/>
          </p:grpSpPr>
          <p:sp>
            <p:nvSpPr>
              <p:cNvPr id="143" name="Freeform 77"/>
              <p:cNvSpPr>
                <a:spLocks noChangeAspect="1"/>
              </p:cNvSpPr>
              <p:nvPr/>
            </p:nvSpPr>
            <p:spPr bwMode="auto">
              <a:xfrm>
                <a:off x="2034110" y="3541141"/>
                <a:ext cx="456314" cy="427389"/>
              </a:xfrm>
              <a:custGeom>
                <a:avLst/>
                <a:gdLst>
                  <a:gd name="T0" fmla="*/ 59215 w 1104"/>
                  <a:gd name="T1" fmla="*/ 394206 h 1023"/>
                  <a:gd name="T2" fmla="*/ 28995 w 1104"/>
                  <a:gd name="T3" fmla="*/ 366550 h 1023"/>
                  <a:gd name="T4" fmla="*/ 42063 w 1104"/>
                  <a:gd name="T5" fmla="*/ 309173 h 1023"/>
                  <a:gd name="T6" fmla="*/ 0 w 1104"/>
                  <a:gd name="T7" fmla="*/ 266657 h 1023"/>
                  <a:gd name="T8" fmla="*/ 15518 w 1104"/>
                  <a:gd name="T9" fmla="*/ 253448 h 1023"/>
                  <a:gd name="T10" fmla="*/ 105362 w 1104"/>
                  <a:gd name="T11" fmla="*/ 246430 h 1023"/>
                  <a:gd name="T12" fmla="*/ 92294 w 1104"/>
                  <a:gd name="T13" fmla="*/ 193182 h 1023"/>
                  <a:gd name="T14" fmla="*/ 112304 w 1104"/>
                  <a:gd name="T15" fmla="*/ 142409 h 1023"/>
                  <a:gd name="T16" fmla="*/ 138440 w 1104"/>
                  <a:gd name="T17" fmla="*/ 133328 h 1023"/>
                  <a:gd name="T18" fmla="*/ 118430 w 1104"/>
                  <a:gd name="T19" fmla="*/ 73475 h 1023"/>
                  <a:gd name="T20" fmla="*/ 144566 w 1104"/>
                  <a:gd name="T21" fmla="*/ 49534 h 1023"/>
                  <a:gd name="T22" fmla="*/ 138440 w 1104"/>
                  <a:gd name="T23" fmla="*/ 9494 h 1023"/>
                  <a:gd name="T24" fmla="*/ 213582 w 1104"/>
                  <a:gd name="T25" fmla="*/ 0 h 1023"/>
                  <a:gd name="T26" fmla="*/ 237268 w 1104"/>
                  <a:gd name="T27" fmla="*/ 29307 h 1023"/>
                  <a:gd name="T28" fmla="*/ 272797 w 1104"/>
                  <a:gd name="T29" fmla="*/ 36325 h 1023"/>
                  <a:gd name="T30" fmla="*/ 276881 w 1104"/>
                  <a:gd name="T31" fmla="*/ 89161 h 1023"/>
                  <a:gd name="T32" fmla="*/ 375708 w 1104"/>
                  <a:gd name="T33" fmla="*/ 129200 h 1023"/>
                  <a:gd name="T34" fmla="*/ 378159 w 1104"/>
                  <a:gd name="T35" fmla="*/ 186990 h 1023"/>
                  <a:gd name="T36" fmla="*/ 348755 w 1104"/>
                  <a:gd name="T37" fmla="*/ 202675 h 1023"/>
                  <a:gd name="T38" fmla="*/ 381834 w 1104"/>
                  <a:gd name="T39" fmla="*/ 220012 h 1023"/>
                  <a:gd name="T40" fmla="*/ 441457 w 1104"/>
                  <a:gd name="T41" fmla="*/ 239826 h 1023"/>
                  <a:gd name="T42" fmla="*/ 441457 w 1104"/>
                  <a:gd name="T43" fmla="*/ 276151 h 1023"/>
                  <a:gd name="T44" fmla="*/ 450850 w 1104"/>
                  <a:gd name="T45" fmla="*/ 300917 h 1023"/>
                  <a:gd name="T46" fmla="*/ 342630 w 1104"/>
                  <a:gd name="T47" fmla="*/ 359532 h 1023"/>
                  <a:gd name="T48" fmla="*/ 335687 w 1104"/>
                  <a:gd name="T49" fmla="*/ 412781 h 1023"/>
                  <a:gd name="T50" fmla="*/ 303017 w 1104"/>
                  <a:gd name="T51" fmla="*/ 422275 h 1023"/>
                  <a:gd name="T52" fmla="*/ 276881 w 1104"/>
                  <a:gd name="T53" fmla="*/ 373154 h 1023"/>
                  <a:gd name="T54" fmla="*/ 204189 w 1104"/>
                  <a:gd name="T55" fmla="*/ 389253 h 1023"/>
                  <a:gd name="T56" fmla="*/ 202556 w 1104"/>
                  <a:gd name="T57" fmla="*/ 406589 h 1023"/>
                  <a:gd name="T58" fmla="*/ 167027 w 1104"/>
                  <a:gd name="T59" fmla="*/ 406589 h 1023"/>
                  <a:gd name="T60" fmla="*/ 151508 w 1104"/>
                  <a:gd name="T61" fmla="*/ 348800 h 1023"/>
                  <a:gd name="T62" fmla="*/ 134357 w 1104"/>
                  <a:gd name="T63" fmla="*/ 379759 h 1023"/>
                  <a:gd name="T64" fmla="*/ 68199 w 1104"/>
                  <a:gd name="T65" fmla="*/ 386363 h 1023"/>
                  <a:gd name="T66" fmla="*/ 59215 w 1104"/>
                  <a:gd name="T67" fmla="*/ 394206 h 10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04"/>
                  <a:gd name="T103" fmla="*/ 0 h 1023"/>
                  <a:gd name="T104" fmla="*/ 1104 w 1104"/>
                  <a:gd name="T105" fmla="*/ 1023 h 10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04" h="1023">
                    <a:moveTo>
                      <a:pt x="145" y="955"/>
                    </a:moveTo>
                    <a:lnTo>
                      <a:pt x="71" y="888"/>
                    </a:lnTo>
                    <a:lnTo>
                      <a:pt x="103" y="749"/>
                    </a:lnTo>
                    <a:lnTo>
                      <a:pt x="0" y="646"/>
                    </a:lnTo>
                    <a:lnTo>
                      <a:pt x="38" y="614"/>
                    </a:lnTo>
                    <a:lnTo>
                      <a:pt x="258" y="597"/>
                    </a:lnTo>
                    <a:lnTo>
                      <a:pt x="226" y="468"/>
                    </a:lnTo>
                    <a:lnTo>
                      <a:pt x="275" y="345"/>
                    </a:lnTo>
                    <a:lnTo>
                      <a:pt x="339" y="323"/>
                    </a:lnTo>
                    <a:lnTo>
                      <a:pt x="290" y="178"/>
                    </a:lnTo>
                    <a:lnTo>
                      <a:pt x="354" y="120"/>
                    </a:lnTo>
                    <a:lnTo>
                      <a:pt x="339" y="23"/>
                    </a:lnTo>
                    <a:lnTo>
                      <a:pt x="523" y="0"/>
                    </a:lnTo>
                    <a:lnTo>
                      <a:pt x="581" y="71"/>
                    </a:lnTo>
                    <a:lnTo>
                      <a:pt x="668" y="88"/>
                    </a:lnTo>
                    <a:lnTo>
                      <a:pt x="678" y="216"/>
                    </a:lnTo>
                    <a:lnTo>
                      <a:pt x="920" y="313"/>
                    </a:lnTo>
                    <a:lnTo>
                      <a:pt x="926" y="453"/>
                    </a:lnTo>
                    <a:lnTo>
                      <a:pt x="854" y="491"/>
                    </a:lnTo>
                    <a:lnTo>
                      <a:pt x="935" y="533"/>
                    </a:lnTo>
                    <a:lnTo>
                      <a:pt x="1081" y="581"/>
                    </a:lnTo>
                    <a:lnTo>
                      <a:pt x="1081" y="669"/>
                    </a:lnTo>
                    <a:lnTo>
                      <a:pt x="1104" y="729"/>
                    </a:lnTo>
                    <a:lnTo>
                      <a:pt x="839" y="871"/>
                    </a:lnTo>
                    <a:lnTo>
                      <a:pt x="822" y="1000"/>
                    </a:lnTo>
                    <a:lnTo>
                      <a:pt x="742" y="1023"/>
                    </a:lnTo>
                    <a:lnTo>
                      <a:pt x="678" y="904"/>
                    </a:lnTo>
                    <a:lnTo>
                      <a:pt x="500" y="943"/>
                    </a:lnTo>
                    <a:lnTo>
                      <a:pt x="496" y="985"/>
                    </a:lnTo>
                    <a:lnTo>
                      <a:pt x="409" y="985"/>
                    </a:lnTo>
                    <a:lnTo>
                      <a:pt x="371" y="845"/>
                    </a:lnTo>
                    <a:lnTo>
                      <a:pt x="329" y="920"/>
                    </a:lnTo>
                    <a:lnTo>
                      <a:pt x="167" y="936"/>
                    </a:lnTo>
                    <a:lnTo>
                      <a:pt x="145" y="9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4" name="Freeform 78"/>
              <p:cNvSpPr>
                <a:spLocks noChangeAspect="1"/>
              </p:cNvSpPr>
              <p:nvPr/>
            </p:nvSpPr>
            <p:spPr bwMode="auto">
              <a:xfrm>
                <a:off x="1893603" y="3893503"/>
                <a:ext cx="402787" cy="430069"/>
              </a:xfrm>
              <a:custGeom>
                <a:avLst/>
                <a:gdLst>
                  <a:gd name="T0" fmla="*/ 206792 w 975"/>
                  <a:gd name="T1" fmla="*/ 37735 h 1026"/>
                  <a:gd name="T2" fmla="*/ 272998 w 975"/>
                  <a:gd name="T3" fmla="*/ 31100 h 1026"/>
                  <a:gd name="T4" fmla="*/ 290163 w 975"/>
                  <a:gd name="T5" fmla="*/ 0 h 1026"/>
                  <a:gd name="T6" fmla="*/ 305693 w 975"/>
                  <a:gd name="T7" fmla="*/ 58054 h 1026"/>
                  <a:gd name="T8" fmla="*/ 341248 w 975"/>
                  <a:gd name="T9" fmla="*/ 58054 h 1026"/>
                  <a:gd name="T10" fmla="*/ 338796 w 975"/>
                  <a:gd name="T11" fmla="*/ 73811 h 1026"/>
                  <a:gd name="T12" fmla="*/ 345335 w 975"/>
                  <a:gd name="T13" fmla="*/ 164623 h 1026"/>
                  <a:gd name="T14" fmla="*/ 398463 w 975"/>
                  <a:gd name="T15" fmla="*/ 194480 h 1026"/>
                  <a:gd name="T16" fmla="*/ 362499 w 975"/>
                  <a:gd name="T17" fmla="*/ 214384 h 1026"/>
                  <a:gd name="T18" fmla="*/ 355960 w 975"/>
                  <a:gd name="T19" fmla="*/ 278657 h 1026"/>
                  <a:gd name="T20" fmla="*/ 305693 w 975"/>
                  <a:gd name="T21" fmla="*/ 281145 h 1026"/>
                  <a:gd name="T22" fmla="*/ 319179 w 975"/>
                  <a:gd name="T23" fmla="*/ 328003 h 1026"/>
                  <a:gd name="T24" fmla="*/ 279537 w 975"/>
                  <a:gd name="T25" fmla="*/ 361591 h 1026"/>
                  <a:gd name="T26" fmla="*/ 309779 w 975"/>
                  <a:gd name="T27" fmla="*/ 377763 h 1026"/>
                  <a:gd name="T28" fmla="*/ 214966 w 975"/>
                  <a:gd name="T29" fmla="*/ 425450 h 1026"/>
                  <a:gd name="T30" fmla="*/ 197801 w 975"/>
                  <a:gd name="T31" fmla="*/ 381495 h 1026"/>
                  <a:gd name="T32" fmla="*/ 163472 w 975"/>
                  <a:gd name="T33" fmla="*/ 371958 h 1026"/>
                  <a:gd name="T34" fmla="*/ 145081 w 975"/>
                  <a:gd name="T35" fmla="*/ 298976 h 1026"/>
                  <a:gd name="T36" fmla="*/ 132004 w 975"/>
                  <a:gd name="T37" fmla="*/ 251704 h 1026"/>
                  <a:gd name="T38" fmla="*/ 102987 w 975"/>
                  <a:gd name="T39" fmla="*/ 206505 h 1026"/>
                  <a:gd name="T40" fmla="*/ 62119 w 975"/>
                  <a:gd name="T41" fmla="*/ 147622 h 1026"/>
                  <a:gd name="T42" fmla="*/ 35964 w 975"/>
                  <a:gd name="T43" fmla="*/ 131865 h 1026"/>
                  <a:gd name="T44" fmla="*/ 0 w 975"/>
                  <a:gd name="T45" fmla="*/ 71323 h 1026"/>
                  <a:gd name="T46" fmla="*/ 35964 w 975"/>
                  <a:gd name="T47" fmla="*/ 47272 h 1026"/>
                  <a:gd name="T48" fmla="*/ 59259 w 975"/>
                  <a:gd name="T49" fmla="*/ 91227 h 1026"/>
                  <a:gd name="T50" fmla="*/ 79284 w 975"/>
                  <a:gd name="T51" fmla="*/ 94130 h 1026"/>
                  <a:gd name="T52" fmla="*/ 68250 w 975"/>
                  <a:gd name="T53" fmla="*/ 131865 h 1026"/>
                  <a:gd name="T54" fmla="*/ 94814 w 975"/>
                  <a:gd name="T55" fmla="*/ 127303 h 1026"/>
                  <a:gd name="T56" fmla="*/ 134864 w 975"/>
                  <a:gd name="T57" fmla="*/ 158403 h 1026"/>
                  <a:gd name="T58" fmla="*/ 237443 w 975"/>
                  <a:gd name="T59" fmla="*/ 91227 h 1026"/>
                  <a:gd name="T60" fmla="*/ 233356 w 975"/>
                  <a:gd name="T61" fmla="*/ 64274 h 1026"/>
                  <a:gd name="T62" fmla="*/ 231722 w 975"/>
                  <a:gd name="T63" fmla="*/ 64688 h 1026"/>
                  <a:gd name="T64" fmla="*/ 228452 w 975"/>
                  <a:gd name="T65" fmla="*/ 64688 h 1026"/>
                  <a:gd name="T66" fmla="*/ 222322 w 975"/>
                  <a:gd name="T67" fmla="*/ 65518 h 1026"/>
                  <a:gd name="T68" fmla="*/ 215783 w 975"/>
                  <a:gd name="T69" fmla="*/ 65932 h 1026"/>
                  <a:gd name="T70" fmla="*/ 208835 w 975"/>
                  <a:gd name="T71" fmla="*/ 66347 h 1026"/>
                  <a:gd name="T72" fmla="*/ 201479 w 975"/>
                  <a:gd name="T73" fmla="*/ 66762 h 1026"/>
                  <a:gd name="T74" fmla="*/ 195758 w 975"/>
                  <a:gd name="T75" fmla="*/ 67176 h 1026"/>
                  <a:gd name="T76" fmla="*/ 191262 w 975"/>
                  <a:gd name="T77" fmla="*/ 67176 h 1026"/>
                  <a:gd name="T78" fmla="*/ 197801 w 975"/>
                  <a:gd name="T79" fmla="*/ 45614 h 1026"/>
                  <a:gd name="T80" fmla="*/ 206792 w 975"/>
                  <a:gd name="T81" fmla="*/ 37735 h 10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5"/>
                  <a:gd name="T124" fmla="*/ 0 h 1026"/>
                  <a:gd name="T125" fmla="*/ 975 w 975"/>
                  <a:gd name="T126" fmla="*/ 1026 h 10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5" h="1026">
                    <a:moveTo>
                      <a:pt x="506" y="91"/>
                    </a:moveTo>
                    <a:lnTo>
                      <a:pt x="668" y="75"/>
                    </a:lnTo>
                    <a:lnTo>
                      <a:pt x="710" y="0"/>
                    </a:lnTo>
                    <a:lnTo>
                      <a:pt x="748" y="140"/>
                    </a:lnTo>
                    <a:lnTo>
                      <a:pt x="835" y="140"/>
                    </a:lnTo>
                    <a:lnTo>
                      <a:pt x="829" y="178"/>
                    </a:lnTo>
                    <a:lnTo>
                      <a:pt x="845" y="397"/>
                    </a:lnTo>
                    <a:lnTo>
                      <a:pt x="975" y="469"/>
                    </a:lnTo>
                    <a:lnTo>
                      <a:pt x="887" y="517"/>
                    </a:lnTo>
                    <a:lnTo>
                      <a:pt x="871" y="672"/>
                    </a:lnTo>
                    <a:lnTo>
                      <a:pt x="748" y="678"/>
                    </a:lnTo>
                    <a:lnTo>
                      <a:pt x="781" y="791"/>
                    </a:lnTo>
                    <a:lnTo>
                      <a:pt x="684" y="872"/>
                    </a:lnTo>
                    <a:lnTo>
                      <a:pt x="758" y="911"/>
                    </a:lnTo>
                    <a:lnTo>
                      <a:pt x="526" y="1026"/>
                    </a:lnTo>
                    <a:lnTo>
                      <a:pt x="484" y="920"/>
                    </a:lnTo>
                    <a:lnTo>
                      <a:pt x="400" y="897"/>
                    </a:lnTo>
                    <a:lnTo>
                      <a:pt x="355" y="721"/>
                    </a:lnTo>
                    <a:lnTo>
                      <a:pt x="323" y="607"/>
                    </a:lnTo>
                    <a:lnTo>
                      <a:pt x="252" y="498"/>
                    </a:lnTo>
                    <a:lnTo>
                      <a:pt x="152" y="356"/>
                    </a:lnTo>
                    <a:lnTo>
                      <a:pt x="88" y="318"/>
                    </a:lnTo>
                    <a:lnTo>
                      <a:pt x="0" y="172"/>
                    </a:lnTo>
                    <a:lnTo>
                      <a:pt x="88" y="114"/>
                    </a:lnTo>
                    <a:lnTo>
                      <a:pt x="145" y="220"/>
                    </a:lnTo>
                    <a:lnTo>
                      <a:pt x="194" y="227"/>
                    </a:lnTo>
                    <a:lnTo>
                      <a:pt x="167" y="318"/>
                    </a:lnTo>
                    <a:lnTo>
                      <a:pt x="232" y="307"/>
                    </a:lnTo>
                    <a:lnTo>
                      <a:pt x="330" y="382"/>
                    </a:lnTo>
                    <a:lnTo>
                      <a:pt x="581" y="220"/>
                    </a:lnTo>
                    <a:lnTo>
                      <a:pt x="571" y="155"/>
                    </a:lnTo>
                    <a:lnTo>
                      <a:pt x="567" y="156"/>
                    </a:lnTo>
                    <a:lnTo>
                      <a:pt x="559" y="156"/>
                    </a:lnTo>
                    <a:lnTo>
                      <a:pt x="544" y="158"/>
                    </a:lnTo>
                    <a:lnTo>
                      <a:pt x="528" y="159"/>
                    </a:lnTo>
                    <a:lnTo>
                      <a:pt x="511" y="160"/>
                    </a:lnTo>
                    <a:lnTo>
                      <a:pt x="493" y="161"/>
                    </a:lnTo>
                    <a:lnTo>
                      <a:pt x="479" y="162"/>
                    </a:lnTo>
                    <a:lnTo>
                      <a:pt x="468" y="162"/>
                    </a:lnTo>
                    <a:lnTo>
                      <a:pt x="484" y="110"/>
                    </a:lnTo>
                    <a:lnTo>
                      <a:pt x="506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5" name="Freeform 86"/>
              <p:cNvSpPr>
                <a:spLocks noChangeAspect="1"/>
              </p:cNvSpPr>
              <p:nvPr/>
            </p:nvSpPr>
            <p:spPr bwMode="auto">
              <a:xfrm>
                <a:off x="1651395" y="4109208"/>
                <a:ext cx="144522" cy="146036"/>
              </a:xfrm>
              <a:custGeom>
                <a:avLst/>
                <a:gdLst>
                  <a:gd name="T0" fmla="*/ 107360 w 350"/>
                  <a:gd name="T1" fmla="*/ 13133 h 352"/>
                  <a:gd name="T2" fmla="*/ 84092 w 350"/>
                  <a:gd name="T3" fmla="*/ 19699 h 352"/>
                  <a:gd name="T4" fmla="*/ 41638 w 350"/>
                  <a:gd name="T5" fmla="*/ 0 h 352"/>
                  <a:gd name="T6" fmla="*/ 0 w 350"/>
                  <a:gd name="T7" fmla="*/ 38168 h 352"/>
                  <a:gd name="T8" fmla="*/ 8573 w 350"/>
                  <a:gd name="T9" fmla="*/ 52942 h 352"/>
                  <a:gd name="T10" fmla="*/ 71846 w 350"/>
                  <a:gd name="T11" fmla="*/ 144463 h 352"/>
                  <a:gd name="T12" fmla="*/ 74703 w 350"/>
                  <a:gd name="T13" fmla="*/ 141590 h 352"/>
                  <a:gd name="T14" fmla="*/ 84092 w 350"/>
                  <a:gd name="T15" fmla="*/ 121891 h 352"/>
                  <a:gd name="T16" fmla="*/ 120423 w 350"/>
                  <a:gd name="T17" fmla="*/ 112451 h 352"/>
                  <a:gd name="T18" fmla="*/ 123689 w 350"/>
                  <a:gd name="T19" fmla="*/ 112451 h 352"/>
                  <a:gd name="T20" fmla="*/ 142875 w 350"/>
                  <a:gd name="T21" fmla="*/ 41861 h 352"/>
                  <a:gd name="T22" fmla="*/ 110218 w 350"/>
                  <a:gd name="T23" fmla="*/ 13133 h 352"/>
                  <a:gd name="T24" fmla="*/ 107360 w 350"/>
                  <a:gd name="T25" fmla="*/ 13133 h 3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0"/>
                  <a:gd name="T40" fmla="*/ 0 h 352"/>
                  <a:gd name="T41" fmla="*/ 350 w 350"/>
                  <a:gd name="T42" fmla="*/ 352 h 3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0" h="352">
                    <a:moveTo>
                      <a:pt x="263" y="32"/>
                    </a:moveTo>
                    <a:lnTo>
                      <a:pt x="206" y="48"/>
                    </a:lnTo>
                    <a:lnTo>
                      <a:pt x="102" y="0"/>
                    </a:lnTo>
                    <a:lnTo>
                      <a:pt x="0" y="93"/>
                    </a:lnTo>
                    <a:lnTo>
                      <a:pt x="21" y="129"/>
                    </a:lnTo>
                    <a:lnTo>
                      <a:pt x="176" y="352"/>
                    </a:lnTo>
                    <a:lnTo>
                      <a:pt x="183" y="345"/>
                    </a:lnTo>
                    <a:lnTo>
                      <a:pt x="206" y="297"/>
                    </a:lnTo>
                    <a:lnTo>
                      <a:pt x="295" y="274"/>
                    </a:lnTo>
                    <a:lnTo>
                      <a:pt x="303" y="274"/>
                    </a:lnTo>
                    <a:lnTo>
                      <a:pt x="350" y="102"/>
                    </a:lnTo>
                    <a:lnTo>
                      <a:pt x="270" y="32"/>
                    </a:lnTo>
                    <a:lnTo>
                      <a:pt x="263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6" name="Freeform 87"/>
              <p:cNvSpPr>
                <a:spLocks noChangeAspect="1"/>
              </p:cNvSpPr>
              <p:nvPr/>
            </p:nvSpPr>
            <p:spPr bwMode="auto">
              <a:xfrm>
                <a:off x="1762463" y="3961832"/>
                <a:ext cx="297072" cy="377818"/>
              </a:xfrm>
              <a:custGeom>
                <a:avLst/>
                <a:gdLst>
                  <a:gd name="T0" fmla="*/ 139329 w 723"/>
                  <a:gd name="T1" fmla="*/ 373062 h 901"/>
                  <a:gd name="T2" fmla="*/ 132424 w 723"/>
                  <a:gd name="T3" fmla="*/ 338282 h 901"/>
                  <a:gd name="T4" fmla="*/ 111707 w 723"/>
                  <a:gd name="T5" fmla="*/ 303087 h 901"/>
                  <a:gd name="T6" fmla="*/ 42246 w 723"/>
                  <a:gd name="T7" fmla="*/ 259197 h 901"/>
                  <a:gd name="T8" fmla="*/ 16248 w 723"/>
                  <a:gd name="T9" fmla="*/ 256713 h 901"/>
                  <a:gd name="T10" fmla="*/ 35340 w 723"/>
                  <a:gd name="T11" fmla="*/ 185496 h 901"/>
                  <a:gd name="T12" fmla="*/ 2843 w 723"/>
                  <a:gd name="T13" fmla="*/ 156512 h 901"/>
                  <a:gd name="T14" fmla="*/ 0 w 723"/>
                  <a:gd name="T15" fmla="*/ 112623 h 901"/>
                  <a:gd name="T16" fmla="*/ 42246 w 723"/>
                  <a:gd name="T17" fmla="*/ 99373 h 901"/>
                  <a:gd name="T18" fmla="*/ 19904 w 723"/>
                  <a:gd name="T19" fmla="*/ 38921 h 901"/>
                  <a:gd name="T20" fmla="*/ 74742 w 723"/>
                  <a:gd name="T21" fmla="*/ 0 h 901"/>
                  <a:gd name="T22" fmla="*/ 131205 w 723"/>
                  <a:gd name="T23" fmla="*/ 2898 h 901"/>
                  <a:gd name="T24" fmla="*/ 166951 w 723"/>
                  <a:gd name="T25" fmla="*/ 63350 h 901"/>
                  <a:gd name="T26" fmla="*/ 192949 w 723"/>
                  <a:gd name="T27" fmla="*/ 79084 h 901"/>
                  <a:gd name="T28" fmla="*/ 233569 w 723"/>
                  <a:gd name="T29" fmla="*/ 137880 h 901"/>
                  <a:gd name="T30" fmla="*/ 262410 w 723"/>
                  <a:gd name="T31" fmla="*/ 183012 h 901"/>
                  <a:gd name="T32" fmla="*/ 275409 w 723"/>
                  <a:gd name="T33" fmla="*/ 230214 h 901"/>
                  <a:gd name="T34" fmla="*/ 293688 w 723"/>
                  <a:gd name="T35" fmla="*/ 303087 h 901"/>
                  <a:gd name="T36" fmla="*/ 223008 w 723"/>
                  <a:gd name="T37" fmla="*/ 319649 h 901"/>
                  <a:gd name="T38" fmla="*/ 213665 w 723"/>
                  <a:gd name="T39" fmla="*/ 361054 h 901"/>
                  <a:gd name="T40" fmla="*/ 177106 w 723"/>
                  <a:gd name="T41" fmla="*/ 363539 h 901"/>
                  <a:gd name="T42" fmla="*/ 139329 w 723"/>
                  <a:gd name="T43" fmla="*/ 373062 h 9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3"/>
                  <a:gd name="T67" fmla="*/ 0 h 901"/>
                  <a:gd name="T68" fmla="*/ 723 w 723"/>
                  <a:gd name="T69" fmla="*/ 901 h 9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3" h="901">
                    <a:moveTo>
                      <a:pt x="343" y="901"/>
                    </a:moveTo>
                    <a:lnTo>
                      <a:pt x="326" y="817"/>
                    </a:lnTo>
                    <a:lnTo>
                      <a:pt x="275" y="732"/>
                    </a:lnTo>
                    <a:lnTo>
                      <a:pt x="104" y="626"/>
                    </a:lnTo>
                    <a:lnTo>
                      <a:pt x="40" y="620"/>
                    </a:lnTo>
                    <a:lnTo>
                      <a:pt x="87" y="448"/>
                    </a:lnTo>
                    <a:lnTo>
                      <a:pt x="7" y="378"/>
                    </a:lnTo>
                    <a:lnTo>
                      <a:pt x="0" y="272"/>
                    </a:lnTo>
                    <a:lnTo>
                      <a:pt x="104" y="240"/>
                    </a:lnTo>
                    <a:lnTo>
                      <a:pt x="49" y="94"/>
                    </a:lnTo>
                    <a:lnTo>
                      <a:pt x="184" y="0"/>
                    </a:lnTo>
                    <a:lnTo>
                      <a:pt x="323" y="7"/>
                    </a:lnTo>
                    <a:lnTo>
                      <a:pt x="411" y="153"/>
                    </a:lnTo>
                    <a:lnTo>
                      <a:pt x="475" y="191"/>
                    </a:lnTo>
                    <a:lnTo>
                      <a:pt x="575" y="333"/>
                    </a:lnTo>
                    <a:lnTo>
                      <a:pt x="646" y="442"/>
                    </a:lnTo>
                    <a:lnTo>
                      <a:pt x="678" y="556"/>
                    </a:lnTo>
                    <a:lnTo>
                      <a:pt x="723" y="732"/>
                    </a:lnTo>
                    <a:lnTo>
                      <a:pt x="549" y="772"/>
                    </a:lnTo>
                    <a:lnTo>
                      <a:pt x="526" y="872"/>
                    </a:lnTo>
                    <a:lnTo>
                      <a:pt x="436" y="878"/>
                    </a:lnTo>
                    <a:lnTo>
                      <a:pt x="343" y="90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7" name="Freeform 88"/>
              <p:cNvSpPr>
                <a:spLocks noChangeAspect="1"/>
              </p:cNvSpPr>
              <p:nvPr/>
            </p:nvSpPr>
            <p:spPr bwMode="auto">
              <a:xfrm>
                <a:off x="1723656" y="4221749"/>
                <a:ext cx="171285" cy="116561"/>
              </a:xfrm>
              <a:custGeom>
                <a:avLst/>
                <a:gdLst>
                  <a:gd name="T0" fmla="*/ 136960 w 413"/>
                  <a:gd name="T1" fmla="*/ 109612 h 277"/>
                  <a:gd name="T2" fmla="*/ 98298 w 413"/>
                  <a:gd name="T3" fmla="*/ 100827 h 277"/>
                  <a:gd name="T4" fmla="*/ 65395 w 413"/>
                  <a:gd name="T5" fmla="*/ 115888 h 277"/>
                  <a:gd name="T6" fmla="*/ 9460 w 413"/>
                  <a:gd name="T7" fmla="*/ 46857 h 277"/>
                  <a:gd name="T8" fmla="*/ 0 w 413"/>
                  <a:gd name="T9" fmla="*/ 32633 h 277"/>
                  <a:gd name="T10" fmla="*/ 2879 w 413"/>
                  <a:gd name="T11" fmla="*/ 29704 h 277"/>
                  <a:gd name="T12" fmla="*/ 12339 w 413"/>
                  <a:gd name="T13" fmla="*/ 9622 h 277"/>
                  <a:gd name="T14" fmla="*/ 48944 w 413"/>
                  <a:gd name="T15" fmla="*/ 0 h 277"/>
                  <a:gd name="T16" fmla="*/ 52234 w 413"/>
                  <a:gd name="T17" fmla="*/ 0 h 277"/>
                  <a:gd name="T18" fmla="*/ 78556 w 413"/>
                  <a:gd name="T19" fmla="*/ 2510 h 277"/>
                  <a:gd name="T20" fmla="*/ 148887 w 413"/>
                  <a:gd name="T21" fmla="*/ 46857 h 277"/>
                  <a:gd name="T22" fmla="*/ 169863 w 413"/>
                  <a:gd name="T23" fmla="*/ 82419 h 277"/>
                  <a:gd name="T24" fmla="*/ 136960 w 413"/>
                  <a:gd name="T25" fmla="*/ 109612 h 2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3"/>
                  <a:gd name="T40" fmla="*/ 0 h 277"/>
                  <a:gd name="T41" fmla="*/ 413 w 413"/>
                  <a:gd name="T42" fmla="*/ 277 h 2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3" h="277">
                    <a:moveTo>
                      <a:pt x="333" y="262"/>
                    </a:moveTo>
                    <a:lnTo>
                      <a:pt x="239" y="241"/>
                    </a:lnTo>
                    <a:lnTo>
                      <a:pt x="159" y="277"/>
                    </a:lnTo>
                    <a:lnTo>
                      <a:pt x="23" y="112"/>
                    </a:lnTo>
                    <a:lnTo>
                      <a:pt x="0" y="78"/>
                    </a:lnTo>
                    <a:lnTo>
                      <a:pt x="7" y="71"/>
                    </a:lnTo>
                    <a:lnTo>
                      <a:pt x="30" y="23"/>
                    </a:lnTo>
                    <a:lnTo>
                      <a:pt x="119" y="0"/>
                    </a:lnTo>
                    <a:lnTo>
                      <a:pt x="127" y="0"/>
                    </a:lnTo>
                    <a:lnTo>
                      <a:pt x="191" y="6"/>
                    </a:lnTo>
                    <a:lnTo>
                      <a:pt x="362" y="112"/>
                    </a:lnTo>
                    <a:lnTo>
                      <a:pt x="413" y="197"/>
                    </a:lnTo>
                    <a:lnTo>
                      <a:pt x="333" y="2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8" name="Freeform 89"/>
              <p:cNvSpPr>
                <a:spLocks noChangeAspect="1"/>
              </p:cNvSpPr>
              <p:nvPr/>
            </p:nvSpPr>
            <p:spPr bwMode="auto">
              <a:xfrm>
                <a:off x="1822680" y="4328931"/>
                <a:ext cx="204739" cy="154075"/>
              </a:xfrm>
              <a:custGeom>
                <a:avLst/>
                <a:gdLst>
                  <a:gd name="T0" fmla="*/ 76264 w 497"/>
                  <a:gd name="T1" fmla="*/ 152400 h 373"/>
                  <a:gd name="T2" fmla="*/ 149283 w 497"/>
                  <a:gd name="T3" fmla="*/ 134014 h 373"/>
                  <a:gd name="T4" fmla="*/ 158207 w 497"/>
                  <a:gd name="T5" fmla="*/ 97650 h 373"/>
                  <a:gd name="T6" fmla="*/ 197556 w 497"/>
                  <a:gd name="T7" fmla="*/ 84167 h 373"/>
                  <a:gd name="T8" fmla="*/ 201613 w 497"/>
                  <a:gd name="T9" fmla="*/ 51072 h 373"/>
                  <a:gd name="T10" fmla="*/ 171594 w 497"/>
                  <a:gd name="T11" fmla="*/ 37998 h 373"/>
                  <a:gd name="T12" fmla="*/ 152934 w 497"/>
                  <a:gd name="T13" fmla="*/ 0 h 373"/>
                  <a:gd name="T14" fmla="*/ 116424 w 497"/>
                  <a:gd name="T15" fmla="*/ 2451 h 373"/>
                  <a:gd name="T16" fmla="*/ 78698 w 497"/>
                  <a:gd name="T17" fmla="*/ 11849 h 373"/>
                  <a:gd name="T18" fmla="*/ 47057 w 497"/>
                  <a:gd name="T19" fmla="*/ 7763 h 373"/>
                  <a:gd name="T20" fmla="*/ 43000 w 497"/>
                  <a:gd name="T21" fmla="*/ 11849 h 373"/>
                  <a:gd name="T22" fmla="*/ 53953 w 497"/>
                  <a:gd name="T23" fmla="*/ 28601 h 373"/>
                  <a:gd name="T24" fmla="*/ 51113 w 497"/>
                  <a:gd name="T25" fmla="*/ 84167 h 373"/>
                  <a:gd name="T26" fmla="*/ 7708 w 497"/>
                  <a:gd name="T27" fmla="*/ 84167 h 373"/>
                  <a:gd name="T28" fmla="*/ 0 w 497"/>
                  <a:gd name="T29" fmla="*/ 84167 h 373"/>
                  <a:gd name="T30" fmla="*/ 76264 w 497"/>
                  <a:gd name="T31" fmla="*/ 152400 h 3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7"/>
                  <a:gd name="T49" fmla="*/ 0 h 373"/>
                  <a:gd name="T50" fmla="*/ 497 w 497"/>
                  <a:gd name="T51" fmla="*/ 373 h 3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7" h="373">
                    <a:moveTo>
                      <a:pt x="188" y="373"/>
                    </a:moveTo>
                    <a:lnTo>
                      <a:pt x="368" y="328"/>
                    </a:lnTo>
                    <a:lnTo>
                      <a:pt x="390" y="239"/>
                    </a:lnTo>
                    <a:lnTo>
                      <a:pt x="487" y="206"/>
                    </a:lnTo>
                    <a:lnTo>
                      <a:pt x="497" y="125"/>
                    </a:lnTo>
                    <a:lnTo>
                      <a:pt x="423" y="93"/>
                    </a:lnTo>
                    <a:lnTo>
                      <a:pt x="377" y="0"/>
                    </a:lnTo>
                    <a:lnTo>
                      <a:pt x="287" y="6"/>
                    </a:lnTo>
                    <a:lnTo>
                      <a:pt x="194" y="29"/>
                    </a:lnTo>
                    <a:lnTo>
                      <a:pt x="116" y="19"/>
                    </a:lnTo>
                    <a:lnTo>
                      <a:pt x="106" y="29"/>
                    </a:lnTo>
                    <a:lnTo>
                      <a:pt x="133" y="70"/>
                    </a:lnTo>
                    <a:lnTo>
                      <a:pt x="126" y="206"/>
                    </a:lnTo>
                    <a:lnTo>
                      <a:pt x="19" y="206"/>
                    </a:lnTo>
                    <a:lnTo>
                      <a:pt x="0" y="206"/>
                    </a:lnTo>
                    <a:lnTo>
                      <a:pt x="188" y="37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9" name="Freeform 90"/>
              <p:cNvSpPr>
                <a:spLocks noChangeAspect="1"/>
              </p:cNvSpPr>
              <p:nvPr/>
            </p:nvSpPr>
            <p:spPr bwMode="auto">
              <a:xfrm>
                <a:off x="1766477" y="4304815"/>
                <a:ext cx="135154" cy="109862"/>
              </a:xfrm>
              <a:custGeom>
                <a:avLst/>
                <a:gdLst>
                  <a:gd name="T0" fmla="*/ 93672 w 326"/>
                  <a:gd name="T1" fmla="*/ 26884 h 261"/>
                  <a:gd name="T2" fmla="*/ 55222 w 326"/>
                  <a:gd name="T3" fmla="*/ 18198 h 261"/>
                  <a:gd name="T4" fmla="*/ 22498 w 326"/>
                  <a:gd name="T5" fmla="*/ 33088 h 261"/>
                  <a:gd name="T6" fmla="*/ 26179 w 326"/>
                  <a:gd name="T7" fmla="*/ 38465 h 261"/>
                  <a:gd name="T8" fmla="*/ 0 w 326"/>
                  <a:gd name="T9" fmla="*/ 58731 h 261"/>
                  <a:gd name="T10" fmla="*/ 53994 w 326"/>
                  <a:gd name="T11" fmla="*/ 107950 h 261"/>
                  <a:gd name="T12" fmla="*/ 61766 w 326"/>
                  <a:gd name="T13" fmla="*/ 107950 h 261"/>
                  <a:gd name="T14" fmla="*/ 105535 w 326"/>
                  <a:gd name="T15" fmla="*/ 107950 h 261"/>
                  <a:gd name="T16" fmla="*/ 108398 w 326"/>
                  <a:gd name="T17" fmla="*/ 51700 h 261"/>
                  <a:gd name="T18" fmla="*/ 97354 w 326"/>
                  <a:gd name="T19" fmla="*/ 34743 h 261"/>
                  <a:gd name="T20" fmla="*/ 101444 w 326"/>
                  <a:gd name="T21" fmla="*/ 30607 h 261"/>
                  <a:gd name="T22" fmla="*/ 133350 w 326"/>
                  <a:gd name="T23" fmla="*/ 34743 h 261"/>
                  <a:gd name="T24" fmla="*/ 126396 w 326"/>
                  <a:gd name="T25" fmla="*/ 0 h 261"/>
                  <a:gd name="T26" fmla="*/ 93672 w 326"/>
                  <a:gd name="T27" fmla="*/ 26884 h 2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261"/>
                  <a:gd name="T44" fmla="*/ 326 w 326"/>
                  <a:gd name="T45" fmla="*/ 261 h 2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261">
                    <a:moveTo>
                      <a:pt x="229" y="65"/>
                    </a:moveTo>
                    <a:lnTo>
                      <a:pt x="135" y="44"/>
                    </a:lnTo>
                    <a:lnTo>
                      <a:pt x="55" y="80"/>
                    </a:lnTo>
                    <a:lnTo>
                      <a:pt x="64" y="93"/>
                    </a:lnTo>
                    <a:lnTo>
                      <a:pt x="0" y="142"/>
                    </a:lnTo>
                    <a:lnTo>
                      <a:pt x="132" y="261"/>
                    </a:lnTo>
                    <a:lnTo>
                      <a:pt x="151" y="261"/>
                    </a:lnTo>
                    <a:lnTo>
                      <a:pt x="258" y="261"/>
                    </a:lnTo>
                    <a:lnTo>
                      <a:pt x="265" y="125"/>
                    </a:lnTo>
                    <a:lnTo>
                      <a:pt x="238" y="84"/>
                    </a:lnTo>
                    <a:lnTo>
                      <a:pt x="248" y="74"/>
                    </a:lnTo>
                    <a:lnTo>
                      <a:pt x="326" y="84"/>
                    </a:lnTo>
                    <a:lnTo>
                      <a:pt x="309" y="0"/>
                    </a:lnTo>
                    <a:lnTo>
                      <a:pt x="229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0" name="Freeform 91"/>
              <p:cNvSpPr>
                <a:spLocks noChangeAspect="1"/>
              </p:cNvSpPr>
              <p:nvPr/>
            </p:nvSpPr>
            <p:spPr bwMode="auto">
              <a:xfrm>
                <a:off x="2175955" y="3918959"/>
                <a:ext cx="211430" cy="379157"/>
              </a:xfrm>
              <a:custGeom>
                <a:avLst/>
                <a:gdLst>
                  <a:gd name="T0" fmla="*/ 30234 w 509"/>
                  <a:gd name="T1" fmla="*/ 350771 h 910"/>
                  <a:gd name="T2" fmla="*/ 0 w 509"/>
                  <a:gd name="T3" fmla="*/ 334715 h 910"/>
                  <a:gd name="T4" fmla="*/ 39631 w 509"/>
                  <a:gd name="T5" fmla="*/ 301367 h 910"/>
                  <a:gd name="T6" fmla="*/ 26149 w 509"/>
                  <a:gd name="T7" fmla="*/ 254844 h 910"/>
                  <a:gd name="T8" fmla="*/ 76403 w 509"/>
                  <a:gd name="T9" fmla="*/ 252374 h 910"/>
                  <a:gd name="T10" fmla="*/ 82940 w 509"/>
                  <a:gd name="T11" fmla="*/ 188560 h 910"/>
                  <a:gd name="T12" fmla="*/ 118894 w 509"/>
                  <a:gd name="T13" fmla="*/ 168798 h 910"/>
                  <a:gd name="T14" fmla="*/ 65780 w 509"/>
                  <a:gd name="T15" fmla="*/ 139156 h 910"/>
                  <a:gd name="T16" fmla="*/ 59243 w 509"/>
                  <a:gd name="T17" fmla="*/ 48993 h 910"/>
                  <a:gd name="T18" fmla="*/ 61694 w 509"/>
                  <a:gd name="T19" fmla="*/ 33348 h 910"/>
                  <a:gd name="T20" fmla="*/ 63329 w 509"/>
                  <a:gd name="T21" fmla="*/ 16056 h 910"/>
                  <a:gd name="T22" fmla="*/ 136054 w 509"/>
                  <a:gd name="T23" fmla="*/ 0 h 910"/>
                  <a:gd name="T24" fmla="*/ 162203 w 509"/>
                  <a:gd name="T25" fmla="*/ 48993 h 910"/>
                  <a:gd name="T26" fmla="*/ 129109 w 509"/>
                  <a:gd name="T27" fmla="*/ 59697 h 910"/>
                  <a:gd name="T28" fmla="*/ 168740 w 509"/>
                  <a:gd name="T29" fmla="*/ 119806 h 910"/>
                  <a:gd name="T30" fmla="*/ 149129 w 509"/>
                  <a:gd name="T31" fmla="*/ 165916 h 910"/>
                  <a:gd name="T32" fmla="*/ 207963 w 509"/>
                  <a:gd name="T33" fmla="*/ 205852 h 910"/>
                  <a:gd name="T34" fmla="*/ 168740 w 509"/>
                  <a:gd name="T35" fmla="*/ 312071 h 910"/>
                  <a:gd name="T36" fmla="*/ 136054 w 509"/>
                  <a:gd name="T37" fmla="*/ 305484 h 910"/>
                  <a:gd name="T38" fmla="*/ 149129 w 509"/>
                  <a:gd name="T39" fmla="*/ 361475 h 910"/>
                  <a:gd name="T40" fmla="*/ 147494 w 509"/>
                  <a:gd name="T41" fmla="*/ 361475 h 910"/>
                  <a:gd name="T42" fmla="*/ 102960 w 509"/>
                  <a:gd name="T43" fmla="*/ 374650 h 910"/>
                  <a:gd name="T44" fmla="*/ 33094 w 509"/>
                  <a:gd name="T45" fmla="*/ 348301 h 910"/>
                  <a:gd name="T46" fmla="*/ 30234 w 509"/>
                  <a:gd name="T47" fmla="*/ 350771 h 9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9"/>
                  <a:gd name="T73" fmla="*/ 0 h 910"/>
                  <a:gd name="T74" fmla="*/ 509 w 509"/>
                  <a:gd name="T75" fmla="*/ 910 h 9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9" h="910">
                    <a:moveTo>
                      <a:pt x="74" y="852"/>
                    </a:moveTo>
                    <a:lnTo>
                      <a:pt x="0" y="813"/>
                    </a:lnTo>
                    <a:lnTo>
                      <a:pt x="97" y="732"/>
                    </a:lnTo>
                    <a:lnTo>
                      <a:pt x="64" y="619"/>
                    </a:lnTo>
                    <a:lnTo>
                      <a:pt x="187" y="613"/>
                    </a:lnTo>
                    <a:lnTo>
                      <a:pt x="203" y="458"/>
                    </a:lnTo>
                    <a:lnTo>
                      <a:pt x="291" y="410"/>
                    </a:lnTo>
                    <a:lnTo>
                      <a:pt x="161" y="338"/>
                    </a:lnTo>
                    <a:lnTo>
                      <a:pt x="145" y="119"/>
                    </a:lnTo>
                    <a:lnTo>
                      <a:pt x="151" y="81"/>
                    </a:lnTo>
                    <a:lnTo>
                      <a:pt x="155" y="39"/>
                    </a:lnTo>
                    <a:lnTo>
                      <a:pt x="333" y="0"/>
                    </a:lnTo>
                    <a:lnTo>
                      <a:pt x="397" y="119"/>
                    </a:lnTo>
                    <a:lnTo>
                      <a:pt x="316" y="145"/>
                    </a:lnTo>
                    <a:lnTo>
                      <a:pt x="413" y="291"/>
                    </a:lnTo>
                    <a:lnTo>
                      <a:pt x="365" y="403"/>
                    </a:lnTo>
                    <a:lnTo>
                      <a:pt x="509" y="500"/>
                    </a:lnTo>
                    <a:lnTo>
                      <a:pt x="413" y="758"/>
                    </a:lnTo>
                    <a:lnTo>
                      <a:pt x="333" y="742"/>
                    </a:lnTo>
                    <a:lnTo>
                      <a:pt x="365" y="878"/>
                    </a:lnTo>
                    <a:lnTo>
                      <a:pt x="361" y="878"/>
                    </a:lnTo>
                    <a:lnTo>
                      <a:pt x="252" y="910"/>
                    </a:lnTo>
                    <a:lnTo>
                      <a:pt x="81" y="846"/>
                    </a:lnTo>
                    <a:lnTo>
                      <a:pt x="74" y="8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1" name="Freeform 92"/>
              <p:cNvSpPr>
                <a:spLocks noChangeAspect="1"/>
              </p:cNvSpPr>
              <p:nvPr/>
            </p:nvSpPr>
            <p:spPr bwMode="auto">
              <a:xfrm>
                <a:off x="1868178" y="4269981"/>
                <a:ext cx="243546" cy="443467"/>
              </a:xfrm>
              <a:custGeom>
                <a:avLst/>
                <a:gdLst>
                  <a:gd name="T0" fmla="*/ 241300 w 590"/>
                  <a:gd name="T1" fmla="*/ 53372 h 1059"/>
                  <a:gd name="T2" fmla="*/ 224123 w 590"/>
                  <a:gd name="T3" fmla="*/ 9516 h 1059"/>
                  <a:gd name="T4" fmla="*/ 189768 w 590"/>
                  <a:gd name="T5" fmla="*/ 0 h 1059"/>
                  <a:gd name="T6" fmla="*/ 118605 w 590"/>
                  <a:gd name="T7" fmla="*/ 16550 h 1059"/>
                  <a:gd name="T8" fmla="*/ 109198 w 590"/>
                  <a:gd name="T9" fmla="*/ 57924 h 1059"/>
                  <a:gd name="T10" fmla="*/ 128012 w 590"/>
                  <a:gd name="T11" fmla="*/ 96401 h 1059"/>
                  <a:gd name="T12" fmla="*/ 158276 w 590"/>
                  <a:gd name="T13" fmla="*/ 109641 h 1059"/>
                  <a:gd name="T14" fmla="*/ 154187 w 590"/>
                  <a:gd name="T15" fmla="*/ 143154 h 1059"/>
                  <a:gd name="T16" fmla="*/ 114515 w 590"/>
                  <a:gd name="T17" fmla="*/ 156807 h 1059"/>
                  <a:gd name="T18" fmla="*/ 105518 w 590"/>
                  <a:gd name="T19" fmla="*/ 193630 h 1059"/>
                  <a:gd name="T20" fmla="*/ 31901 w 590"/>
                  <a:gd name="T21" fmla="*/ 212248 h 1059"/>
                  <a:gd name="T22" fmla="*/ 0 w 590"/>
                  <a:gd name="T23" fmla="*/ 240383 h 1059"/>
                  <a:gd name="T24" fmla="*/ 39671 w 590"/>
                  <a:gd name="T25" fmla="*/ 316511 h 1059"/>
                  <a:gd name="T26" fmla="*/ 52759 w 590"/>
                  <a:gd name="T27" fmla="*/ 340921 h 1059"/>
                  <a:gd name="T28" fmla="*/ 52759 w 590"/>
                  <a:gd name="T29" fmla="*/ 427807 h 1059"/>
                  <a:gd name="T30" fmla="*/ 148870 w 590"/>
                  <a:gd name="T31" fmla="*/ 438150 h 1059"/>
                  <a:gd name="T32" fmla="*/ 174227 w 590"/>
                  <a:gd name="T33" fmla="*/ 243692 h 1059"/>
                  <a:gd name="T34" fmla="*/ 240073 w 590"/>
                  <a:gd name="T35" fmla="*/ 156807 h 1059"/>
                  <a:gd name="T36" fmla="*/ 213489 w 590"/>
                  <a:gd name="T37" fmla="*/ 136534 h 1059"/>
                  <a:gd name="T38" fmla="*/ 224123 w 590"/>
                  <a:gd name="T39" fmla="*/ 62888 h 1059"/>
                  <a:gd name="T40" fmla="*/ 241300 w 590"/>
                  <a:gd name="T41" fmla="*/ 53372 h 10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0"/>
                  <a:gd name="T64" fmla="*/ 0 h 1059"/>
                  <a:gd name="T65" fmla="*/ 590 w 590"/>
                  <a:gd name="T66" fmla="*/ 1059 h 10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0" h="1059">
                    <a:moveTo>
                      <a:pt x="590" y="129"/>
                    </a:moveTo>
                    <a:lnTo>
                      <a:pt x="548" y="23"/>
                    </a:lnTo>
                    <a:lnTo>
                      <a:pt x="464" y="0"/>
                    </a:lnTo>
                    <a:lnTo>
                      <a:pt x="290" y="40"/>
                    </a:lnTo>
                    <a:lnTo>
                      <a:pt x="267" y="140"/>
                    </a:lnTo>
                    <a:lnTo>
                      <a:pt x="313" y="233"/>
                    </a:lnTo>
                    <a:lnTo>
                      <a:pt x="387" y="265"/>
                    </a:lnTo>
                    <a:lnTo>
                      <a:pt x="377" y="346"/>
                    </a:lnTo>
                    <a:lnTo>
                      <a:pt x="280" y="379"/>
                    </a:lnTo>
                    <a:lnTo>
                      <a:pt x="258" y="468"/>
                    </a:lnTo>
                    <a:lnTo>
                      <a:pt x="78" y="513"/>
                    </a:lnTo>
                    <a:lnTo>
                      <a:pt x="0" y="581"/>
                    </a:lnTo>
                    <a:lnTo>
                      <a:pt x="97" y="765"/>
                    </a:lnTo>
                    <a:lnTo>
                      <a:pt x="129" y="824"/>
                    </a:lnTo>
                    <a:lnTo>
                      <a:pt x="129" y="1034"/>
                    </a:lnTo>
                    <a:lnTo>
                      <a:pt x="364" y="1059"/>
                    </a:lnTo>
                    <a:lnTo>
                      <a:pt x="426" y="589"/>
                    </a:lnTo>
                    <a:lnTo>
                      <a:pt x="587" y="379"/>
                    </a:lnTo>
                    <a:lnTo>
                      <a:pt x="522" y="330"/>
                    </a:lnTo>
                    <a:lnTo>
                      <a:pt x="548" y="152"/>
                    </a:lnTo>
                    <a:lnTo>
                      <a:pt x="590" y="1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2" name="Freeform 93"/>
              <p:cNvSpPr>
                <a:spLocks noChangeAspect="1"/>
              </p:cNvSpPr>
              <p:nvPr/>
            </p:nvSpPr>
            <p:spPr bwMode="auto">
              <a:xfrm>
                <a:off x="1526946" y="3724691"/>
                <a:ext cx="317145" cy="422030"/>
              </a:xfrm>
              <a:custGeom>
                <a:avLst/>
                <a:gdLst>
                  <a:gd name="T0" fmla="*/ 305788 w 765"/>
                  <a:gd name="T1" fmla="*/ 236576 h 1013"/>
                  <a:gd name="T2" fmla="*/ 312738 w 765"/>
                  <a:gd name="T3" fmla="*/ 179287 h 1013"/>
                  <a:gd name="T4" fmla="*/ 266134 w 765"/>
                  <a:gd name="T5" fmla="*/ 152909 h 1013"/>
                  <a:gd name="T6" fmla="*/ 273084 w 765"/>
                  <a:gd name="T7" fmla="*/ 115403 h 1013"/>
                  <a:gd name="T8" fmla="*/ 299247 w 765"/>
                  <a:gd name="T9" fmla="*/ 102214 h 1013"/>
                  <a:gd name="T10" fmla="*/ 292706 w 765"/>
                  <a:gd name="T11" fmla="*/ 66357 h 1013"/>
                  <a:gd name="T12" fmla="*/ 230568 w 765"/>
                  <a:gd name="T13" fmla="*/ 66357 h 1013"/>
                  <a:gd name="T14" fmla="*/ 224436 w 765"/>
                  <a:gd name="T15" fmla="*/ 10716 h 1013"/>
                  <a:gd name="T16" fmla="*/ 138586 w 765"/>
                  <a:gd name="T17" fmla="*/ 0 h 1013"/>
                  <a:gd name="T18" fmla="*/ 158617 w 765"/>
                  <a:gd name="T19" fmla="*/ 66357 h 1013"/>
                  <a:gd name="T20" fmla="*/ 78900 w 765"/>
                  <a:gd name="T21" fmla="*/ 66357 h 1013"/>
                  <a:gd name="T22" fmla="*/ 65818 w 765"/>
                  <a:gd name="T23" fmla="*/ 86552 h 1013"/>
                  <a:gd name="T24" fmla="*/ 13082 w 765"/>
                  <a:gd name="T25" fmla="*/ 53168 h 1013"/>
                  <a:gd name="T26" fmla="*/ 0 w 765"/>
                  <a:gd name="T27" fmla="*/ 99741 h 1013"/>
                  <a:gd name="T28" fmla="*/ 51101 w 765"/>
                  <a:gd name="T29" fmla="*/ 379182 h 1013"/>
                  <a:gd name="T30" fmla="*/ 52736 w 765"/>
                  <a:gd name="T31" fmla="*/ 379182 h 1013"/>
                  <a:gd name="T32" fmla="*/ 78900 w 765"/>
                  <a:gd name="T33" fmla="*/ 372175 h 1013"/>
                  <a:gd name="T34" fmla="*/ 123051 w 765"/>
                  <a:gd name="T35" fmla="*/ 417512 h 1013"/>
                  <a:gd name="T36" fmla="*/ 164750 w 765"/>
                  <a:gd name="T37" fmla="*/ 379182 h 1013"/>
                  <a:gd name="T38" fmla="*/ 207266 w 765"/>
                  <a:gd name="T39" fmla="*/ 398965 h 1013"/>
                  <a:gd name="T40" fmla="*/ 230568 w 765"/>
                  <a:gd name="T41" fmla="*/ 392371 h 1013"/>
                  <a:gd name="T42" fmla="*/ 233429 w 765"/>
                  <a:gd name="T43" fmla="*/ 392371 h 1013"/>
                  <a:gd name="T44" fmla="*/ 230568 w 765"/>
                  <a:gd name="T45" fmla="*/ 348682 h 1013"/>
                  <a:gd name="T46" fmla="*/ 273084 w 765"/>
                  <a:gd name="T47" fmla="*/ 335493 h 1013"/>
                  <a:gd name="T48" fmla="*/ 250599 w 765"/>
                  <a:gd name="T49" fmla="*/ 275319 h 1013"/>
                  <a:gd name="T50" fmla="*/ 305788 w 765"/>
                  <a:gd name="T51" fmla="*/ 236576 h 10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5"/>
                  <a:gd name="T79" fmla="*/ 0 h 1013"/>
                  <a:gd name="T80" fmla="*/ 765 w 765"/>
                  <a:gd name="T81" fmla="*/ 1013 h 10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5" h="1013">
                    <a:moveTo>
                      <a:pt x="748" y="574"/>
                    </a:moveTo>
                    <a:lnTo>
                      <a:pt x="765" y="435"/>
                    </a:lnTo>
                    <a:lnTo>
                      <a:pt x="651" y="371"/>
                    </a:lnTo>
                    <a:lnTo>
                      <a:pt x="668" y="280"/>
                    </a:lnTo>
                    <a:lnTo>
                      <a:pt x="732" y="248"/>
                    </a:lnTo>
                    <a:lnTo>
                      <a:pt x="716" y="161"/>
                    </a:lnTo>
                    <a:lnTo>
                      <a:pt x="564" y="161"/>
                    </a:lnTo>
                    <a:lnTo>
                      <a:pt x="549" y="26"/>
                    </a:lnTo>
                    <a:lnTo>
                      <a:pt x="339" y="0"/>
                    </a:lnTo>
                    <a:lnTo>
                      <a:pt x="388" y="161"/>
                    </a:lnTo>
                    <a:lnTo>
                      <a:pt x="193" y="161"/>
                    </a:lnTo>
                    <a:lnTo>
                      <a:pt x="161" y="210"/>
                    </a:lnTo>
                    <a:lnTo>
                      <a:pt x="32" y="129"/>
                    </a:lnTo>
                    <a:lnTo>
                      <a:pt x="0" y="242"/>
                    </a:lnTo>
                    <a:lnTo>
                      <a:pt x="125" y="920"/>
                    </a:lnTo>
                    <a:lnTo>
                      <a:pt x="129" y="920"/>
                    </a:lnTo>
                    <a:lnTo>
                      <a:pt x="193" y="903"/>
                    </a:lnTo>
                    <a:lnTo>
                      <a:pt x="301" y="1013"/>
                    </a:lnTo>
                    <a:lnTo>
                      <a:pt x="403" y="920"/>
                    </a:lnTo>
                    <a:lnTo>
                      <a:pt x="507" y="968"/>
                    </a:lnTo>
                    <a:lnTo>
                      <a:pt x="564" y="952"/>
                    </a:lnTo>
                    <a:lnTo>
                      <a:pt x="571" y="952"/>
                    </a:lnTo>
                    <a:lnTo>
                      <a:pt x="564" y="846"/>
                    </a:lnTo>
                    <a:lnTo>
                      <a:pt x="668" y="814"/>
                    </a:lnTo>
                    <a:lnTo>
                      <a:pt x="613" y="668"/>
                    </a:lnTo>
                    <a:lnTo>
                      <a:pt x="748" y="57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3" name="Freeform 94"/>
              <p:cNvSpPr>
                <a:spLocks noChangeAspect="1"/>
              </p:cNvSpPr>
              <p:nvPr/>
            </p:nvSpPr>
            <p:spPr bwMode="auto">
              <a:xfrm>
                <a:off x="1627308" y="3893503"/>
                <a:ext cx="90995" cy="211685"/>
              </a:xfrm>
              <a:custGeom>
                <a:avLst/>
                <a:gdLst>
                  <a:gd name="T0" fmla="*/ 36447 w 216"/>
                  <a:gd name="T1" fmla="*/ 108330 h 501"/>
                  <a:gd name="T2" fmla="*/ 43149 w 216"/>
                  <a:gd name="T3" fmla="*/ 74451 h 501"/>
                  <a:gd name="T4" fmla="*/ 2514 w 216"/>
                  <a:gd name="T5" fmla="*/ 47682 h 501"/>
                  <a:gd name="T6" fmla="*/ 2514 w 216"/>
                  <a:gd name="T7" fmla="*/ 0 h 501"/>
                  <a:gd name="T8" fmla="*/ 49852 w 216"/>
                  <a:gd name="T9" fmla="*/ 40990 h 501"/>
                  <a:gd name="T10" fmla="*/ 84204 w 216"/>
                  <a:gd name="T11" fmla="*/ 67759 h 501"/>
                  <a:gd name="T12" fmla="*/ 90488 w 216"/>
                  <a:gd name="T13" fmla="*/ 146392 h 501"/>
                  <a:gd name="T14" fmla="*/ 61163 w 216"/>
                  <a:gd name="T15" fmla="*/ 133008 h 501"/>
                  <a:gd name="T16" fmla="*/ 43149 w 216"/>
                  <a:gd name="T17" fmla="*/ 179853 h 501"/>
                  <a:gd name="T18" fmla="*/ 20108 w 216"/>
                  <a:gd name="T19" fmla="*/ 209550 h 501"/>
                  <a:gd name="T20" fmla="*/ 0 w 216"/>
                  <a:gd name="T21" fmla="*/ 162286 h 501"/>
                  <a:gd name="T22" fmla="*/ 36447 w 216"/>
                  <a:gd name="T23" fmla="*/ 108330 h 5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6"/>
                  <a:gd name="T37" fmla="*/ 0 h 501"/>
                  <a:gd name="T38" fmla="*/ 216 w 216"/>
                  <a:gd name="T39" fmla="*/ 501 h 5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6" h="501">
                    <a:moveTo>
                      <a:pt x="87" y="259"/>
                    </a:moveTo>
                    <a:lnTo>
                      <a:pt x="103" y="178"/>
                    </a:lnTo>
                    <a:lnTo>
                      <a:pt x="6" y="114"/>
                    </a:lnTo>
                    <a:lnTo>
                      <a:pt x="6" y="0"/>
                    </a:lnTo>
                    <a:lnTo>
                      <a:pt x="119" y="98"/>
                    </a:lnTo>
                    <a:lnTo>
                      <a:pt x="201" y="162"/>
                    </a:lnTo>
                    <a:lnTo>
                      <a:pt x="216" y="350"/>
                    </a:lnTo>
                    <a:lnTo>
                      <a:pt x="146" y="318"/>
                    </a:lnTo>
                    <a:lnTo>
                      <a:pt x="103" y="430"/>
                    </a:lnTo>
                    <a:lnTo>
                      <a:pt x="48" y="501"/>
                    </a:lnTo>
                    <a:lnTo>
                      <a:pt x="0" y="388"/>
                    </a:lnTo>
                    <a:lnTo>
                      <a:pt x="87" y="2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54" name="Freeform 107"/>
              <p:cNvSpPr>
                <a:spLocks noChangeAspect="1"/>
              </p:cNvSpPr>
              <p:nvPr/>
            </p:nvSpPr>
            <p:spPr bwMode="auto">
              <a:xfrm>
                <a:off x="1750419" y="3592053"/>
                <a:ext cx="424198" cy="462224"/>
              </a:xfrm>
              <a:custGeom>
                <a:avLst/>
                <a:gdLst>
                  <a:gd name="T0" fmla="*/ 339855 w 1026"/>
                  <a:gd name="T1" fmla="*/ 343360 h 1104"/>
                  <a:gd name="T2" fmla="*/ 309627 w 1026"/>
                  <a:gd name="T3" fmla="*/ 315709 h 1104"/>
                  <a:gd name="T4" fmla="*/ 322699 w 1026"/>
                  <a:gd name="T5" fmla="*/ 258345 h 1104"/>
                  <a:gd name="T6" fmla="*/ 280625 w 1026"/>
                  <a:gd name="T7" fmla="*/ 215838 h 1104"/>
                  <a:gd name="T8" fmla="*/ 296148 w 1026"/>
                  <a:gd name="T9" fmla="*/ 202632 h 1104"/>
                  <a:gd name="T10" fmla="*/ 386013 w 1026"/>
                  <a:gd name="T11" fmla="*/ 195616 h 1104"/>
                  <a:gd name="T12" fmla="*/ 372942 w 1026"/>
                  <a:gd name="T13" fmla="*/ 142379 h 1104"/>
                  <a:gd name="T14" fmla="*/ 392957 w 1026"/>
                  <a:gd name="T15" fmla="*/ 91618 h 1104"/>
                  <a:gd name="T16" fmla="*/ 419100 w 1026"/>
                  <a:gd name="T17" fmla="*/ 82538 h 1104"/>
                  <a:gd name="T18" fmla="*/ 399084 w 1026"/>
                  <a:gd name="T19" fmla="*/ 22698 h 1104"/>
                  <a:gd name="T20" fmla="*/ 342714 w 1026"/>
                  <a:gd name="T21" fmla="*/ 40031 h 1104"/>
                  <a:gd name="T22" fmla="*/ 309627 w 1026"/>
                  <a:gd name="T23" fmla="*/ 0 h 1104"/>
                  <a:gd name="T24" fmla="*/ 280625 w 1026"/>
                  <a:gd name="T25" fmla="*/ 2476 h 1104"/>
                  <a:gd name="T26" fmla="*/ 207916 w 1026"/>
                  <a:gd name="T27" fmla="*/ 35904 h 1104"/>
                  <a:gd name="T28" fmla="*/ 214452 w 1026"/>
                  <a:gd name="T29" fmla="*/ 62729 h 1104"/>
                  <a:gd name="T30" fmla="*/ 142151 w 1026"/>
                  <a:gd name="T31" fmla="*/ 129173 h 1104"/>
                  <a:gd name="T32" fmla="*/ 95993 w 1026"/>
                  <a:gd name="T33" fmla="*/ 95745 h 1104"/>
                  <a:gd name="T34" fmla="*/ 89865 w 1026"/>
                  <a:gd name="T35" fmla="*/ 93268 h 1104"/>
                  <a:gd name="T36" fmla="*/ 30227 w 1026"/>
                  <a:gd name="T37" fmla="*/ 82538 h 1104"/>
                  <a:gd name="T38" fmla="*/ 0 w 1026"/>
                  <a:gd name="T39" fmla="*/ 106475 h 1104"/>
                  <a:gd name="T40" fmla="*/ 36763 w 1026"/>
                  <a:gd name="T41" fmla="*/ 142379 h 1104"/>
                  <a:gd name="T42" fmla="*/ 4085 w 1026"/>
                  <a:gd name="T43" fmla="*/ 139903 h 1104"/>
                  <a:gd name="T44" fmla="*/ 10212 w 1026"/>
                  <a:gd name="T45" fmla="*/ 195616 h 1104"/>
                  <a:gd name="T46" fmla="*/ 72301 w 1026"/>
                  <a:gd name="T47" fmla="*/ 195616 h 1104"/>
                  <a:gd name="T48" fmla="*/ 78837 w 1026"/>
                  <a:gd name="T49" fmla="*/ 231520 h 1104"/>
                  <a:gd name="T50" fmla="*/ 52694 w 1026"/>
                  <a:gd name="T51" fmla="*/ 244726 h 1104"/>
                  <a:gd name="T52" fmla="*/ 45750 w 1026"/>
                  <a:gd name="T53" fmla="*/ 282281 h 1104"/>
                  <a:gd name="T54" fmla="*/ 92316 w 1026"/>
                  <a:gd name="T55" fmla="*/ 308694 h 1104"/>
                  <a:gd name="T56" fmla="*/ 85372 w 1026"/>
                  <a:gd name="T57" fmla="*/ 366058 h 1104"/>
                  <a:gd name="T58" fmla="*/ 142151 w 1026"/>
                  <a:gd name="T59" fmla="*/ 368947 h 1104"/>
                  <a:gd name="T60" fmla="*/ 178097 w 1026"/>
                  <a:gd name="T61" fmla="*/ 345010 h 1104"/>
                  <a:gd name="T62" fmla="*/ 201380 w 1026"/>
                  <a:gd name="T63" fmla="*/ 388756 h 1104"/>
                  <a:gd name="T64" fmla="*/ 221396 w 1026"/>
                  <a:gd name="T65" fmla="*/ 391645 h 1104"/>
                  <a:gd name="T66" fmla="*/ 210367 w 1026"/>
                  <a:gd name="T67" fmla="*/ 429200 h 1104"/>
                  <a:gd name="T68" fmla="*/ 236918 w 1026"/>
                  <a:gd name="T69" fmla="*/ 424660 h 1104"/>
                  <a:gd name="T70" fmla="*/ 276949 w 1026"/>
                  <a:gd name="T71" fmla="*/ 455612 h 1104"/>
                  <a:gd name="T72" fmla="*/ 379477 w 1026"/>
                  <a:gd name="T73" fmla="*/ 388756 h 1104"/>
                  <a:gd name="T74" fmla="*/ 375393 w 1026"/>
                  <a:gd name="T75" fmla="*/ 361931 h 1104"/>
                  <a:gd name="T76" fmla="*/ 373759 w 1026"/>
                  <a:gd name="T77" fmla="*/ 362344 h 1104"/>
                  <a:gd name="T78" fmla="*/ 370491 w 1026"/>
                  <a:gd name="T79" fmla="*/ 362344 h 1104"/>
                  <a:gd name="T80" fmla="*/ 364364 w 1026"/>
                  <a:gd name="T81" fmla="*/ 363169 h 1104"/>
                  <a:gd name="T82" fmla="*/ 357828 w 1026"/>
                  <a:gd name="T83" fmla="*/ 363582 h 1104"/>
                  <a:gd name="T84" fmla="*/ 350884 w 1026"/>
                  <a:gd name="T85" fmla="*/ 363994 h 1104"/>
                  <a:gd name="T86" fmla="*/ 343531 w 1026"/>
                  <a:gd name="T87" fmla="*/ 364407 h 1104"/>
                  <a:gd name="T88" fmla="*/ 337813 w 1026"/>
                  <a:gd name="T89" fmla="*/ 364820 h 1104"/>
                  <a:gd name="T90" fmla="*/ 333319 w 1026"/>
                  <a:gd name="T91" fmla="*/ 364820 h 1104"/>
                  <a:gd name="T92" fmla="*/ 339855 w 1026"/>
                  <a:gd name="T93" fmla="*/ 343360 h 110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6"/>
                  <a:gd name="T142" fmla="*/ 0 h 1104"/>
                  <a:gd name="T143" fmla="*/ 1026 w 1026"/>
                  <a:gd name="T144" fmla="*/ 1104 h 110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6" h="1104">
                    <a:moveTo>
                      <a:pt x="832" y="832"/>
                    </a:moveTo>
                    <a:lnTo>
                      <a:pt x="758" y="765"/>
                    </a:lnTo>
                    <a:lnTo>
                      <a:pt x="790" y="626"/>
                    </a:lnTo>
                    <a:lnTo>
                      <a:pt x="687" y="523"/>
                    </a:lnTo>
                    <a:lnTo>
                      <a:pt x="725" y="491"/>
                    </a:lnTo>
                    <a:lnTo>
                      <a:pt x="945" y="474"/>
                    </a:lnTo>
                    <a:lnTo>
                      <a:pt x="913" y="345"/>
                    </a:lnTo>
                    <a:lnTo>
                      <a:pt x="962" y="222"/>
                    </a:lnTo>
                    <a:lnTo>
                      <a:pt x="1026" y="200"/>
                    </a:lnTo>
                    <a:lnTo>
                      <a:pt x="977" y="55"/>
                    </a:lnTo>
                    <a:lnTo>
                      <a:pt x="839" y="97"/>
                    </a:lnTo>
                    <a:lnTo>
                      <a:pt x="758" y="0"/>
                    </a:lnTo>
                    <a:lnTo>
                      <a:pt x="687" y="6"/>
                    </a:lnTo>
                    <a:lnTo>
                      <a:pt x="509" y="87"/>
                    </a:lnTo>
                    <a:lnTo>
                      <a:pt x="525" y="152"/>
                    </a:lnTo>
                    <a:lnTo>
                      <a:pt x="348" y="313"/>
                    </a:lnTo>
                    <a:lnTo>
                      <a:pt x="235" y="232"/>
                    </a:lnTo>
                    <a:lnTo>
                      <a:pt x="220" y="226"/>
                    </a:lnTo>
                    <a:lnTo>
                      <a:pt x="74" y="200"/>
                    </a:lnTo>
                    <a:lnTo>
                      <a:pt x="0" y="258"/>
                    </a:lnTo>
                    <a:lnTo>
                      <a:pt x="90" y="345"/>
                    </a:lnTo>
                    <a:lnTo>
                      <a:pt x="10" y="339"/>
                    </a:lnTo>
                    <a:lnTo>
                      <a:pt x="25" y="474"/>
                    </a:lnTo>
                    <a:lnTo>
                      <a:pt x="177" y="474"/>
                    </a:lnTo>
                    <a:lnTo>
                      <a:pt x="193" y="561"/>
                    </a:lnTo>
                    <a:lnTo>
                      <a:pt x="129" y="593"/>
                    </a:lnTo>
                    <a:lnTo>
                      <a:pt x="112" y="684"/>
                    </a:lnTo>
                    <a:lnTo>
                      <a:pt x="226" y="748"/>
                    </a:lnTo>
                    <a:lnTo>
                      <a:pt x="209" y="887"/>
                    </a:lnTo>
                    <a:lnTo>
                      <a:pt x="348" y="894"/>
                    </a:lnTo>
                    <a:lnTo>
                      <a:pt x="436" y="836"/>
                    </a:lnTo>
                    <a:lnTo>
                      <a:pt x="493" y="942"/>
                    </a:lnTo>
                    <a:lnTo>
                      <a:pt x="542" y="949"/>
                    </a:lnTo>
                    <a:lnTo>
                      <a:pt x="515" y="1040"/>
                    </a:lnTo>
                    <a:lnTo>
                      <a:pt x="580" y="1029"/>
                    </a:lnTo>
                    <a:lnTo>
                      <a:pt x="678" y="1104"/>
                    </a:lnTo>
                    <a:lnTo>
                      <a:pt x="929" y="942"/>
                    </a:lnTo>
                    <a:lnTo>
                      <a:pt x="919" y="877"/>
                    </a:lnTo>
                    <a:lnTo>
                      <a:pt x="915" y="878"/>
                    </a:lnTo>
                    <a:lnTo>
                      <a:pt x="907" y="878"/>
                    </a:lnTo>
                    <a:lnTo>
                      <a:pt x="892" y="880"/>
                    </a:lnTo>
                    <a:lnTo>
                      <a:pt x="876" y="881"/>
                    </a:lnTo>
                    <a:lnTo>
                      <a:pt x="859" y="882"/>
                    </a:lnTo>
                    <a:lnTo>
                      <a:pt x="841" y="883"/>
                    </a:lnTo>
                    <a:lnTo>
                      <a:pt x="827" y="884"/>
                    </a:lnTo>
                    <a:lnTo>
                      <a:pt x="816" y="884"/>
                    </a:lnTo>
                    <a:lnTo>
                      <a:pt x="832" y="8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  <p:grpSp>
          <p:nvGrpSpPr>
            <p:cNvPr id="19" name="Группа 342"/>
            <p:cNvGrpSpPr/>
            <p:nvPr/>
          </p:nvGrpSpPr>
          <p:grpSpPr>
            <a:xfrm>
              <a:off x="2318648" y="3335598"/>
              <a:ext cx="1419791" cy="1434904"/>
              <a:chOff x="2311110" y="2861873"/>
              <a:chExt cx="1419791" cy="1434904"/>
            </a:xfrm>
            <a:grpFill/>
          </p:grpSpPr>
          <p:sp>
            <p:nvSpPr>
              <p:cNvPr id="126" name="Freeform 56"/>
              <p:cNvSpPr>
                <a:spLocks noChangeAspect="1"/>
              </p:cNvSpPr>
              <p:nvPr/>
            </p:nvSpPr>
            <p:spPr bwMode="auto">
              <a:xfrm>
                <a:off x="2410134" y="3318738"/>
                <a:ext cx="243546" cy="309489"/>
              </a:xfrm>
              <a:custGeom>
                <a:avLst/>
                <a:gdLst>
                  <a:gd name="T0" fmla="*/ 231093 w 591"/>
                  <a:gd name="T1" fmla="*/ 141720 h 742"/>
                  <a:gd name="T2" fmla="*/ 175565 w 591"/>
                  <a:gd name="T3" fmla="*/ 101874 h 742"/>
                  <a:gd name="T4" fmla="*/ 135961 w 591"/>
                  <a:gd name="T5" fmla="*/ 108446 h 742"/>
                  <a:gd name="T6" fmla="*/ 142085 w 591"/>
                  <a:gd name="T7" fmla="*/ 62439 h 742"/>
                  <a:gd name="T8" fmla="*/ 105747 w 591"/>
                  <a:gd name="T9" fmla="*/ 29166 h 742"/>
                  <a:gd name="T10" fmla="*/ 63285 w 591"/>
                  <a:gd name="T11" fmla="*/ 35738 h 742"/>
                  <a:gd name="T12" fmla="*/ 57161 w 591"/>
                  <a:gd name="T13" fmla="*/ 0 h 742"/>
                  <a:gd name="T14" fmla="*/ 53078 w 591"/>
                  <a:gd name="T15" fmla="*/ 6573 h 742"/>
                  <a:gd name="T16" fmla="*/ 0 w 591"/>
                  <a:gd name="T17" fmla="*/ 168420 h 742"/>
                  <a:gd name="T18" fmla="*/ 43687 w 591"/>
                  <a:gd name="T19" fmla="*/ 214839 h 742"/>
                  <a:gd name="T20" fmla="*/ 76350 w 591"/>
                  <a:gd name="T21" fmla="*/ 214839 h 742"/>
                  <a:gd name="T22" fmla="*/ 122896 w 591"/>
                  <a:gd name="T23" fmla="*/ 271527 h 742"/>
                  <a:gd name="T24" fmla="*/ 162092 w 591"/>
                  <a:gd name="T25" fmla="*/ 271527 h 742"/>
                  <a:gd name="T26" fmla="*/ 197613 w 591"/>
                  <a:gd name="T27" fmla="*/ 304800 h 742"/>
                  <a:gd name="T28" fmla="*/ 231093 w 591"/>
                  <a:gd name="T29" fmla="*/ 247701 h 742"/>
                  <a:gd name="T30" fmla="*/ 221702 w 591"/>
                  <a:gd name="T31" fmla="*/ 205391 h 742"/>
                  <a:gd name="T32" fmla="*/ 241300 w 591"/>
                  <a:gd name="T33" fmla="*/ 181565 h 742"/>
                  <a:gd name="T34" fmla="*/ 231093 w 591"/>
                  <a:gd name="T35" fmla="*/ 141720 h 7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1"/>
                  <a:gd name="T55" fmla="*/ 0 h 742"/>
                  <a:gd name="T56" fmla="*/ 591 w 591"/>
                  <a:gd name="T57" fmla="*/ 742 h 7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1" h="742">
                    <a:moveTo>
                      <a:pt x="566" y="345"/>
                    </a:moveTo>
                    <a:lnTo>
                      <a:pt x="430" y="248"/>
                    </a:lnTo>
                    <a:lnTo>
                      <a:pt x="333" y="264"/>
                    </a:lnTo>
                    <a:lnTo>
                      <a:pt x="348" y="152"/>
                    </a:lnTo>
                    <a:lnTo>
                      <a:pt x="259" y="71"/>
                    </a:lnTo>
                    <a:lnTo>
                      <a:pt x="155" y="87"/>
                    </a:lnTo>
                    <a:lnTo>
                      <a:pt x="140" y="0"/>
                    </a:lnTo>
                    <a:lnTo>
                      <a:pt x="130" y="16"/>
                    </a:lnTo>
                    <a:lnTo>
                      <a:pt x="0" y="410"/>
                    </a:lnTo>
                    <a:lnTo>
                      <a:pt x="107" y="523"/>
                    </a:lnTo>
                    <a:lnTo>
                      <a:pt x="187" y="523"/>
                    </a:lnTo>
                    <a:lnTo>
                      <a:pt x="301" y="661"/>
                    </a:lnTo>
                    <a:lnTo>
                      <a:pt x="397" y="661"/>
                    </a:lnTo>
                    <a:lnTo>
                      <a:pt x="484" y="742"/>
                    </a:lnTo>
                    <a:lnTo>
                      <a:pt x="566" y="603"/>
                    </a:lnTo>
                    <a:lnTo>
                      <a:pt x="543" y="500"/>
                    </a:lnTo>
                    <a:lnTo>
                      <a:pt x="591" y="442"/>
                    </a:lnTo>
                    <a:lnTo>
                      <a:pt x="566" y="3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27" name="Freeform 57"/>
              <p:cNvSpPr>
                <a:spLocks noChangeAspect="1"/>
              </p:cNvSpPr>
              <p:nvPr/>
            </p:nvSpPr>
            <p:spPr bwMode="auto">
              <a:xfrm>
                <a:off x="2525216" y="3070879"/>
                <a:ext cx="461666" cy="306809"/>
              </a:xfrm>
              <a:custGeom>
                <a:avLst/>
                <a:gdLst>
                  <a:gd name="T0" fmla="*/ 231688 w 1115"/>
                  <a:gd name="T1" fmla="*/ 236794 h 735"/>
                  <a:gd name="T2" fmla="*/ 231688 w 1115"/>
                  <a:gd name="T3" fmla="*/ 268559 h 735"/>
                  <a:gd name="T4" fmla="*/ 194912 w 1115"/>
                  <a:gd name="T5" fmla="*/ 299087 h 735"/>
                  <a:gd name="T6" fmla="*/ 159362 w 1115"/>
                  <a:gd name="T7" fmla="*/ 276397 h 735"/>
                  <a:gd name="T8" fmla="*/ 102564 w 1115"/>
                  <a:gd name="T9" fmla="*/ 303212 h 735"/>
                  <a:gd name="T10" fmla="*/ 67014 w 1115"/>
                  <a:gd name="T11" fmla="*/ 272685 h 735"/>
                  <a:gd name="T12" fmla="*/ 49443 w 1115"/>
                  <a:gd name="T13" fmla="*/ 223181 h 735"/>
                  <a:gd name="T14" fmla="*/ 3678 w 1115"/>
                  <a:gd name="T15" fmla="*/ 188940 h 735"/>
                  <a:gd name="T16" fmla="*/ 0 w 1115"/>
                  <a:gd name="T17" fmla="*/ 118397 h 735"/>
                  <a:gd name="T18" fmla="*/ 99703 w 1115"/>
                  <a:gd name="T19" fmla="*/ 79619 h 735"/>
                  <a:gd name="T20" fmla="*/ 135253 w 1115"/>
                  <a:gd name="T21" fmla="*/ 63943 h 735"/>
                  <a:gd name="T22" fmla="*/ 142200 w 1115"/>
                  <a:gd name="T23" fmla="*/ 33003 h 735"/>
                  <a:gd name="T24" fmla="*/ 205536 w 1115"/>
                  <a:gd name="T25" fmla="*/ 50742 h 735"/>
                  <a:gd name="T26" fmla="*/ 225150 w 1115"/>
                  <a:gd name="T27" fmla="*/ 2475 h 735"/>
                  <a:gd name="T28" fmla="*/ 271324 w 1115"/>
                  <a:gd name="T29" fmla="*/ 19389 h 735"/>
                  <a:gd name="T30" fmla="*/ 326488 w 1115"/>
                  <a:gd name="T31" fmla="*/ 0 h 735"/>
                  <a:gd name="T32" fmla="*/ 376748 w 1115"/>
                  <a:gd name="T33" fmla="*/ 28877 h 735"/>
                  <a:gd name="T34" fmla="*/ 415976 w 1115"/>
                  <a:gd name="T35" fmla="*/ 30527 h 735"/>
                  <a:gd name="T36" fmla="*/ 455612 w 1115"/>
                  <a:gd name="T37" fmla="*/ 82094 h 735"/>
                  <a:gd name="T38" fmla="*/ 429460 w 1115"/>
                  <a:gd name="T39" fmla="*/ 117159 h 735"/>
                  <a:gd name="T40" fmla="*/ 372662 w 1115"/>
                  <a:gd name="T41" fmla="*/ 106021 h 735"/>
                  <a:gd name="T42" fmla="*/ 354274 w 1115"/>
                  <a:gd name="T43" fmla="*/ 150162 h 735"/>
                  <a:gd name="T44" fmla="*/ 310960 w 1115"/>
                  <a:gd name="T45" fmla="*/ 132836 h 735"/>
                  <a:gd name="T46" fmla="*/ 267238 w 1115"/>
                  <a:gd name="T47" fmla="*/ 159238 h 735"/>
                  <a:gd name="T48" fmla="*/ 267238 w 1115"/>
                  <a:gd name="T49" fmla="*/ 223181 h 735"/>
                  <a:gd name="T50" fmla="*/ 231688 w 1115"/>
                  <a:gd name="T51" fmla="*/ 236794 h 7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5"/>
                  <a:gd name="T79" fmla="*/ 0 h 735"/>
                  <a:gd name="T80" fmla="*/ 1115 w 1115"/>
                  <a:gd name="T81" fmla="*/ 735 h 7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5" h="735">
                    <a:moveTo>
                      <a:pt x="567" y="574"/>
                    </a:moveTo>
                    <a:lnTo>
                      <a:pt x="567" y="651"/>
                    </a:lnTo>
                    <a:lnTo>
                      <a:pt x="477" y="725"/>
                    </a:lnTo>
                    <a:lnTo>
                      <a:pt x="390" y="670"/>
                    </a:lnTo>
                    <a:lnTo>
                      <a:pt x="251" y="735"/>
                    </a:lnTo>
                    <a:lnTo>
                      <a:pt x="164" y="661"/>
                    </a:lnTo>
                    <a:lnTo>
                      <a:pt x="121" y="541"/>
                    </a:lnTo>
                    <a:lnTo>
                      <a:pt x="9" y="458"/>
                    </a:lnTo>
                    <a:lnTo>
                      <a:pt x="0" y="287"/>
                    </a:lnTo>
                    <a:lnTo>
                      <a:pt x="244" y="193"/>
                    </a:lnTo>
                    <a:lnTo>
                      <a:pt x="331" y="155"/>
                    </a:lnTo>
                    <a:lnTo>
                      <a:pt x="348" y="80"/>
                    </a:lnTo>
                    <a:lnTo>
                      <a:pt x="503" y="123"/>
                    </a:lnTo>
                    <a:lnTo>
                      <a:pt x="551" y="6"/>
                    </a:lnTo>
                    <a:lnTo>
                      <a:pt x="664" y="47"/>
                    </a:lnTo>
                    <a:lnTo>
                      <a:pt x="799" y="0"/>
                    </a:lnTo>
                    <a:lnTo>
                      <a:pt x="922" y="70"/>
                    </a:lnTo>
                    <a:lnTo>
                      <a:pt x="1018" y="74"/>
                    </a:lnTo>
                    <a:lnTo>
                      <a:pt x="1115" y="199"/>
                    </a:lnTo>
                    <a:lnTo>
                      <a:pt x="1051" y="284"/>
                    </a:lnTo>
                    <a:lnTo>
                      <a:pt x="912" y="257"/>
                    </a:lnTo>
                    <a:lnTo>
                      <a:pt x="867" y="364"/>
                    </a:lnTo>
                    <a:lnTo>
                      <a:pt x="761" y="322"/>
                    </a:lnTo>
                    <a:lnTo>
                      <a:pt x="654" y="386"/>
                    </a:lnTo>
                    <a:lnTo>
                      <a:pt x="654" y="541"/>
                    </a:lnTo>
                    <a:lnTo>
                      <a:pt x="567" y="5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28" name="Freeform 58"/>
              <p:cNvSpPr>
                <a:spLocks noChangeAspect="1"/>
              </p:cNvSpPr>
              <p:nvPr/>
            </p:nvSpPr>
            <p:spPr bwMode="auto">
              <a:xfrm>
                <a:off x="2610858" y="3437978"/>
                <a:ext cx="293058" cy="222403"/>
              </a:xfrm>
              <a:custGeom>
                <a:avLst/>
                <a:gdLst>
                  <a:gd name="T0" fmla="*/ 110886 w 710"/>
                  <a:gd name="T1" fmla="*/ 0 h 529"/>
                  <a:gd name="T2" fmla="*/ 165306 w 710"/>
                  <a:gd name="T3" fmla="*/ 22777 h 529"/>
                  <a:gd name="T4" fmla="*/ 204587 w 710"/>
                  <a:gd name="T5" fmla="*/ 62948 h 529"/>
                  <a:gd name="T6" fmla="*/ 261871 w 710"/>
                  <a:gd name="T7" fmla="*/ 69160 h 529"/>
                  <a:gd name="T8" fmla="*/ 274964 w 710"/>
                  <a:gd name="T9" fmla="*/ 122997 h 529"/>
                  <a:gd name="T10" fmla="*/ 290513 w 710"/>
                  <a:gd name="T11" fmla="*/ 152400 h 529"/>
                  <a:gd name="T12" fmla="*/ 221772 w 710"/>
                  <a:gd name="T13" fmla="*/ 199197 h 529"/>
                  <a:gd name="T14" fmla="*/ 184946 w 710"/>
                  <a:gd name="T15" fmla="*/ 163167 h 529"/>
                  <a:gd name="T16" fmla="*/ 110068 w 710"/>
                  <a:gd name="T17" fmla="*/ 159026 h 529"/>
                  <a:gd name="T18" fmla="*/ 99429 w 710"/>
                  <a:gd name="T19" fmla="*/ 219075 h 529"/>
                  <a:gd name="T20" fmla="*/ 26596 w 710"/>
                  <a:gd name="T21" fmla="*/ 219075 h 529"/>
                  <a:gd name="T22" fmla="*/ 0 w 710"/>
                  <a:gd name="T23" fmla="*/ 189672 h 529"/>
                  <a:gd name="T24" fmla="*/ 33552 w 710"/>
                  <a:gd name="T25" fmla="*/ 132108 h 529"/>
                  <a:gd name="T26" fmla="*/ 24141 w 710"/>
                  <a:gd name="T27" fmla="*/ 89452 h 529"/>
                  <a:gd name="T28" fmla="*/ 43782 w 710"/>
                  <a:gd name="T29" fmla="*/ 65433 h 529"/>
                  <a:gd name="T30" fmla="*/ 33552 w 710"/>
                  <a:gd name="T31" fmla="*/ 25262 h 529"/>
                  <a:gd name="T32" fmla="*/ 76925 w 710"/>
                  <a:gd name="T33" fmla="*/ 29403 h 529"/>
                  <a:gd name="T34" fmla="*/ 110886 w 710"/>
                  <a:gd name="T35" fmla="*/ 0 h 5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0"/>
                  <a:gd name="T55" fmla="*/ 0 h 529"/>
                  <a:gd name="T56" fmla="*/ 710 w 710"/>
                  <a:gd name="T57" fmla="*/ 529 h 5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0" h="529">
                    <a:moveTo>
                      <a:pt x="271" y="0"/>
                    </a:moveTo>
                    <a:lnTo>
                      <a:pt x="404" y="55"/>
                    </a:lnTo>
                    <a:lnTo>
                      <a:pt x="500" y="152"/>
                    </a:lnTo>
                    <a:lnTo>
                      <a:pt x="640" y="167"/>
                    </a:lnTo>
                    <a:lnTo>
                      <a:pt x="672" y="297"/>
                    </a:lnTo>
                    <a:lnTo>
                      <a:pt x="710" y="368"/>
                    </a:lnTo>
                    <a:lnTo>
                      <a:pt x="542" y="481"/>
                    </a:lnTo>
                    <a:lnTo>
                      <a:pt x="452" y="394"/>
                    </a:lnTo>
                    <a:lnTo>
                      <a:pt x="269" y="384"/>
                    </a:lnTo>
                    <a:lnTo>
                      <a:pt x="243" y="529"/>
                    </a:lnTo>
                    <a:lnTo>
                      <a:pt x="65" y="529"/>
                    </a:lnTo>
                    <a:lnTo>
                      <a:pt x="0" y="458"/>
                    </a:lnTo>
                    <a:lnTo>
                      <a:pt x="82" y="319"/>
                    </a:lnTo>
                    <a:lnTo>
                      <a:pt x="59" y="216"/>
                    </a:lnTo>
                    <a:lnTo>
                      <a:pt x="107" y="158"/>
                    </a:lnTo>
                    <a:lnTo>
                      <a:pt x="82" y="61"/>
                    </a:lnTo>
                    <a:lnTo>
                      <a:pt x="188" y="71"/>
                    </a:lnTo>
                    <a:lnTo>
                      <a:pt x="27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29" name="Freeform 59"/>
              <p:cNvSpPr>
                <a:spLocks noChangeAspect="1"/>
              </p:cNvSpPr>
              <p:nvPr/>
            </p:nvSpPr>
            <p:spPr bwMode="auto">
              <a:xfrm>
                <a:off x="3207679" y="3049442"/>
                <a:ext cx="523222" cy="578785"/>
              </a:xfrm>
              <a:custGeom>
                <a:avLst/>
                <a:gdLst>
                  <a:gd name="T0" fmla="*/ 127760 w 1264"/>
                  <a:gd name="T1" fmla="*/ 246783 h 1381"/>
                  <a:gd name="T2" fmla="*/ 140822 w 1264"/>
                  <a:gd name="T3" fmla="*/ 142788 h 1381"/>
                  <a:gd name="T4" fmla="*/ 127760 w 1264"/>
                  <a:gd name="T5" fmla="*/ 246783 h 1381"/>
                  <a:gd name="T6" fmla="*/ 206538 w 1264"/>
                  <a:gd name="T7" fmla="*/ 259989 h 1381"/>
                  <a:gd name="T8" fmla="*/ 245724 w 1264"/>
                  <a:gd name="T9" fmla="*/ 259989 h 1381"/>
                  <a:gd name="T10" fmla="*/ 298787 w 1264"/>
                  <a:gd name="T11" fmla="*/ 49109 h 1381"/>
                  <a:gd name="T12" fmla="*/ 223682 w 1264"/>
                  <a:gd name="T13" fmla="*/ 20221 h 1381"/>
                  <a:gd name="T14" fmla="*/ 217151 w 1264"/>
                  <a:gd name="T15" fmla="*/ 0 h 1381"/>
                  <a:gd name="T16" fmla="*/ 223682 w 1264"/>
                  <a:gd name="T17" fmla="*/ 20221 h 1381"/>
                  <a:gd name="T18" fmla="*/ 298787 w 1264"/>
                  <a:gd name="T19" fmla="*/ 49109 h 1381"/>
                  <a:gd name="T20" fmla="*/ 411036 w 1264"/>
                  <a:gd name="T21" fmla="*/ 39617 h 1381"/>
                  <a:gd name="T22" fmla="*/ 515938 w 1264"/>
                  <a:gd name="T23" fmla="*/ 99869 h 1381"/>
                  <a:gd name="T24" fmla="*/ 506958 w 1264"/>
                  <a:gd name="T25" fmla="*/ 179516 h 1381"/>
                  <a:gd name="T26" fmla="*/ 437160 w 1264"/>
                  <a:gd name="T27" fmla="*/ 235641 h 1381"/>
                  <a:gd name="T28" fmla="*/ 391035 w 1264"/>
                  <a:gd name="T29" fmla="*/ 262465 h 1381"/>
                  <a:gd name="T30" fmla="*/ 377974 w 1264"/>
                  <a:gd name="T31" fmla="*/ 283512 h 1381"/>
                  <a:gd name="T32" fmla="*/ 397158 w 1264"/>
                  <a:gd name="T33" fmla="*/ 309924 h 1381"/>
                  <a:gd name="T34" fmla="*/ 397158 w 1264"/>
                  <a:gd name="T35" fmla="*/ 346240 h 1381"/>
                  <a:gd name="T36" fmla="*/ 384096 w 1264"/>
                  <a:gd name="T37" fmla="*/ 363985 h 1381"/>
                  <a:gd name="T38" fmla="*/ 408179 w 1264"/>
                  <a:gd name="T39" fmla="*/ 377191 h 1381"/>
                  <a:gd name="T40" fmla="*/ 394709 w 1264"/>
                  <a:gd name="T41" fmla="*/ 403602 h 1381"/>
                  <a:gd name="T42" fmla="*/ 338380 w 1264"/>
                  <a:gd name="T43" fmla="*/ 419284 h 1381"/>
                  <a:gd name="T44" fmla="*/ 328992 w 1264"/>
                  <a:gd name="T45" fmla="*/ 456838 h 1381"/>
                  <a:gd name="T46" fmla="*/ 292256 w 1264"/>
                  <a:gd name="T47" fmla="*/ 452712 h 1381"/>
                  <a:gd name="T48" fmla="*/ 269806 w 1264"/>
                  <a:gd name="T49" fmla="*/ 463441 h 1381"/>
                  <a:gd name="T50" fmla="*/ 256744 w 1264"/>
                  <a:gd name="T51" fmla="*/ 503471 h 1381"/>
                  <a:gd name="T52" fmla="*/ 210212 w 1264"/>
                  <a:gd name="T53" fmla="*/ 505947 h 1381"/>
                  <a:gd name="T54" fmla="*/ 174701 w 1264"/>
                  <a:gd name="T55" fmla="*/ 569913 h 1381"/>
                  <a:gd name="T56" fmla="*/ 134291 w 1264"/>
                  <a:gd name="T57" fmla="*/ 552993 h 1381"/>
                  <a:gd name="T58" fmla="*/ 131434 w 1264"/>
                  <a:gd name="T59" fmla="*/ 519566 h 1381"/>
                  <a:gd name="T60" fmla="*/ 81228 w 1264"/>
                  <a:gd name="T61" fmla="*/ 519566 h 1381"/>
                  <a:gd name="T62" fmla="*/ 75105 w 1264"/>
                  <a:gd name="T63" fmla="*/ 496868 h 1381"/>
                  <a:gd name="T64" fmla="*/ 52655 w 1264"/>
                  <a:gd name="T65" fmla="*/ 485726 h 1381"/>
                  <a:gd name="T66" fmla="*/ 45716 w 1264"/>
                  <a:gd name="T67" fmla="*/ 459314 h 1381"/>
                  <a:gd name="T68" fmla="*/ 32654 w 1264"/>
                  <a:gd name="T69" fmla="*/ 456838 h 1381"/>
                  <a:gd name="T70" fmla="*/ 0 w 1264"/>
                  <a:gd name="T71" fmla="*/ 416808 h 1381"/>
                  <a:gd name="T72" fmla="*/ 78779 w 1264"/>
                  <a:gd name="T73" fmla="*/ 396587 h 1381"/>
                  <a:gd name="T74" fmla="*/ 75105 w 1264"/>
                  <a:gd name="T75" fmla="*/ 332621 h 1381"/>
                  <a:gd name="T76" fmla="*/ 101228 w 1264"/>
                  <a:gd name="T77" fmla="*/ 316939 h 1381"/>
                  <a:gd name="T78" fmla="*/ 94697 w 1264"/>
                  <a:gd name="T79" fmla="*/ 252974 h 1381"/>
                  <a:gd name="T80" fmla="*/ 127760 w 1264"/>
                  <a:gd name="T81" fmla="*/ 246783 h 13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64"/>
                  <a:gd name="T124" fmla="*/ 0 h 1381"/>
                  <a:gd name="T125" fmla="*/ 1264 w 1264"/>
                  <a:gd name="T126" fmla="*/ 1381 h 13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64" h="1381">
                    <a:moveTo>
                      <a:pt x="313" y="598"/>
                    </a:moveTo>
                    <a:lnTo>
                      <a:pt x="345" y="346"/>
                    </a:lnTo>
                    <a:lnTo>
                      <a:pt x="313" y="598"/>
                    </a:lnTo>
                    <a:lnTo>
                      <a:pt x="506" y="630"/>
                    </a:lnTo>
                    <a:lnTo>
                      <a:pt x="602" y="630"/>
                    </a:lnTo>
                    <a:lnTo>
                      <a:pt x="732" y="119"/>
                    </a:lnTo>
                    <a:lnTo>
                      <a:pt x="548" y="49"/>
                    </a:lnTo>
                    <a:lnTo>
                      <a:pt x="532" y="0"/>
                    </a:lnTo>
                    <a:lnTo>
                      <a:pt x="548" y="49"/>
                    </a:lnTo>
                    <a:lnTo>
                      <a:pt x="732" y="119"/>
                    </a:lnTo>
                    <a:lnTo>
                      <a:pt x="1007" y="96"/>
                    </a:lnTo>
                    <a:lnTo>
                      <a:pt x="1264" y="242"/>
                    </a:lnTo>
                    <a:lnTo>
                      <a:pt x="1242" y="435"/>
                    </a:lnTo>
                    <a:lnTo>
                      <a:pt x="1071" y="571"/>
                    </a:lnTo>
                    <a:lnTo>
                      <a:pt x="958" y="636"/>
                    </a:lnTo>
                    <a:lnTo>
                      <a:pt x="926" y="687"/>
                    </a:lnTo>
                    <a:lnTo>
                      <a:pt x="973" y="751"/>
                    </a:lnTo>
                    <a:lnTo>
                      <a:pt x="973" y="839"/>
                    </a:lnTo>
                    <a:lnTo>
                      <a:pt x="941" y="882"/>
                    </a:lnTo>
                    <a:lnTo>
                      <a:pt x="1000" y="914"/>
                    </a:lnTo>
                    <a:lnTo>
                      <a:pt x="967" y="978"/>
                    </a:lnTo>
                    <a:lnTo>
                      <a:pt x="829" y="1016"/>
                    </a:lnTo>
                    <a:lnTo>
                      <a:pt x="806" y="1107"/>
                    </a:lnTo>
                    <a:lnTo>
                      <a:pt x="716" y="1097"/>
                    </a:lnTo>
                    <a:lnTo>
                      <a:pt x="661" y="1123"/>
                    </a:lnTo>
                    <a:lnTo>
                      <a:pt x="629" y="1220"/>
                    </a:lnTo>
                    <a:lnTo>
                      <a:pt x="515" y="1226"/>
                    </a:lnTo>
                    <a:lnTo>
                      <a:pt x="428" y="1381"/>
                    </a:lnTo>
                    <a:lnTo>
                      <a:pt x="329" y="1340"/>
                    </a:lnTo>
                    <a:lnTo>
                      <a:pt x="322" y="1259"/>
                    </a:lnTo>
                    <a:lnTo>
                      <a:pt x="199" y="1259"/>
                    </a:lnTo>
                    <a:lnTo>
                      <a:pt x="184" y="1204"/>
                    </a:lnTo>
                    <a:lnTo>
                      <a:pt x="129" y="1177"/>
                    </a:lnTo>
                    <a:lnTo>
                      <a:pt x="112" y="1113"/>
                    </a:lnTo>
                    <a:lnTo>
                      <a:pt x="80" y="1107"/>
                    </a:lnTo>
                    <a:lnTo>
                      <a:pt x="0" y="1010"/>
                    </a:lnTo>
                    <a:lnTo>
                      <a:pt x="193" y="961"/>
                    </a:lnTo>
                    <a:lnTo>
                      <a:pt x="184" y="806"/>
                    </a:lnTo>
                    <a:lnTo>
                      <a:pt x="248" y="768"/>
                    </a:lnTo>
                    <a:lnTo>
                      <a:pt x="232" y="613"/>
                    </a:lnTo>
                    <a:lnTo>
                      <a:pt x="313" y="59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0" name="Freeform 67"/>
              <p:cNvSpPr>
                <a:spLocks noChangeAspect="1"/>
              </p:cNvSpPr>
              <p:nvPr/>
            </p:nvSpPr>
            <p:spPr bwMode="auto">
              <a:xfrm>
                <a:off x="3067172" y="3514346"/>
                <a:ext cx="421521" cy="594862"/>
              </a:xfrm>
              <a:custGeom>
                <a:avLst/>
                <a:gdLst>
                  <a:gd name="T0" fmla="*/ 227846 w 1017"/>
                  <a:gd name="T1" fmla="*/ 538759 h 1420"/>
                  <a:gd name="T2" fmla="*/ 214709 w 1017"/>
                  <a:gd name="T3" fmla="*/ 538759 h 1420"/>
                  <a:gd name="T4" fmla="*/ 172014 w 1017"/>
                  <a:gd name="T5" fmla="*/ 575061 h 1420"/>
                  <a:gd name="T6" fmla="*/ 145740 w 1017"/>
                  <a:gd name="T7" fmla="*/ 585787 h 1420"/>
                  <a:gd name="T8" fmla="*/ 139171 w 1017"/>
                  <a:gd name="T9" fmla="*/ 555260 h 1420"/>
                  <a:gd name="T10" fmla="*/ 115360 w 1017"/>
                  <a:gd name="T11" fmla="*/ 542059 h 1420"/>
                  <a:gd name="T12" fmla="*/ 75538 w 1017"/>
                  <a:gd name="T13" fmla="*/ 565573 h 1420"/>
                  <a:gd name="T14" fmla="*/ 59527 w 1017"/>
                  <a:gd name="T15" fmla="*/ 535046 h 1420"/>
                  <a:gd name="T16" fmla="*/ 55422 w 1017"/>
                  <a:gd name="T17" fmla="*/ 474818 h 1420"/>
                  <a:gd name="T18" fmla="*/ 82107 w 1017"/>
                  <a:gd name="T19" fmla="*/ 448416 h 1420"/>
                  <a:gd name="T20" fmla="*/ 55422 w 1017"/>
                  <a:gd name="T21" fmla="*/ 425727 h 1420"/>
                  <a:gd name="T22" fmla="*/ 32843 w 1017"/>
                  <a:gd name="T23" fmla="*/ 452129 h 1420"/>
                  <a:gd name="T24" fmla="*/ 19706 w 1017"/>
                  <a:gd name="T25" fmla="*/ 405926 h 1420"/>
                  <a:gd name="T26" fmla="*/ 35716 w 1017"/>
                  <a:gd name="T27" fmla="*/ 346109 h 1420"/>
                  <a:gd name="T28" fmla="*/ 0 w 1017"/>
                  <a:gd name="T29" fmla="*/ 282168 h 1420"/>
                  <a:gd name="T30" fmla="*/ 0 w 1017"/>
                  <a:gd name="T31" fmla="*/ 168723 h 1420"/>
                  <a:gd name="T32" fmla="*/ 42285 w 1017"/>
                  <a:gd name="T33" fmla="*/ 139846 h 1420"/>
                  <a:gd name="T34" fmla="*/ 35716 w 1017"/>
                  <a:gd name="T35" fmla="*/ 99831 h 1420"/>
                  <a:gd name="T36" fmla="*/ 101812 w 1017"/>
                  <a:gd name="T37" fmla="*/ 99831 h 1420"/>
                  <a:gd name="T38" fmla="*/ 110023 w 1017"/>
                  <a:gd name="T39" fmla="*/ 43728 h 1420"/>
                  <a:gd name="T40" fmla="*/ 172014 w 1017"/>
                  <a:gd name="T41" fmla="*/ 0 h 1420"/>
                  <a:gd name="T42" fmla="*/ 185151 w 1017"/>
                  <a:gd name="T43" fmla="*/ 2475 h 1420"/>
                  <a:gd name="T44" fmla="*/ 192130 w 1017"/>
                  <a:gd name="T45" fmla="*/ 28877 h 1420"/>
                  <a:gd name="T46" fmla="*/ 214709 w 1017"/>
                  <a:gd name="T47" fmla="*/ 40015 h 1420"/>
                  <a:gd name="T48" fmla="*/ 220867 w 1017"/>
                  <a:gd name="T49" fmla="*/ 62704 h 1420"/>
                  <a:gd name="T50" fmla="*/ 271363 w 1017"/>
                  <a:gd name="T51" fmla="*/ 62704 h 1420"/>
                  <a:gd name="T52" fmla="*/ 274237 w 1017"/>
                  <a:gd name="T53" fmla="*/ 96119 h 1420"/>
                  <a:gd name="T54" fmla="*/ 314880 w 1017"/>
                  <a:gd name="T55" fmla="*/ 113032 h 1420"/>
                  <a:gd name="T56" fmla="*/ 340333 w 1017"/>
                  <a:gd name="T57" fmla="*/ 146034 h 1420"/>
                  <a:gd name="T58" fmla="*/ 417513 w 1017"/>
                  <a:gd name="T59" fmla="*/ 168723 h 1420"/>
                  <a:gd name="T60" fmla="*/ 417513 w 1017"/>
                  <a:gd name="T61" fmla="*/ 235965 h 1420"/>
                  <a:gd name="T62" fmla="*/ 346901 w 1017"/>
                  <a:gd name="T63" fmla="*/ 259479 h 1420"/>
                  <a:gd name="T64" fmla="*/ 300921 w 1017"/>
                  <a:gd name="T65" fmla="*/ 249166 h 1420"/>
                  <a:gd name="T66" fmla="*/ 320216 w 1017"/>
                  <a:gd name="T67" fmla="*/ 228952 h 1420"/>
                  <a:gd name="T68" fmla="*/ 274237 w 1017"/>
                  <a:gd name="T69" fmla="*/ 199663 h 1420"/>
                  <a:gd name="T70" fmla="*/ 240983 w 1017"/>
                  <a:gd name="T71" fmla="*/ 226477 h 1420"/>
                  <a:gd name="T72" fmla="*/ 251657 w 1017"/>
                  <a:gd name="T73" fmla="*/ 272680 h 1420"/>
                  <a:gd name="T74" fmla="*/ 271363 w 1017"/>
                  <a:gd name="T75" fmla="*/ 308569 h 1420"/>
                  <a:gd name="T76" fmla="*/ 390828 w 1017"/>
                  <a:gd name="T77" fmla="*/ 319295 h 1420"/>
                  <a:gd name="T78" fmla="*/ 353880 w 1017"/>
                  <a:gd name="T79" fmla="*/ 379524 h 1420"/>
                  <a:gd name="T80" fmla="*/ 300921 w 1017"/>
                  <a:gd name="T81" fmla="*/ 374986 h 1420"/>
                  <a:gd name="T82" fmla="*/ 234415 w 1017"/>
                  <a:gd name="T83" fmla="*/ 478943 h 1420"/>
                  <a:gd name="T84" fmla="*/ 227846 w 1017"/>
                  <a:gd name="T85" fmla="*/ 538759 h 14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17"/>
                  <a:gd name="T130" fmla="*/ 0 h 1420"/>
                  <a:gd name="T131" fmla="*/ 1017 w 1017"/>
                  <a:gd name="T132" fmla="*/ 1420 h 14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17" h="1420">
                    <a:moveTo>
                      <a:pt x="555" y="1306"/>
                    </a:moveTo>
                    <a:lnTo>
                      <a:pt x="523" y="1306"/>
                    </a:lnTo>
                    <a:lnTo>
                      <a:pt x="419" y="1394"/>
                    </a:lnTo>
                    <a:lnTo>
                      <a:pt x="355" y="1420"/>
                    </a:lnTo>
                    <a:lnTo>
                      <a:pt x="339" y="1346"/>
                    </a:lnTo>
                    <a:lnTo>
                      <a:pt x="281" y="1314"/>
                    </a:lnTo>
                    <a:lnTo>
                      <a:pt x="184" y="1371"/>
                    </a:lnTo>
                    <a:lnTo>
                      <a:pt x="145" y="1297"/>
                    </a:lnTo>
                    <a:lnTo>
                      <a:pt x="135" y="1151"/>
                    </a:lnTo>
                    <a:lnTo>
                      <a:pt x="200" y="1087"/>
                    </a:lnTo>
                    <a:lnTo>
                      <a:pt x="135" y="1032"/>
                    </a:lnTo>
                    <a:lnTo>
                      <a:pt x="80" y="1096"/>
                    </a:lnTo>
                    <a:lnTo>
                      <a:pt x="48" y="984"/>
                    </a:lnTo>
                    <a:lnTo>
                      <a:pt x="87" y="839"/>
                    </a:lnTo>
                    <a:lnTo>
                      <a:pt x="0" y="684"/>
                    </a:lnTo>
                    <a:lnTo>
                      <a:pt x="0" y="409"/>
                    </a:lnTo>
                    <a:lnTo>
                      <a:pt x="103" y="339"/>
                    </a:lnTo>
                    <a:lnTo>
                      <a:pt x="87" y="242"/>
                    </a:lnTo>
                    <a:lnTo>
                      <a:pt x="248" y="242"/>
                    </a:lnTo>
                    <a:lnTo>
                      <a:pt x="268" y="106"/>
                    </a:lnTo>
                    <a:lnTo>
                      <a:pt x="419" y="0"/>
                    </a:lnTo>
                    <a:lnTo>
                      <a:pt x="451" y="6"/>
                    </a:lnTo>
                    <a:lnTo>
                      <a:pt x="468" y="70"/>
                    </a:lnTo>
                    <a:lnTo>
                      <a:pt x="523" y="97"/>
                    </a:lnTo>
                    <a:lnTo>
                      <a:pt x="538" y="152"/>
                    </a:lnTo>
                    <a:lnTo>
                      <a:pt x="661" y="152"/>
                    </a:lnTo>
                    <a:lnTo>
                      <a:pt x="668" y="233"/>
                    </a:lnTo>
                    <a:lnTo>
                      <a:pt x="767" y="274"/>
                    </a:lnTo>
                    <a:lnTo>
                      <a:pt x="829" y="354"/>
                    </a:lnTo>
                    <a:lnTo>
                      <a:pt x="1017" y="409"/>
                    </a:lnTo>
                    <a:lnTo>
                      <a:pt x="1017" y="572"/>
                    </a:lnTo>
                    <a:lnTo>
                      <a:pt x="845" y="629"/>
                    </a:lnTo>
                    <a:lnTo>
                      <a:pt x="733" y="604"/>
                    </a:lnTo>
                    <a:lnTo>
                      <a:pt x="780" y="555"/>
                    </a:lnTo>
                    <a:lnTo>
                      <a:pt x="668" y="484"/>
                    </a:lnTo>
                    <a:lnTo>
                      <a:pt x="587" y="549"/>
                    </a:lnTo>
                    <a:lnTo>
                      <a:pt x="613" y="661"/>
                    </a:lnTo>
                    <a:lnTo>
                      <a:pt x="661" y="748"/>
                    </a:lnTo>
                    <a:lnTo>
                      <a:pt x="952" y="774"/>
                    </a:lnTo>
                    <a:lnTo>
                      <a:pt x="862" y="920"/>
                    </a:lnTo>
                    <a:lnTo>
                      <a:pt x="733" y="909"/>
                    </a:lnTo>
                    <a:lnTo>
                      <a:pt x="571" y="1161"/>
                    </a:lnTo>
                    <a:lnTo>
                      <a:pt x="555" y="13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1" name="Freeform 68"/>
              <p:cNvSpPr>
                <a:spLocks noChangeAspect="1"/>
              </p:cNvSpPr>
              <p:nvPr/>
            </p:nvSpPr>
            <p:spPr bwMode="auto">
              <a:xfrm>
                <a:off x="2778129" y="3660382"/>
                <a:ext cx="628937" cy="636395"/>
              </a:xfrm>
              <a:custGeom>
                <a:avLst/>
                <a:gdLst>
                  <a:gd name="T0" fmla="*/ 513132 w 1522"/>
                  <a:gd name="T1" fmla="*/ 395434 h 1523"/>
                  <a:gd name="T2" fmla="*/ 556472 w 1522"/>
                  <a:gd name="T3" fmla="*/ 395434 h 1523"/>
                  <a:gd name="T4" fmla="*/ 576507 w 1522"/>
                  <a:gd name="T5" fmla="*/ 418137 h 1523"/>
                  <a:gd name="T6" fmla="*/ 559334 w 1522"/>
                  <a:gd name="T7" fmla="*/ 447856 h 1523"/>
                  <a:gd name="T8" fmla="*/ 550339 w 1522"/>
                  <a:gd name="T9" fmla="*/ 448682 h 1523"/>
                  <a:gd name="T10" fmla="*/ 622300 w 1522"/>
                  <a:gd name="T11" fmla="*/ 568798 h 1523"/>
                  <a:gd name="T12" fmla="*/ 569556 w 1522"/>
                  <a:gd name="T13" fmla="*/ 628650 h 1523"/>
                  <a:gd name="T14" fmla="*/ 503728 w 1522"/>
                  <a:gd name="T15" fmla="*/ 568798 h 1523"/>
                  <a:gd name="T16" fmla="*/ 444442 w 1522"/>
                  <a:gd name="T17" fmla="*/ 588611 h 1523"/>
                  <a:gd name="T18" fmla="*/ 411732 w 1522"/>
                  <a:gd name="T19" fmla="*/ 488721 h 1523"/>
                  <a:gd name="T20" fmla="*/ 345495 w 1522"/>
                  <a:gd name="T21" fmla="*/ 488721 h 1523"/>
                  <a:gd name="T22" fmla="*/ 318919 w 1522"/>
                  <a:gd name="T23" fmla="*/ 455699 h 1523"/>
                  <a:gd name="T24" fmla="*/ 200346 w 1522"/>
                  <a:gd name="T25" fmla="*/ 455699 h 1523"/>
                  <a:gd name="T26" fmla="*/ 213839 w 1522"/>
                  <a:gd name="T27" fmla="*/ 422265 h 1523"/>
                  <a:gd name="T28" fmla="*/ 148011 w 1522"/>
                  <a:gd name="T29" fmla="*/ 355808 h 1523"/>
                  <a:gd name="T30" fmla="*/ 127976 w 1522"/>
                  <a:gd name="T31" fmla="*/ 289352 h 1523"/>
                  <a:gd name="T32" fmla="*/ 82183 w 1522"/>
                  <a:gd name="T33" fmla="*/ 282335 h 1523"/>
                  <a:gd name="T34" fmla="*/ 88316 w 1522"/>
                  <a:gd name="T35" fmla="*/ 242297 h 1523"/>
                  <a:gd name="T36" fmla="*/ 29030 w 1522"/>
                  <a:gd name="T37" fmla="*/ 236105 h 1523"/>
                  <a:gd name="T38" fmla="*/ 0 w 1522"/>
                  <a:gd name="T39" fmla="*/ 185334 h 1523"/>
                  <a:gd name="T40" fmla="*/ 55197 w 1522"/>
                  <a:gd name="T41" fmla="*/ 185334 h 1523"/>
                  <a:gd name="T42" fmla="*/ 82183 w 1522"/>
                  <a:gd name="T43" fmla="*/ 142406 h 1523"/>
                  <a:gd name="T44" fmla="*/ 143922 w 1522"/>
                  <a:gd name="T45" fmla="*/ 125070 h 1523"/>
                  <a:gd name="T46" fmla="*/ 157006 w 1522"/>
                  <a:gd name="T47" fmla="*/ 75950 h 1523"/>
                  <a:gd name="T48" fmla="*/ 202799 w 1522"/>
                  <a:gd name="T49" fmla="*/ 58613 h 1523"/>
                  <a:gd name="T50" fmla="*/ 241642 w 1522"/>
                  <a:gd name="T51" fmla="*/ 0 h 1523"/>
                  <a:gd name="T52" fmla="*/ 286209 w 1522"/>
                  <a:gd name="T53" fmla="*/ 25179 h 1523"/>
                  <a:gd name="T54" fmla="*/ 286209 w 1522"/>
                  <a:gd name="T55" fmla="*/ 138691 h 1523"/>
                  <a:gd name="T56" fmla="*/ 321781 w 1522"/>
                  <a:gd name="T57" fmla="*/ 202670 h 1523"/>
                  <a:gd name="T58" fmla="*/ 305835 w 1522"/>
                  <a:gd name="T59" fmla="*/ 262522 h 1523"/>
                  <a:gd name="T60" fmla="*/ 318919 w 1522"/>
                  <a:gd name="T61" fmla="*/ 308753 h 1523"/>
                  <a:gd name="T62" fmla="*/ 341406 w 1522"/>
                  <a:gd name="T63" fmla="*/ 282335 h 1523"/>
                  <a:gd name="T64" fmla="*/ 367983 w 1522"/>
                  <a:gd name="T65" fmla="*/ 305038 h 1523"/>
                  <a:gd name="T66" fmla="*/ 341406 w 1522"/>
                  <a:gd name="T67" fmla="*/ 331455 h 1523"/>
                  <a:gd name="T68" fmla="*/ 345495 w 1522"/>
                  <a:gd name="T69" fmla="*/ 391720 h 1523"/>
                  <a:gd name="T70" fmla="*/ 361441 w 1522"/>
                  <a:gd name="T71" fmla="*/ 422265 h 1523"/>
                  <a:gd name="T72" fmla="*/ 401101 w 1522"/>
                  <a:gd name="T73" fmla="*/ 398737 h 1523"/>
                  <a:gd name="T74" fmla="*/ 424816 w 1522"/>
                  <a:gd name="T75" fmla="*/ 411945 h 1523"/>
                  <a:gd name="T76" fmla="*/ 431358 w 1522"/>
                  <a:gd name="T77" fmla="*/ 442490 h 1523"/>
                  <a:gd name="T78" fmla="*/ 457525 w 1522"/>
                  <a:gd name="T79" fmla="*/ 431758 h 1523"/>
                  <a:gd name="T80" fmla="*/ 500048 w 1522"/>
                  <a:gd name="T81" fmla="*/ 395434 h 1523"/>
                  <a:gd name="T82" fmla="*/ 513132 w 1522"/>
                  <a:gd name="T83" fmla="*/ 395434 h 15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22"/>
                  <a:gd name="T127" fmla="*/ 0 h 1523"/>
                  <a:gd name="T128" fmla="*/ 1522 w 1522"/>
                  <a:gd name="T129" fmla="*/ 1523 h 15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22" h="1523">
                    <a:moveTo>
                      <a:pt x="1255" y="958"/>
                    </a:moveTo>
                    <a:lnTo>
                      <a:pt x="1361" y="958"/>
                    </a:lnTo>
                    <a:lnTo>
                      <a:pt x="1410" y="1013"/>
                    </a:lnTo>
                    <a:lnTo>
                      <a:pt x="1368" y="1085"/>
                    </a:lnTo>
                    <a:lnTo>
                      <a:pt x="1346" y="1087"/>
                    </a:lnTo>
                    <a:lnTo>
                      <a:pt x="1522" y="1378"/>
                    </a:lnTo>
                    <a:lnTo>
                      <a:pt x="1393" y="1523"/>
                    </a:lnTo>
                    <a:lnTo>
                      <a:pt x="1232" y="1378"/>
                    </a:lnTo>
                    <a:lnTo>
                      <a:pt x="1087" y="1426"/>
                    </a:lnTo>
                    <a:lnTo>
                      <a:pt x="1007" y="1184"/>
                    </a:lnTo>
                    <a:lnTo>
                      <a:pt x="845" y="1184"/>
                    </a:lnTo>
                    <a:lnTo>
                      <a:pt x="780" y="1104"/>
                    </a:lnTo>
                    <a:lnTo>
                      <a:pt x="490" y="1104"/>
                    </a:lnTo>
                    <a:lnTo>
                      <a:pt x="523" y="1023"/>
                    </a:lnTo>
                    <a:lnTo>
                      <a:pt x="362" y="862"/>
                    </a:lnTo>
                    <a:lnTo>
                      <a:pt x="313" y="701"/>
                    </a:lnTo>
                    <a:lnTo>
                      <a:pt x="201" y="684"/>
                    </a:lnTo>
                    <a:lnTo>
                      <a:pt x="216" y="587"/>
                    </a:lnTo>
                    <a:lnTo>
                      <a:pt x="71" y="572"/>
                    </a:lnTo>
                    <a:lnTo>
                      <a:pt x="0" y="449"/>
                    </a:lnTo>
                    <a:lnTo>
                      <a:pt x="135" y="449"/>
                    </a:lnTo>
                    <a:lnTo>
                      <a:pt x="201" y="345"/>
                    </a:lnTo>
                    <a:lnTo>
                      <a:pt x="352" y="303"/>
                    </a:lnTo>
                    <a:lnTo>
                      <a:pt x="384" y="184"/>
                    </a:lnTo>
                    <a:lnTo>
                      <a:pt x="496" y="142"/>
                    </a:lnTo>
                    <a:lnTo>
                      <a:pt x="591" y="0"/>
                    </a:lnTo>
                    <a:lnTo>
                      <a:pt x="700" y="61"/>
                    </a:lnTo>
                    <a:lnTo>
                      <a:pt x="700" y="336"/>
                    </a:lnTo>
                    <a:lnTo>
                      <a:pt x="787" y="491"/>
                    </a:lnTo>
                    <a:lnTo>
                      <a:pt x="748" y="636"/>
                    </a:lnTo>
                    <a:lnTo>
                      <a:pt x="780" y="748"/>
                    </a:lnTo>
                    <a:lnTo>
                      <a:pt x="835" y="684"/>
                    </a:lnTo>
                    <a:lnTo>
                      <a:pt x="900" y="739"/>
                    </a:lnTo>
                    <a:lnTo>
                      <a:pt x="835" y="803"/>
                    </a:lnTo>
                    <a:lnTo>
                      <a:pt x="845" y="949"/>
                    </a:lnTo>
                    <a:lnTo>
                      <a:pt x="884" y="1023"/>
                    </a:lnTo>
                    <a:lnTo>
                      <a:pt x="981" y="966"/>
                    </a:lnTo>
                    <a:lnTo>
                      <a:pt x="1039" y="998"/>
                    </a:lnTo>
                    <a:lnTo>
                      <a:pt x="1055" y="1072"/>
                    </a:lnTo>
                    <a:lnTo>
                      <a:pt x="1119" y="1046"/>
                    </a:lnTo>
                    <a:lnTo>
                      <a:pt x="1223" y="958"/>
                    </a:lnTo>
                    <a:lnTo>
                      <a:pt x="1255" y="95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2" name="Freeform 70"/>
              <p:cNvSpPr>
                <a:spLocks noChangeAspect="1"/>
              </p:cNvSpPr>
              <p:nvPr/>
            </p:nvSpPr>
            <p:spPr bwMode="auto">
              <a:xfrm>
                <a:off x="2882505" y="2861873"/>
                <a:ext cx="520545" cy="594862"/>
              </a:xfrm>
              <a:custGeom>
                <a:avLst/>
                <a:gdLst>
                  <a:gd name="T0" fmla="*/ 451027 w 1259"/>
                  <a:gd name="T1" fmla="*/ 433697 h 1418"/>
                  <a:gd name="T2" fmla="*/ 417935 w 1259"/>
                  <a:gd name="T3" fmla="*/ 439910 h 1418"/>
                  <a:gd name="T4" fmla="*/ 388929 w 1259"/>
                  <a:gd name="T5" fmla="*/ 446952 h 1418"/>
                  <a:gd name="T6" fmla="*/ 365233 w 1259"/>
                  <a:gd name="T7" fmla="*/ 403872 h 1418"/>
                  <a:gd name="T8" fmla="*/ 323154 w 1259"/>
                  <a:gd name="T9" fmla="*/ 393102 h 1418"/>
                  <a:gd name="T10" fmla="*/ 292922 w 1259"/>
                  <a:gd name="T11" fmla="*/ 460207 h 1418"/>
                  <a:gd name="T12" fmla="*/ 243898 w 1259"/>
                  <a:gd name="T13" fmla="*/ 475948 h 1418"/>
                  <a:gd name="T14" fmla="*/ 230416 w 1259"/>
                  <a:gd name="T15" fmla="*/ 523998 h 1418"/>
                  <a:gd name="T16" fmla="*/ 178123 w 1259"/>
                  <a:gd name="T17" fmla="*/ 587375 h 1418"/>
                  <a:gd name="T18" fmla="*/ 167909 w 1259"/>
                  <a:gd name="T19" fmla="*/ 523998 h 1418"/>
                  <a:gd name="T20" fmla="*/ 147891 w 1259"/>
                  <a:gd name="T21" fmla="*/ 517371 h 1418"/>
                  <a:gd name="T22" fmla="*/ 145440 w 1259"/>
                  <a:gd name="T23" fmla="*/ 502873 h 1418"/>
                  <a:gd name="T24" fmla="*/ 134409 w 1259"/>
                  <a:gd name="T25" fmla="*/ 457308 h 1418"/>
                  <a:gd name="T26" fmla="*/ 147891 w 1259"/>
                  <a:gd name="T27" fmla="*/ 413399 h 1418"/>
                  <a:gd name="T28" fmla="*/ 65775 w 1259"/>
                  <a:gd name="T29" fmla="*/ 406357 h 1418"/>
                  <a:gd name="T30" fmla="*/ 0 w 1259"/>
                  <a:gd name="T31" fmla="*/ 366177 h 1418"/>
                  <a:gd name="T32" fmla="*/ 4085 w 1259"/>
                  <a:gd name="T33" fmla="*/ 357064 h 1418"/>
                  <a:gd name="T34" fmla="*/ 22470 w 1259"/>
                  <a:gd name="T35" fmla="*/ 312742 h 1418"/>
                  <a:gd name="T36" fmla="*/ 79256 w 1259"/>
                  <a:gd name="T37" fmla="*/ 323926 h 1418"/>
                  <a:gd name="T38" fmla="*/ 105403 w 1259"/>
                  <a:gd name="T39" fmla="*/ 288717 h 1418"/>
                  <a:gd name="T40" fmla="*/ 65775 w 1259"/>
                  <a:gd name="T41" fmla="*/ 236938 h 1418"/>
                  <a:gd name="T42" fmla="*/ 105403 w 1259"/>
                  <a:gd name="T43" fmla="*/ 206285 h 1418"/>
                  <a:gd name="T44" fmla="*/ 164641 w 1259"/>
                  <a:gd name="T45" fmla="*/ 203386 h 1418"/>
                  <a:gd name="T46" fmla="*/ 184659 w 1259"/>
                  <a:gd name="T47" fmla="*/ 115155 h 1418"/>
                  <a:gd name="T48" fmla="*/ 187111 w 1259"/>
                  <a:gd name="T49" fmla="*/ 112670 h 1418"/>
                  <a:gd name="T50" fmla="*/ 198141 w 1259"/>
                  <a:gd name="T51" fmla="*/ 75389 h 1418"/>
                  <a:gd name="T52" fmla="*/ 246757 w 1259"/>
                  <a:gd name="T53" fmla="*/ 35209 h 1418"/>
                  <a:gd name="T54" fmla="*/ 243898 w 1259"/>
                  <a:gd name="T55" fmla="*/ 0 h 1418"/>
                  <a:gd name="T56" fmla="*/ 305995 w 1259"/>
                  <a:gd name="T57" fmla="*/ 12427 h 1418"/>
                  <a:gd name="T58" fmla="*/ 308447 w 1259"/>
                  <a:gd name="T59" fmla="*/ 76218 h 1418"/>
                  <a:gd name="T60" fmla="*/ 259830 w 1259"/>
                  <a:gd name="T61" fmla="*/ 149950 h 1418"/>
                  <a:gd name="T62" fmla="*/ 263916 w 1259"/>
                  <a:gd name="T63" fmla="*/ 243566 h 1418"/>
                  <a:gd name="T64" fmla="*/ 297007 w 1259"/>
                  <a:gd name="T65" fmla="*/ 246051 h 1418"/>
                  <a:gd name="T66" fmla="*/ 323154 w 1259"/>
                  <a:gd name="T67" fmla="*/ 216641 h 1418"/>
                  <a:gd name="T68" fmla="*/ 391380 w 1259"/>
                  <a:gd name="T69" fmla="*/ 219541 h 1418"/>
                  <a:gd name="T70" fmla="*/ 408947 w 1259"/>
                  <a:gd name="T71" fmla="*/ 235281 h 1418"/>
                  <a:gd name="T72" fmla="*/ 465325 w 1259"/>
                  <a:gd name="T73" fmla="*/ 225754 h 1418"/>
                  <a:gd name="T74" fmla="*/ 467777 w 1259"/>
                  <a:gd name="T75" fmla="*/ 248537 h 1418"/>
                  <a:gd name="T76" fmla="*/ 514350 w 1259"/>
                  <a:gd name="T77" fmla="*/ 275461 h 1418"/>
                  <a:gd name="T78" fmla="*/ 464100 w 1259"/>
                  <a:gd name="T79" fmla="*/ 329311 h 1418"/>
                  <a:gd name="T80" fmla="*/ 451027 w 1259"/>
                  <a:gd name="T81" fmla="*/ 433697 h 14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59"/>
                  <a:gd name="T124" fmla="*/ 0 h 1418"/>
                  <a:gd name="T125" fmla="*/ 1259 w 1259"/>
                  <a:gd name="T126" fmla="*/ 1418 h 14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59" h="1418">
                    <a:moveTo>
                      <a:pt x="1104" y="1047"/>
                    </a:moveTo>
                    <a:lnTo>
                      <a:pt x="1023" y="1062"/>
                    </a:lnTo>
                    <a:lnTo>
                      <a:pt x="952" y="1079"/>
                    </a:lnTo>
                    <a:lnTo>
                      <a:pt x="894" y="975"/>
                    </a:lnTo>
                    <a:lnTo>
                      <a:pt x="791" y="949"/>
                    </a:lnTo>
                    <a:lnTo>
                      <a:pt x="717" y="1111"/>
                    </a:lnTo>
                    <a:lnTo>
                      <a:pt x="597" y="1149"/>
                    </a:lnTo>
                    <a:lnTo>
                      <a:pt x="564" y="1265"/>
                    </a:lnTo>
                    <a:lnTo>
                      <a:pt x="436" y="1418"/>
                    </a:lnTo>
                    <a:lnTo>
                      <a:pt x="411" y="1265"/>
                    </a:lnTo>
                    <a:lnTo>
                      <a:pt x="362" y="1249"/>
                    </a:lnTo>
                    <a:lnTo>
                      <a:pt x="356" y="1214"/>
                    </a:lnTo>
                    <a:lnTo>
                      <a:pt x="329" y="1104"/>
                    </a:lnTo>
                    <a:lnTo>
                      <a:pt x="362" y="998"/>
                    </a:lnTo>
                    <a:lnTo>
                      <a:pt x="161" y="981"/>
                    </a:lnTo>
                    <a:lnTo>
                      <a:pt x="0" y="884"/>
                    </a:lnTo>
                    <a:lnTo>
                      <a:pt x="10" y="862"/>
                    </a:lnTo>
                    <a:lnTo>
                      <a:pt x="55" y="755"/>
                    </a:lnTo>
                    <a:lnTo>
                      <a:pt x="194" y="782"/>
                    </a:lnTo>
                    <a:lnTo>
                      <a:pt x="258" y="697"/>
                    </a:lnTo>
                    <a:lnTo>
                      <a:pt x="161" y="572"/>
                    </a:lnTo>
                    <a:lnTo>
                      <a:pt x="258" y="498"/>
                    </a:lnTo>
                    <a:lnTo>
                      <a:pt x="403" y="491"/>
                    </a:lnTo>
                    <a:lnTo>
                      <a:pt x="452" y="278"/>
                    </a:lnTo>
                    <a:lnTo>
                      <a:pt x="458" y="272"/>
                    </a:lnTo>
                    <a:lnTo>
                      <a:pt x="485" y="182"/>
                    </a:lnTo>
                    <a:lnTo>
                      <a:pt x="604" y="85"/>
                    </a:lnTo>
                    <a:lnTo>
                      <a:pt x="597" y="0"/>
                    </a:lnTo>
                    <a:lnTo>
                      <a:pt x="749" y="30"/>
                    </a:lnTo>
                    <a:lnTo>
                      <a:pt x="755" y="184"/>
                    </a:lnTo>
                    <a:lnTo>
                      <a:pt x="636" y="362"/>
                    </a:lnTo>
                    <a:lnTo>
                      <a:pt x="646" y="588"/>
                    </a:lnTo>
                    <a:lnTo>
                      <a:pt x="727" y="594"/>
                    </a:lnTo>
                    <a:lnTo>
                      <a:pt x="791" y="523"/>
                    </a:lnTo>
                    <a:lnTo>
                      <a:pt x="958" y="530"/>
                    </a:lnTo>
                    <a:lnTo>
                      <a:pt x="1001" y="568"/>
                    </a:lnTo>
                    <a:lnTo>
                      <a:pt x="1139" y="545"/>
                    </a:lnTo>
                    <a:lnTo>
                      <a:pt x="1145" y="600"/>
                    </a:lnTo>
                    <a:lnTo>
                      <a:pt x="1259" y="665"/>
                    </a:lnTo>
                    <a:lnTo>
                      <a:pt x="1136" y="795"/>
                    </a:lnTo>
                    <a:lnTo>
                      <a:pt x="1104" y="1047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3" name="Freeform 71"/>
              <p:cNvSpPr>
                <a:spLocks noChangeAspect="1"/>
              </p:cNvSpPr>
              <p:nvPr/>
            </p:nvSpPr>
            <p:spPr bwMode="auto">
              <a:xfrm>
                <a:off x="3060481" y="3259788"/>
                <a:ext cx="250237" cy="302790"/>
              </a:xfrm>
              <a:custGeom>
                <a:avLst/>
                <a:gdLst>
                  <a:gd name="T0" fmla="*/ 241079 w 603"/>
                  <a:gd name="T1" fmla="*/ 46700 h 726"/>
                  <a:gd name="T2" fmla="*/ 247650 w 603"/>
                  <a:gd name="T3" fmla="*/ 110758 h 726"/>
                  <a:gd name="T4" fmla="*/ 221365 w 603"/>
                  <a:gd name="T5" fmla="*/ 126462 h 726"/>
                  <a:gd name="T6" fmla="*/ 225062 w 603"/>
                  <a:gd name="T7" fmla="*/ 190520 h 726"/>
                  <a:gd name="T8" fmla="*/ 145797 w 603"/>
                  <a:gd name="T9" fmla="*/ 210770 h 726"/>
                  <a:gd name="T10" fmla="*/ 178653 w 603"/>
                  <a:gd name="T11" fmla="*/ 250858 h 726"/>
                  <a:gd name="T12" fmla="*/ 116638 w 603"/>
                  <a:gd name="T13" fmla="*/ 294665 h 726"/>
                  <a:gd name="T14" fmla="*/ 108424 w 603"/>
                  <a:gd name="T15" fmla="*/ 300038 h 726"/>
                  <a:gd name="T16" fmla="*/ 101853 w 603"/>
                  <a:gd name="T17" fmla="*/ 224409 h 726"/>
                  <a:gd name="T18" fmla="*/ 59551 w 603"/>
                  <a:gd name="T19" fmla="*/ 220276 h 726"/>
                  <a:gd name="T20" fmla="*/ 55855 w 603"/>
                  <a:gd name="T21" fmla="*/ 246725 h 726"/>
                  <a:gd name="T22" fmla="*/ 0 w 603"/>
                  <a:gd name="T23" fmla="*/ 193826 h 726"/>
                  <a:gd name="T24" fmla="*/ 52569 w 603"/>
                  <a:gd name="T25" fmla="*/ 130595 h 726"/>
                  <a:gd name="T26" fmla="*/ 66122 w 603"/>
                  <a:gd name="T27" fmla="*/ 82655 h 726"/>
                  <a:gd name="T28" fmla="*/ 115406 w 603"/>
                  <a:gd name="T29" fmla="*/ 66951 h 726"/>
                  <a:gd name="T30" fmla="*/ 145797 w 603"/>
                  <a:gd name="T31" fmla="*/ 0 h 726"/>
                  <a:gd name="T32" fmla="*/ 188099 w 603"/>
                  <a:gd name="T33" fmla="*/ 10745 h 726"/>
                  <a:gd name="T34" fmla="*/ 211919 w 603"/>
                  <a:gd name="T35" fmla="*/ 53726 h 726"/>
                  <a:gd name="T36" fmla="*/ 241079 w 603"/>
                  <a:gd name="T37" fmla="*/ 46700 h 7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3"/>
                  <a:gd name="T58" fmla="*/ 0 h 726"/>
                  <a:gd name="T59" fmla="*/ 603 w 603"/>
                  <a:gd name="T60" fmla="*/ 726 h 7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3" h="726">
                    <a:moveTo>
                      <a:pt x="587" y="113"/>
                    </a:moveTo>
                    <a:lnTo>
                      <a:pt x="603" y="268"/>
                    </a:lnTo>
                    <a:lnTo>
                      <a:pt x="539" y="306"/>
                    </a:lnTo>
                    <a:lnTo>
                      <a:pt x="548" y="461"/>
                    </a:lnTo>
                    <a:lnTo>
                      <a:pt x="355" y="510"/>
                    </a:lnTo>
                    <a:lnTo>
                      <a:pt x="435" y="607"/>
                    </a:lnTo>
                    <a:lnTo>
                      <a:pt x="284" y="713"/>
                    </a:lnTo>
                    <a:lnTo>
                      <a:pt x="264" y="726"/>
                    </a:lnTo>
                    <a:lnTo>
                      <a:pt x="248" y="543"/>
                    </a:lnTo>
                    <a:lnTo>
                      <a:pt x="145" y="533"/>
                    </a:lnTo>
                    <a:lnTo>
                      <a:pt x="136" y="597"/>
                    </a:lnTo>
                    <a:lnTo>
                      <a:pt x="0" y="469"/>
                    </a:lnTo>
                    <a:lnTo>
                      <a:pt x="128" y="316"/>
                    </a:lnTo>
                    <a:lnTo>
                      <a:pt x="161" y="200"/>
                    </a:lnTo>
                    <a:lnTo>
                      <a:pt x="281" y="162"/>
                    </a:lnTo>
                    <a:lnTo>
                      <a:pt x="355" y="0"/>
                    </a:lnTo>
                    <a:lnTo>
                      <a:pt x="458" y="26"/>
                    </a:lnTo>
                    <a:lnTo>
                      <a:pt x="516" y="130"/>
                    </a:lnTo>
                    <a:lnTo>
                      <a:pt x="587" y="113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4" name="Freeform 72"/>
              <p:cNvSpPr>
                <a:spLocks noChangeAspect="1"/>
              </p:cNvSpPr>
              <p:nvPr/>
            </p:nvSpPr>
            <p:spPr bwMode="auto">
              <a:xfrm>
                <a:off x="2778129" y="3369650"/>
                <a:ext cx="401449" cy="314848"/>
              </a:xfrm>
              <a:custGeom>
                <a:avLst/>
                <a:gdLst>
                  <a:gd name="T0" fmla="*/ 248098 w 971"/>
                  <a:gd name="T1" fmla="*/ 0 h 751"/>
                  <a:gd name="T2" fmla="*/ 102591 w 971"/>
                  <a:gd name="T3" fmla="*/ 10717 h 751"/>
                  <a:gd name="T4" fmla="*/ 52317 w 971"/>
                  <a:gd name="T5" fmla="*/ 37098 h 751"/>
                  <a:gd name="T6" fmla="*/ 52317 w 971"/>
                  <a:gd name="T7" fmla="*/ 61418 h 751"/>
                  <a:gd name="T8" fmla="*/ 0 w 971"/>
                  <a:gd name="T9" fmla="*/ 87799 h 751"/>
                  <a:gd name="T10" fmla="*/ 39238 w 971"/>
                  <a:gd name="T11" fmla="*/ 127782 h 751"/>
                  <a:gd name="T12" fmla="*/ 96460 w 971"/>
                  <a:gd name="T13" fmla="*/ 133965 h 751"/>
                  <a:gd name="T14" fmla="*/ 109539 w 971"/>
                  <a:gd name="T15" fmla="*/ 187551 h 751"/>
                  <a:gd name="T16" fmla="*/ 125071 w 971"/>
                  <a:gd name="T17" fmla="*/ 216817 h 751"/>
                  <a:gd name="T18" fmla="*/ 190876 w 971"/>
                  <a:gd name="T19" fmla="*/ 216817 h 751"/>
                  <a:gd name="T20" fmla="*/ 242785 w 971"/>
                  <a:gd name="T21" fmla="*/ 284418 h 751"/>
                  <a:gd name="T22" fmla="*/ 287336 w 971"/>
                  <a:gd name="T23" fmla="*/ 309562 h 751"/>
                  <a:gd name="T24" fmla="*/ 329435 w 971"/>
                  <a:gd name="T25" fmla="*/ 280708 h 751"/>
                  <a:gd name="T26" fmla="*/ 322895 w 971"/>
                  <a:gd name="T27" fmla="*/ 240725 h 751"/>
                  <a:gd name="T28" fmla="*/ 388700 w 971"/>
                  <a:gd name="T29" fmla="*/ 240725 h 751"/>
                  <a:gd name="T30" fmla="*/ 396875 w 971"/>
                  <a:gd name="T31" fmla="*/ 184665 h 751"/>
                  <a:gd name="T32" fmla="*/ 388700 w 971"/>
                  <a:gd name="T33" fmla="*/ 190024 h 751"/>
                  <a:gd name="T34" fmla="*/ 382161 w 971"/>
                  <a:gd name="T35" fmla="*/ 114592 h 751"/>
                  <a:gd name="T36" fmla="*/ 340062 w 971"/>
                  <a:gd name="T37" fmla="*/ 110470 h 751"/>
                  <a:gd name="T38" fmla="*/ 336383 w 971"/>
                  <a:gd name="T39" fmla="*/ 136850 h 751"/>
                  <a:gd name="T40" fmla="*/ 280796 w 971"/>
                  <a:gd name="T41" fmla="*/ 84089 h 751"/>
                  <a:gd name="T42" fmla="*/ 270578 w 971"/>
                  <a:gd name="T43" fmla="*/ 21022 h 751"/>
                  <a:gd name="T44" fmla="*/ 250550 w 971"/>
                  <a:gd name="T45" fmla="*/ 14427 h 751"/>
                  <a:gd name="T46" fmla="*/ 248098 w 971"/>
                  <a:gd name="T47" fmla="*/ 0 h 7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71"/>
                  <a:gd name="T73" fmla="*/ 0 h 751"/>
                  <a:gd name="T74" fmla="*/ 971 w 971"/>
                  <a:gd name="T75" fmla="*/ 751 h 7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71" h="751">
                    <a:moveTo>
                      <a:pt x="607" y="0"/>
                    </a:moveTo>
                    <a:lnTo>
                      <a:pt x="251" y="26"/>
                    </a:lnTo>
                    <a:lnTo>
                      <a:pt x="128" y="90"/>
                    </a:lnTo>
                    <a:lnTo>
                      <a:pt x="128" y="149"/>
                    </a:lnTo>
                    <a:lnTo>
                      <a:pt x="0" y="213"/>
                    </a:lnTo>
                    <a:lnTo>
                      <a:pt x="96" y="310"/>
                    </a:lnTo>
                    <a:lnTo>
                      <a:pt x="236" y="325"/>
                    </a:lnTo>
                    <a:lnTo>
                      <a:pt x="268" y="455"/>
                    </a:lnTo>
                    <a:lnTo>
                      <a:pt x="306" y="526"/>
                    </a:lnTo>
                    <a:lnTo>
                      <a:pt x="467" y="526"/>
                    </a:lnTo>
                    <a:lnTo>
                      <a:pt x="594" y="690"/>
                    </a:lnTo>
                    <a:lnTo>
                      <a:pt x="703" y="751"/>
                    </a:lnTo>
                    <a:lnTo>
                      <a:pt x="806" y="681"/>
                    </a:lnTo>
                    <a:lnTo>
                      <a:pt x="790" y="584"/>
                    </a:lnTo>
                    <a:lnTo>
                      <a:pt x="951" y="584"/>
                    </a:lnTo>
                    <a:lnTo>
                      <a:pt x="971" y="448"/>
                    </a:lnTo>
                    <a:lnTo>
                      <a:pt x="951" y="461"/>
                    </a:lnTo>
                    <a:lnTo>
                      <a:pt x="935" y="278"/>
                    </a:lnTo>
                    <a:lnTo>
                      <a:pt x="832" y="268"/>
                    </a:lnTo>
                    <a:lnTo>
                      <a:pt x="823" y="332"/>
                    </a:lnTo>
                    <a:lnTo>
                      <a:pt x="687" y="204"/>
                    </a:lnTo>
                    <a:lnTo>
                      <a:pt x="662" y="51"/>
                    </a:lnTo>
                    <a:lnTo>
                      <a:pt x="613" y="35"/>
                    </a:lnTo>
                    <a:lnTo>
                      <a:pt x="607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7" name="Freeform 73"/>
              <p:cNvSpPr>
                <a:spLocks noChangeAspect="1"/>
              </p:cNvSpPr>
              <p:nvPr/>
            </p:nvSpPr>
            <p:spPr bwMode="auto">
              <a:xfrm>
                <a:off x="2796863" y="3206197"/>
                <a:ext cx="232840" cy="175511"/>
              </a:xfrm>
              <a:custGeom>
                <a:avLst/>
                <a:gdLst>
                  <a:gd name="T0" fmla="*/ 82705 w 565"/>
                  <a:gd name="T1" fmla="*/ 173037 h 420"/>
                  <a:gd name="T2" fmla="*/ 48889 w 565"/>
                  <a:gd name="T3" fmla="*/ 127718 h 420"/>
                  <a:gd name="T4" fmla="*/ 48889 w 565"/>
                  <a:gd name="T5" fmla="*/ 94346 h 420"/>
                  <a:gd name="T6" fmla="*/ 0 w 565"/>
                  <a:gd name="T7" fmla="*/ 90226 h 420"/>
                  <a:gd name="T8" fmla="*/ 0 w 565"/>
                  <a:gd name="T9" fmla="*/ 26368 h 420"/>
                  <a:gd name="T10" fmla="*/ 43593 w 565"/>
                  <a:gd name="T11" fmla="*/ 0 h 420"/>
                  <a:gd name="T12" fmla="*/ 86779 w 565"/>
                  <a:gd name="T13" fmla="*/ 17304 h 420"/>
                  <a:gd name="T14" fmla="*/ 82705 w 565"/>
                  <a:gd name="T15" fmla="*/ 26368 h 420"/>
                  <a:gd name="T16" fmla="*/ 148298 w 565"/>
                  <a:gd name="T17" fmla="*/ 66331 h 420"/>
                  <a:gd name="T18" fmla="*/ 230188 w 565"/>
                  <a:gd name="T19" fmla="*/ 73335 h 420"/>
                  <a:gd name="T20" fmla="*/ 216743 w 565"/>
                  <a:gd name="T21" fmla="*/ 117006 h 420"/>
                  <a:gd name="T22" fmla="*/ 227744 w 565"/>
                  <a:gd name="T23" fmla="*/ 162325 h 420"/>
                  <a:gd name="T24" fmla="*/ 82705 w 565"/>
                  <a:gd name="T25" fmla="*/ 173037 h 4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5"/>
                  <a:gd name="T40" fmla="*/ 0 h 420"/>
                  <a:gd name="T41" fmla="*/ 565 w 565"/>
                  <a:gd name="T42" fmla="*/ 420 h 4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5" h="420">
                    <a:moveTo>
                      <a:pt x="203" y="420"/>
                    </a:moveTo>
                    <a:lnTo>
                      <a:pt x="120" y="310"/>
                    </a:lnTo>
                    <a:lnTo>
                      <a:pt x="120" y="229"/>
                    </a:lnTo>
                    <a:lnTo>
                      <a:pt x="0" y="219"/>
                    </a:lnTo>
                    <a:lnTo>
                      <a:pt x="0" y="64"/>
                    </a:lnTo>
                    <a:lnTo>
                      <a:pt x="107" y="0"/>
                    </a:lnTo>
                    <a:lnTo>
                      <a:pt x="213" y="42"/>
                    </a:lnTo>
                    <a:lnTo>
                      <a:pt x="203" y="64"/>
                    </a:lnTo>
                    <a:lnTo>
                      <a:pt x="364" y="161"/>
                    </a:lnTo>
                    <a:lnTo>
                      <a:pt x="565" y="178"/>
                    </a:lnTo>
                    <a:lnTo>
                      <a:pt x="532" y="284"/>
                    </a:lnTo>
                    <a:lnTo>
                      <a:pt x="559" y="394"/>
                    </a:lnTo>
                    <a:lnTo>
                      <a:pt x="203" y="4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8" name="Freeform 74"/>
              <p:cNvSpPr>
                <a:spLocks noChangeAspect="1"/>
              </p:cNvSpPr>
              <p:nvPr/>
            </p:nvSpPr>
            <p:spPr bwMode="auto">
              <a:xfrm>
                <a:off x="2716573" y="3297302"/>
                <a:ext cx="165932" cy="163453"/>
              </a:xfrm>
              <a:custGeom>
                <a:avLst/>
                <a:gdLst>
                  <a:gd name="T0" fmla="*/ 163513 w 397"/>
                  <a:gd name="T1" fmla="*/ 83062 h 388"/>
                  <a:gd name="T2" fmla="*/ 112853 w 397"/>
                  <a:gd name="T3" fmla="*/ 109509 h 388"/>
                  <a:gd name="T4" fmla="*/ 112853 w 397"/>
                  <a:gd name="T5" fmla="*/ 133891 h 388"/>
                  <a:gd name="T6" fmla="*/ 60133 w 397"/>
                  <a:gd name="T7" fmla="*/ 160338 h 388"/>
                  <a:gd name="T8" fmla="*/ 5354 w 397"/>
                  <a:gd name="T9" fmla="*/ 137610 h 388"/>
                  <a:gd name="T10" fmla="*/ 0 w 397"/>
                  <a:gd name="T11" fmla="*/ 136370 h 388"/>
                  <a:gd name="T12" fmla="*/ 7002 w 397"/>
                  <a:gd name="T13" fmla="*/ 76037 h 388"/>
                  <a:gd name="T14" fmla="*/ 44070 w 397"/>
                  <a:gd name="T15" fmla="*/ 45457 h 388"/>
                  <a:gd name="T16" fmla="*/ 44070 w 397"/>
                  <a:gd name="T17" fmla="*/ 13637 h 388"/>
                  <a:gd name="T18" fmla="*/ 79903 w 397"/>
                  <a:gd name="T19" fmla="*/ 0 h 388"/>
                  <a:gd name="T20" fmla="*/ 129328 w 397"/>
                  <a:gd name="T21" fmla="*/ 4132 h 388"/>
                  <a:gd name="T22" fmla="*/ 129328 w 397"/>
                  <a:gd name="T23" fmla="*/ 37605 h 388"/>
                  <a:gd name="T24" fmla="*/ 163513 w 397"/>
                  <a:gd name="T25" fmla="*/ 83062 h 3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7"/>
                  <a:gd name="T40" fmla="*/ 0 h 388"/>
                  <a:gd name="T41" fmla="*/ 397 w 397"/>
                  <a:gd name="T42" fmla="*/ 388 h 3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7" h="388">
                    <a:moveTo>
                      <a:pt x="397" y="201"/>
                    </a:moveTo>
                    <a:lnTo>
                      <a:pt x="274" y="265"/>
                    </a:lnTo>
                    <a:lnTo>
                      <a:pt x="274" y="324"/>
                    </a:lnTo>
                    <a:lnTo>
                      <a:pt x="146" y="388"/>
                    </a:lnTo>
                    <a:lnTo>
                      <a:pt x="13" y="333"/>
                    </a:lnTo>
                    <a:lnTo>
                      <a:pt x="0" y="330"/>
                    </a:lnTo>
                    <a:lnTo>
                      <a:pt x="17" y="184"/>
                    </a:lnTo>
                    <a:lnTo>
                      <a:pt x="107" y="110"/>
                    </a:lnTo>
                    <a:lnTo>
                      <a:pt x="107" y="33"/>
                    </a:lnTo>
                    <a:lnTo>
                      <a:pt x="194" y="0"/>
                    </a:lnTo>
                    <a:lnTo>
                      <a:pt x="314" y="10"/>
                    </a:lnTo>
                    <a:lnTo>
                      <a:pt x="314" y="91"/>
                    </a:lnTo>
                    <a:lnTo>
                      <a:pt x="397" y="2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39" name="Freeform 75"/>
              <p:cNvSpPr>
                <a:spLocks noChangeAspect="1"/>
              </p:cNvSpPr>
              <p:nvPr/>
            </p:nvSpPr>
            <p:spPr bwMode="auto">
              <a:xfrm>
                <a:off x="2709882" y="3590713"/>
                <a:ext cx="311792" cy="257238"/>
              </a:xfrm>
              <a:custGeom>
                <a:avLst/>
                <a:gdLst>
                  <a:gd name="T0" fmla="*/ 190496 w 755"/>
                  <a:gd name="T1" fmla="*/ 0 h 613"/>
                  <a:gd name="T2" fmla="*/ 121966 w 755"/>
                  <a:gd name="T3" fmla="*/ 46822 h 613"/>
                  <a:gd name="T4" fmla="*/ 85254 w 755"/>
                  <a:gd name="T5" fmla="*/ 10773 h 613"/>
                  <a:gd name="T6" fmla="*/ 10606 w 755"/>
                  <a:gd name="T7" fmla="*/ 6630 h 613"/>
                  <a:gd name="T8" fmla="*/ 0 w 755"/>
                  <a:gd name="T9" fmla="*/ 66711 h 613"/>
                  <a:gd name="T10" fmla="*/ 0 w 755"/>
                  <a:gd name="T11" fmla="*/ 100274 h 613"/>
                  <a:gd name="T12" fmla="*/ 30186 w 755"/>
                  <a:gd name="T13" fmla="*/ 140467 h 613"/>
                  <a:gd name="T14" fmla="*/ 65674 w 755"/>
                  <a:gd name="T15" fmla="*/ 191018 h 613"/>
                  <a:gd name="T16" fmla="*/ 66898 w 755"/>
                  <a:gd name="T17" fmla="*/ 254000 h 613"/>
                  <a:gd name="T18" fmla="*/ 121966 w 755"/>
                  <a:gd name="T19" fmla="*/ 254000 h 613"/>
                  <a:gd name="T20" fmla="*/ 148889 w 755"/>
                  <a:gd name="T21" fmla="*/ 210907 h 613"/>
                  <a:gd name="T22" fmla="*/ 210484 w 755"/>
                  <a:gd name="T23" fmla="*/ 193504 h 613"/>
                  <a:gd name="T24" fmla="*/ 223537 w 755"/>
                  <a:gd name="T25" fmla="*/ 144196 h 613"/>
                  <a:gd name="T26" fmla="*/ 269223 w 755"/>
                  <a:gd name="T27" fmla="*/ 126793 h 613"/>
                  <a:gd name="T28" fmla="*/ 307975 w 755"/>
                  <a:gd name="T29" fmla="*/ 67954 h 613"/>
                  <a:gd name="T30" fmla="*/ 256170 w 755"/>
                  <a:gd name="T31" fmla="*/ 0 h 613"/>
                  <a:gd name="T32" fmla="*/ 190496 w 755"/>
                  <a:gd name="T33" fmla="*/ 0 h 6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5"/>
                  <a:gd name="T52" fmla="*/ 0 h 613"/>
                  <a:gd name="T53" fmla="*/ 755 w 755"/>
                  <a:gd name="T54" fmla="*/ 613 h 6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5" h="613">
                    <a:moveTo>
                      <a:pt x="467" y="0"/>
                    </a:moveTo>
                    <a:lnTo>
                      <a:pt x="299" y="113"/>
                    </a:lnTo>
                    <a:lnTo>
                      <a:pt x="209" y="26"/>
                    </a:lnTo>
                    <a:lnTo>
                      <a:pt x="26" y="16"/>
                    </a:lnTo>
                    <a:lnTo>
                      <a:pt x="0" y="161"/>
                    </a:lnTo>
                    <a:lnTo>
                      <a:pt x="0" y="242"/>
                    </a:lnTo>
                    <a:lnTo>
                      <a:pt x="74" y="339"/>
                    </a:lnTo>
                    <a:lnTo>
                      <a:pt x="161" y="461"/>
                    </a:lnTo>
                    <a:lnTo>
                      <a:pt x="164" y="613"/>
                    </a:lnTo>
                    <a:lnTo>
                      <a:pt x="299" y="613"/>
                    </a:lnTo>
                    <a:lnTo>
                      <a:pt x="365" y="509"/>
                    </a:lnTo>
                    <a:lnTo>
                      <a:pt x="516" y="467"/>
                    </a:lnTo>
                    <a:lnTo>
                      <a:pt x="548" y="348"/>
                    </a:lnTo>
                    <a:lnTo>
                      <a:pt x="660" y="306"/>
                    </a:lnTo>
                    <a:lnTo>
                      <a:pt x="755" y="164"/>
                    </a:lnTo>
                    <a:lnTo>
                      <a:pt x="628" y="0"/>
                    </a:lnTo>
                    <a:lnTo>
                      <a:pt x="467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0" name="Freeform 76"/>
              <p:cNvSpPr>
                <a:spLocks noChangeAspect="1"/>
              </p:cNvSpPr>
              <p:nvPr/>
            </p:nvSpPr>
            <p:spPr bwMode="auto">
              <a:xfrm>
                <a:off x="2311110" y="3487550"/>
                <a:ext cx="467019" cy="458204"/>
              </a:xfrm>
              <a:custGeom>
                <a:avLst/>
                <a:gdLst>
                  <a:gd name="T0" fmla="*/ 200499 w 1132"/>
                  <a:gd name="T1" fmla="*/ 446246 h 1096"/>
                  <a:gd name="T2" fmla="*/ 233441 w 1132"/>
                  <a:gd name="T3" fmla="*/ 452438 h 1096"/>
                  <a:gd name="T4" fmla="*/ 246455 w 1132"/>
                  <a:gd name="T5" fmla="*/ 406203 h 1096"/>
                  <a:gd name="T6" fmla="*/ 351382 w 1132"/>
                  <a:gd name="T7" fmla="*/ 372766 h 1096"/>
                  <a:gd name="T8" fmla="*/ 410352 w 1132"/>
                  <a:gd name="T9" fmla="*/ 379371 h 1096"/>
                  <a:gd name="T10" fmla="*/ 460375 w 1132"/>
                  <a:gd name="T11" fmla="*/ 355428 h 1096"/>
                  <a:gd name="T12" fmla="*/ 459155 w 1132"/>
                  <a:gd name="T13" fmla="*/ 292681 h 1096"/>
                  <a:gd name="T14" fmla="*/ 423773 w 1132"/>
                  <a:gd name="T15" fmla="*/ 242319 h 1096"/>
                  <a:gd name="T16" fmla="*/ 393677 w 1132"/>
                  <a:gd name="T17" fmla="*/ 202276 h 1096"/>
                  <a:gd name="T18" fmla="*/ 393677 w 1132"/>
                  <a:gd name="T19" fmla="*/ 168839 h 1096"/>
                  <a:gd name="T20" fmla="*/ 321286 w 1132"/>
                  <a:gd name="T21" fmla="*/ 168839 h 1096"/>
                  <a:gd name="T22" fmla="*/ 294851 w 1132"/>
                  <a:gd name="T23" fmla="*/ 139529 h 1096"/>
                  <a:gd name="T24" fmla="*/ 259469 w 1132"/>
                  <a:gd name="T25" fmla="*/ 106092 h 1096"/>
                  <a:gd name="T26" fmla="*/ 220427 w 1132"/>
                  <a:gd name="T27" fmla="*/ 106092 h 1096"/>
                  <a:gd name="T28" fmla="*/ 174064 w 1132"/>
                  <a:gd name="T29" fmla="*/ 49124 h 1096"/>
                  <a:gd name="T30" fmla="*/ 141529 w 1132"/>
                  <a:gd name="T31" fmla="*/ 49124 h 1096"/>
                  <a:gd name="T32" fmla="*/ 98013 w 1132"/>
                  <a:gd name="T33" fmla="*/ 2477 h 1096"/>
                  <a:gd name="T34" fmla="*/ 75645 w 1132"/>
                  <a:gd name="T35" fmla="*/ 0 h 1096"/>
                  <a:gd name="T36" fmla="*/ 36602 w 1132"/>
                  <a:gd name="T37" fmla="*/ 33025 h 1096"/>
                  <a:gd name="T38" fmla="*/ 6507 w 1132"/>
                  <a:gd name="T39" fmla="*/ 28071 h 1096"/>
                  <a:gd name="T40" fmla="*/ 4067 w 1132"/>
                  <a:gd name="T41" fmla="*/ 89167 h 1096"/>
                  <a:gd name="T42" fmla="*/ 0 w 1132"/>
                  <a:gd name="T43" fmla="*/ 89167 h 1096"/>
                  <a:gd name="T44" fmla="*/ 4067 w 1132"/>
                  <a:gd name="T45" fmla="*/ 142006 h 1096"/>
                  <a:gd name="T46" fmla="*/ 102486 w 1132"/>
                  <a:gd name="T47" fmla="*/ 182048 h 1096"/>
                  <a:gd name="T48" fmla="*/ 104926 w 1132"/>
                  <a:gd name="T49" fmla="*/ 239842 h 1096"/>
                  <a:gd name="T50" fmla="*/ 75645 w 1132"/>
                  <a:gd name="T51" fmla="*/ 255528 h 1096"/>
                  <a:gd name="T52" fmla="*/ 108587 w 1132"/>
                  <a:gd name="T53" fmla="*/ 272866 h 1096"/>
                  <a:gd name="T54" fmla="*/ 167964 w 1132"/>
                  <a:gd name="T55" fmla="*/ 292681 h 1096"/>
                  <a:gd name="T56" fmla="*/ 167964 w 1132"/>
                  <a:gd name="T57" fmla="*/ 329008 h 1096"/>
                  <a:gd name="T58" fmla="*/ 177318 w 1132"/>
                  <a:gd name="T59" fmla="*/ 353777 h 1096"/>
                  <a:gd name="T60" fmla="*/ 200499 w 1132"/>
                  <a:gd name="T61" fmla="*/ 446246 h 10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32"/>
                  <a:gd name="T94" fmla="*/ 0 h 1096"/>
                  <a:gd name="T95" fmla="*/ 1132 w 1132"/>
                  <a:gd name="T96" fmla="*/ 1096 h 10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32" h="1096">
                    <a:moveTo>
                      <a:pt x="493" y="1081"/>
                    </a:moveTo>
                    <a:lnTo>
                      <a:pt x="574" y="1096"/>
                    </a:lnTo>
                    <a:lnTo>
                      <a:pt x="606" y="984"/>
                    </a:lnTo>
                    <a:lnTo>
                      <a:pt x="864" y="903"/>
                    </a:lnTo>
                    <a:lnTo>
                      <a:pt x="1009" y="919"/>
                    </a:lnTo>
                    <a:lnTo>
                      <a:pt x="1132" y="861"/>
                    </a:lnTo>
                    <a:lnTo>
                      <a:pt x="1129" y="709"/>
                    </a:lnTo>
                    <a:lnTo>
                      <a:pt x="1042" y="587"/>
                    </a:lnTo>
                    <a:lnTo>
                      <a:pt x="968" y="490"/>
                    </a:lnTo>
                    <a:lnTo>
                      <a:pt x="968" y="409"/>
                    </a:lnTo>
                    <a:lnTo>
                      <a:pt x="790" y="409"/>
                    </a:lnTo>
                    <a:lnTo>
                      <a:pt x="725" y="338"/>
                    </a:lnTo>
                    <a:lnTo>
                      <a:pt x="638" y="257"/>
                    </a:lnTo>
                    <a:lnTo>
                      <a:pt x="542" y="257"/>
                    </a:lnTo>
                    <a:lnTo>
                      <a:pt x="428" y="119"/>
                    </a:lnTo>
                    <a:lnTo>
                      <a:pt x="348" y="119"/>
                    </a:lnTo>
                    <a:lnTo>
                      <a:pt x="241" y="6"/>
                    </a:lnTo>
                    <a:lnTo>
                      <a:pt x="186" y="0"/>
                    </a:lnTo>
                    <a:lnTo>
                      <a:pt x="90" y="80"/>
                    </a:lnTo>
                    <a:lnTo>
                      <a:pt x="16" y="68"/>
                    </a:lnTo>
                    <a:lnTo>
                      <a:pt x="10" y="216"/>
                    </a:lnTo>
                    <a:lnTo>
                      <a:pt x="0" y="216"/>
                    </a:lnTo>
                    <a:lnTo>
                      <a:pt x="10" y="344"/>
                    </a:lnTo>
                    <a:lnTo>
                      <a:pt x="252" y="441"/>
                    </a:lnTo>
                    <a:lnTo>
                      <a:pt x="258" y="581"/>
                    </a:lnTo>
                    <a:lnTo>
                      <a:pt x="186" y="619"/>
                    </a:lnTo>
                    <a:lnTo>
                      <a:pt x="267" y="661"/>
                    </a:lnTo>
                    <a:lnTo>
                      <a:pt x="413" y="709"/>
                    </a:lnTo>
                    <a:lnTo>
                      <a:pt x="413" y="797"/>
                    </a:lnTo>
                    <a:lnTo>
                      <a:pt x="436" y="857"/>
                    </a:lnTo>
                    <a:lnTo>
                      <a:pt x="493" y="108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1" name="Freeform 95"/>
              <p:cNvSpPr>
                <a:spLocks noChangeAspect="1"/>
              </p:cNvSpPr>
              <p:nvPr/>
            </p:nvSpPr>
            <p:spPr bwMode="auto">
              <a:xfrm>
                <a:off x="2467675" y="3263807"/>
                <a:ext cx="256927" cy="202307"/>
              </a:xfrm>
              <a:custGeom>
                <a:avLst/>
                <a:gdLst>
                  <a:gd name="T0" fmla="*/ 218300 w 619"/>
                  <a:gd name="T1" fmla="*/ 200025 h 487"/>
                  <a:gd name="T2" fmla="*/ 174805 w 619"/>
                  <a:gd name="T3" fmla="*/ 195918 h 487"/>
                  <a:gd name="T4" fmla="*/ 118998 w 619"/>
                  <a:gd name="T5" fmla="*/ 156077 h 487"/>
                  <a:gd name="T6" fmla="*/ 79195 w 619"/>
                  <a:gd name="T7" fmla="*/ 162649 h 487"/>
                  <a:gd name="T8" fmla="*/ 85351 w 619"/>
                  <a:gd name="T9" fmla="*/ 116647 h 487"/>
                  <a:gd name="T10" fmla="*/ 48830 w 619"/>
                  <a:gd name="T11" fmla="*/ 83378 h 487"/>
                  <a:gd name="T12" fmla="*/ 6155 w 619"/>
                  <a:gd name="T13" fmla="*/ 89950 h 487"/>
                  <a:gd name="T14" fmla="*/ 0 w 619"/>
                  <a:gd name="T15" fmla="*/ 54216 h 487"/>
                  <a:gd name="T16" fmla="*/ 61961 w 619"/>
                  <a:gd name="T17" fmla="*/ 0 h 487"/>
                  <a:gd name="T18" fmla="*/ 107919 w 619"/>
                  <a:gd name="T19" fmla="*/ 34091 h 487"/>
                  <a:gd name="T20" fmla="*/ 125564 w 619"/>
                  <a:gd name="T21" fmla="*/ 83378 h 487"/>
                  <a:gd name="T22" fmla="*/ 161263 w 619"/>
                  <a:gd name="T23" fmla="*/ 113772 h 487"/>
                  <a:gd name="T24" fmla="*/ 218300 w 619"/>
                  <a:gd name="T25" fmla="*/ 87075 h 487"/>
                  <a:gd name="T26" fmla="*/ 254000 w 619"/>
                  <a:gd name="T27" fmla="*/ 109665 h 487"/>
                  <a:gd name="T28" fmla="*/ 247024 w 619"/>
                  <a:gd name="T29" fmla="*/ 169631 h 487"/>
                  <a:gd name="T30" fmla="*/ 252359 w 619"/>
                  <a:gd name="T31" fmla="*/ 170863 h 487"/>
                  <a:gd name="T32" fmla="*/ 218300 w 619"/>
                  <a:gd name="T33" fmla="*/ 200025 h 4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9"/>
                  <a:gd name="T52" fmla="*/ 0 h 487"/>
                  <a:gd name="T53" fmla="*/ 619 w 619"/>
                  <a:gd name="T54" fmla="*/ 487 h 4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9" h="487">
                    <a:moveTo>
                      <a:pt x="532" y="487"/>
                    </a:moveTo>
                    <a:lnTo>
                      <a:pt x="426" y="477"/>
                    </a:lnTo>
                    <a:lnTo>
                      <a:pt x="290" y="380"/>
                    </a:lnTo>
                    <a:lnTo>
                      <a:pt x="193" y="396"/>
                    </a:lnTo>
                    <a:lnTo>
                      <a:pt x="208" y="284"/>
                    </a:lnTo>
                    <a:lnTo>
                      <a:pt x="119" y="203"/>
                    </a:lnTo>
                    <a:lnTo>
                      <a:pt x="15" y="219"/>
                    </a:lnTo>
                    <a:lnTo>
                      <a:pt x="0" y="132"/>
                    </a:lnTo>
                    <a:lnTo>
                      <a:pt x="151" y="0"/>
                    </a:lnTo>
                    <a:lnTo>
                      <a:pt x="263" y="83"/>
                    </a:lnTo>
                    <a:lnTo>
                      <a:pt x="306" y="203"/>
                    </a:lnTo>
                    <a:lnTo>
                      <a:pt x="393" y="277"/>
                    </a:lnTo>
                    <a:lnTo>
                      <a:pt x="532" y="212"/>
                    </a:lnTo>
                    <a:lnTo>
                      <a:pt x="619" y="267"/>
                    </a:lnTo>
                    <a:lnTo>
                      <a:pt x="602" y="413"/>
                    </a:lnTo>
                    <a:lnTo>
                      <a:pt x="615" y="416"/>
                    </a:lnTo>
                    <a:lnTo>
                      <a:pt x="532" y="487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142" name="Freeform 109"/>
              <p:cNvSpPr>
                <a:spLocks noChangeAspect="1"/>
              </p:cNvSpPr>
              <p:nvPr/>
            </p:nvSpPr>
            <p:spPr bwMode="auto">
              <a:xfrm>
                <a:off x="3338819" y="3032025"/>
                <a:ext cx="171285" cy="281354"/>
              </a:xfrm>
              <a:custGeom>
                <a:avLst/>
                <a:gdLst>
                  <a:gd name="T0" fmla="*/ 0 w 419"/>
                  <a:gd name="T1" fmla="*/ 264700 h 678"/>
                  <a:gd name="T2" fmla="*/ 78242 w 419"/>
                  <a:gd name="T3" fmla="*/ 277812 h 678"/>
                  <a:gd name="T4" fmla="*/ 117160 w 419"/>
                  <a:gd name="T5" fmla="*/ 277812 h 678"/>
                  <a:gd name="T6" fmla="*/ 169862 w 419"/>
                  <a:gd name="T7" fmla="*/ 68429 h 678"/>
                  <a:gd name="T8" fmla="*/ 95269 w 419"/>
                  <a:gd name="T9" fmla="*/ 39746 h 678"/>
                  <a:gd name="T10" fmla="*/ 81891 w 419"/>
                  <a:gd name="T11" fmla="*/ 0 h 678"/>
                  <a:gd name="T12" fmla="*/ 6486 w 419"/>
                  <a:gd name="T13" fmla="*/ 2459 h 678"/>
                  <a:gd name="T14" fmla="*/ 10946 w 419"/>
                  <a:gd name="T15" fmla="*/ 81541 h 678"/>
                  <a:gd name="T16" fmla="*/ 62837 w 419"/>
                  <a:gd name="T17" fmla="*/ 108175 h 678"/>
                  <a:gd name="T18" fmla="*/ 12973 w 419"/>
                  <a:gd name="T19" fmla="*/ 161442 h 678"/>
                  <a:gd name="T20" fmla="*/ 0 w 419"/>
                  <a:gd name="T21" fmla="*/ 264700 h 6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678"/>
                  <a:gd name="T35" fmla="*/ 419 w 419"/>
                  <a:gd name="T36" fmla="*/ 678 h 6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678">
                    <a:moveTo>
                      <a:pt x="0" y="646"/>
                    </a:moveTo>
                    <a:lnTo>
                      <a:pt x="193" y="678"/>
                    </a:lnTo>
                    <a:lnTo>
                      <a:pt x="289" y="678"/>
                    </a:lnTo>
                    <a:lnTo>
                      <a:pt x="419" y="167"/>
                    </a:lnTo>
                    <a:lnTo>
                      <a:pt x="235" y="97"/>
                    </a:lnTo>
                    <a:lnTo>
                      <a:pt x="202" y="0"/>
                    </a:lnTo>
                    <a:lnTo>
                      <a:pt x="16" y="6"/>
                    </a:lnTo>
                    <a:lnTo>
                      <a:pt x="27" y="199"/>
                    </a:lnTo>
                    <a:lnTo>
                      <a:pt x="155" y="264"/>
                    </a:lnTo>
                    <a:lnTo>
                      <a:pt x="32" y="394"/>
                    </a:lnTo>
                    <a:lnTo>
                      <a:pt x="0" y="6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  <p:grpSp>
          <p:nvGrpSpPr>
            <p:cNvPr id="20" name="Группа 371"/>
            <p:cNvGrpSpPr/>
            <p:nvPr/>
          </p:nvGrpSpPr>
          <p:grpSpPr>
            <a:xfrm>
              <a:off x="1554556" y="1429093"/>
              <a:ext cx="3299911" cy="2197238"/>
              <a:chOff x="1547018" y="955368"/>
              <a:chExt cx="3299911" cy="2197238"/>
            </a:xfrm>
            <a:grpFill/>
          </p:grpSpPr>
          <p:grpSp>
            <p:nvGrpSpPr>
              <p:cNvPr id="106" name="Группа 129"/>
              <p:cNvGrpSpPr/>
              <p:nvPr/>
            </p:nvGrpSpPr>
            <p:grpSpPr>
              <a:xfrm>
                <a:off x="1547018" y="955368"/>
                <a:ext cx="3299911" cy="2197238"/>
                <a:chOff x="1547018" y="955368"/>
                <a:chExt cx="3299911" cy="2197238"/>
              </a:xfrm>
              <a:grpFill/>
            </p:grpSpPr>
            <p:sp>
              <p:nvSpPr>
                <p:cNvPr id="108" name="Freeform 33"/>
                <p:cNvSpPr>
                  <a:spLocks noChangeAspect="1"/>
                </p:cNvSpPr>
                <p:nvPr/>
              </p:nvSpPr>
              <p:spPr bwMode="auto">
                <a:xfrm>
                  <a:off x="4767977" y="1081307"/>
                  <a:ext cx="78952" cy="68329"/>
                </a:xfrm>
                <a:custGeom>
                  <a:avLst/>
                  <a:gdLst>
                    <a:gd name="T0" fmla="*/ 0 w 193"/>
                    <a:gd name="T1" fmla="*/ 35562 h 167"/>
                    <a:gd name="T2" fmla="*/ 29019 w 193"/>
                    <a:gd name="T3" fmla="*/ 22482 h 167"/>
                    <a:gd name="T4" fmla="*/ 45544 w 193"/>
                    <a:gd name="T5" fmla="*/ 0 h 167"/>
                    <a:gd name="T6" fmla="*/ 77787 w 193"/>
                    <a:gd name="T7" fmla="*/ 32701 h 167"/>
                    <a:gd name="T8" fmla="*/ 26198 w 193"/>
                    <a:gd name="T9" fmla="*/ 68263 h 167"/>
                    <a:gd name="T10" fmla="*/ 0 w 193"/>
                    <a:gd name="T11" fmla="*/ 35562 h 1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3"/>
                    <a:gd name="T19" fmla="*/ 0 h 167"/>
                    <a:gd name="T20" fmla="*/ 193 w 193"/>
                    <a:gd name="T21" fmla="*/ 167 h 1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3" h="167">
                      <a:moveTo>
                        <a:pt x="0" y="87"/>
                      </a:moveTo>
                      <a:lnTo>
                        <a:pt x="72" y="55"/>
                      </a:lnTo>
                      <a:lnTo>
                        <a:pt x="113" y="0"/>
                      </a:lnTo>
                      <a:lnTo>
                        <a:pt x="193" y="80"/>
                      </a:lnTo>
                      <a:lnTo>
                        <a:pt x="65" y="16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09" name="Freeform 34"/>
                <p:cNvSpPr>
                  <a:spLocks noChangeAspect="1"/>
                </p:cNvSpPr>
                <p:nvPr/>
              </p:nvSpPr>
              <p:spPr bwMode="auto">
                <a:xfrm>
                  <a:off x="4702407" y="1088006"/>
                  <a:ext cx="54865" cy="49572"/>
                </a:xfrm>
                <a:custGeom>
                  <a:avLst/>
                  <a:gdLst>
                    <a:gd name="T0" fmla="*/ 12794 w 135"/>
                    <a:gd name="T1" fmla="*/ 0 h 119"/>
                    <a:gd name="T2" fmla="*/ 53975 w 135"/>
                    <a:gd name="T3" fmla="*/ 7030 h 119"/>
                    <a:gd name="T4" fmla="*/ 44779 w 135"/>
                    <a:gd name="T5" fmla="*/ 49213 h 119"/>
                    <a:gd name="T6" fmla="*/ 0 w 135"/>
                    <a:gd name="T7" fmla="*/ 43010 h 119"/>
                    <a:gd name="T8" fmla="*/ 12794 w 135"/>
                    <a:gd name="T9" fmla="*/ 0 h 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19"/>
                    <a:gd name="T17" fmla="*/ 135 w 135"/>
                    <a:gd name="T18" fmla="*/ 119 h 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19">
                      <a:moveTo>
                        <a:pt x="32" y="0"/>
                      </a:moveTo>
                      <a:lnTo>
                        <a:pt x="135" y="17"/>
                      </a:lnTo>
                      <a:lnTo>
                        <a:pt x="112" y="119"/>
                      </a:lnTo>
                      <a:lnTo>
                        <a:pt x="0" y="10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0" name="Freeform 60"/>
                <p:cNvSpPr>
                  <a:spLocks noChangeAspect="1"/>
                </p:cNvSpPr>
                <p:nvPr/>
              </p:nvSpPr>
              <p:spPr bwMode="auto">
                <a:xfrm>
                  <a:off x="3143447" y="2429125"/>
                  <a:ext cx="1169555" cy="723481"/>
                </a:xfrm>
                <a:custGeom>
                  <a:avLst/>
                  <a:gdLst>
                    <a:gd name="T0" fmla="*/ 1138560 w 2832"/>
                    <a:gd name="T1" fmla="*/ 118787 h 1726"/>
                    <a:gd name="T2" fmla="*/ 1136112 w 2832"/>
                    <a:gd name="T3" fmla="*/ 166798 h 1726"/>
                    <a:gd name="T4" fmla="*/ 1155700 w 2832"/>
                    <a:gd name="T5" fmla="*/ 206531 h 1726"/>
                    <a:gd name="T6" fmla="*/ 1059800 w 2832"/>
                    <a:gd name="T7" fmla="*/ 273996 h 1726"/>
                    <a:gd name="T8" fmla="*/ 994098 w 2832"/>
                    <a:gd name="T9" fmla="*/ 287240 h 1726"/>
                    <a:gd name="T10" fmla="*/ 919010 w 2832"/>
                    <a:gd name="T11" fmla="*/ 343115 h 1726"/>
                    <a:gd name="T12" fmla="*/ 892893 w 2832"/>
                    <a:gd name="T13" fmla="*/ 356360 h 1726"/>
                    <a:gd name="T14" fmla="*/ 862286 w 2832"/>
                    <a:gd name="T15" fmla="*/ 356360 h 1726"/>
                    <a:gd name="T16" fmla="*/ 839841 w 2832"/>
                    <a:gd name="T17" fmla="*/ 391540 h 1726"/>
                    <a:gd name="T18" fmla="*/ 816172 w 2832"/>
                    <a:gd name="T19" fmla="*/ 391540 h 1726"/>
                    <a:gd name="T20" fmla="*/ 770059 w 2832"/>
                    <a:gd name="T21" fmla="*/ 382849 h 1726"/>
                    <a:gd name="T22" fmla="*/ 734555 w 2832"/>
                    <a:gd name="T23" fmla="*/ 414304 h 1726"/>
                    <a:gd name="T24" fmla="*/ 727618 w 2832"/>
                    <a:gd name="T25" fmla="*/ 473905 h 1726"/>
                    <a:gd name="T26" fmla="*/ 678239 w 2832"/>
                    <a:gd name="T27" fmla="*/ 514052 h 1726"/>
                    <a:gd name="T28" fmla="*/ 635798 w 2832"/>
                    <a:gd name="T29" fmla="*/ 663466 h 1726"/>
                    <a:gd name="T30" fmla="*/ 628045 w 2832"/>
                    <a:gd name="T31" fmla="*/ 671744 h 1726"/>
                    <a:gd name="T32" fmla="*/ 579074 w 2832"/>
                    <a:gd name="T33" fmla="*/ 714375 h 1726"/>
                    <a:gd name="T34" fmla="*/ 474196 w 2832"/>
                    <a:gd name="T35" fmla="*/ 653947 h 1726"/>
                    <a:gd name="T36" fmla="*/ 361972 w 2832"/>
                    <a:gd name="T37" fmla="*/ 663466 h 1726"/>
                    <a:gd name="T38" fmla="*/ 286885 w 2832"/>
                    <a:gd name="T39" fmla="*/ 634494 h 1726"/>
                    <a:gd name="T40" fmla="*/ 273418 w 2832"/>
                    <a:gd name="T41" fmla="*/ 594347 h 1726"/>
                    <a:gd name="T42" fmla="*/ 197514 w 2832"/>
                    <a:gd name="T43" fmla="*/ 596830 h 1726"/>
                    <a:gd name="T44" fmla="*/ 205267 w 2832"/>
                    <a:gd name="T45" fmla="*/ 653947 h 1726"/>
                    <a:gd name="T46" fmla="*/ 148951 w 2832"/>
                    <a:gd name="T47" fmla="*/ 663466 h 1726"/>
                    <a:gd name="T48" fmla="*/ 131404 w 2832"/>
                    <a:gd name="T49" fmla="*/ 647739 h 1726"/>
                    <a:gd name="T50" fmla="*/ 63253 w 2832"/>
                    <a:gd name="T51" fmla="*/ 644841 h 1726"/>
                    <a:gd name="T52" fmla="*/ 37136 w 2832"/>
                    <a:gd name="T53" fmla="*/ 674228 h 1726"/>
                    <a:gd name="T54" fmla="*/ 4081 w 2832"/>
                    <a:gd name="T55" fmla="*/ 671744 h 1726"/>
                    <a:gd name="T56" fmla="*/ 0 w 2832"/>
                    <a:gd name="T57" fmla="*/ 578205 h 1726"/>
                    <a:gd name="T58" fmla="*/ 48562 w 2832"/>
                    <a:gd name="T59" fmla="*/ 504533 h 1726"/>
                    <a:gd name="T60" fmla="*/ 78761 w 2832"/>
                    <a:gd name="T61" fmla="*/ 473905 h 1726"/>
                    <a:gd name="T62" fmla="*/ 142014 w 2832"/>
                    <a:gd name="T63" fmla="*/ 476802 h 1726"/>
                    <a:gd name="T64" fmla="*/ 131404 w 2832"/>
                    <a:gd name="T65" fmla="*/ 414304 h 1726"/>
                    <a:gd name="T66" fmla="*/ 234241 w 2832"/>
                    <a:gd name="T67" fmla="*/ 353876 h 1726"/>
                    <a:gd name="T68" fmla="*/ 175069 w 2832"/>
                    <a:gd name="T69" fmla="*/ 320351 h 1726"/>
                    <a:gd name="T70" fmla="*/ 135485 w 2832"/>
                    <a:gd name="T71" fmla="*/ 350979 h 1726"/>
                    <a:gd name="T72" fmla="*/ 102838 w 2832"/>
                    <a:gd name="T73" fmla="*/ 307107 h 1726"/>
                    <a:gd name="T74" fmla="*/ 138341 w 2832"/>
                    <a:gd name="T75" fmla="*/ 273996 h 1726"/>
                    <a:gd name="T76" fmla="*/ 177517 w 2832"/>
                    <a:gd name="T77" fmla="*/ 177559 h 1726"/>
                    <a:gd name="T78" fmla="*/ 138341 w 2832"/>
                    <a:gd name="T79" fmla="*/ 120442 h 1726"/>
                    <a:gd name="T80" fmla="*/ 155481 w 2832"/>
                    <a:gd name="T81" fmla="*/ 100161 h 1726"/>
                    <a:gd name="T82" fmla="*/ 227712 w 2832"/>
                    <a:gd name="T83" fmla="*/ 133687 h 1726"/>
                    <a:gd name="T84" fmla="*/ 273418 w 2832"/>
                    <a:gd name="T85" fmla="*/ 190804 h 1726"/>
                    <a:gd name="T86" fmla="*/ 322796 w 2832"/>
                    <a:gd name="T87" fmla="*/ 177559 h 1726"/>
                    <a:gd name="T88" fmla="*/ 355443 w 2832"/>
                    <a:gd name="T89" fmla="*/ 206531 h 1726"/>
                    <a:gd name="T90" fmla="*/ 381561 w 2832"/>
                    <a:gd name="T91" fmla="*/ 180042 h 1726"/>
                    <a:gd name="T92" fmla="*/ 372583 w 2832"/>
                    <a:gd name="T93" fmla="*/ 110923 h 1726"/>
                    <a:gd name="T94" fmla="*/ 355443 w 2832"/>
                    <a:gd name="T95" fmla="*/ 79881 h 1726"/>
                    <a:gd name="T96" fmla="*/ 401557 w 2832"/>
                    <a:gd name="T97" fmla="*/ 26489 h 1726"/>
                    <a:gd name="T98" fmla="*/ 532961 w 2832"/>
                    <a:gd name="T99" fmla="*/ 22350 h 1726"/>
                    <a:gd name="T100" fmla="*/ 552957 w 2832"/>
                    <a:gd name="T101" fmla="*/ 0 h 1726"/>
                    <a:gd name="T102" fmla="*/ 590093 w 2832"/>
                    <a:gd name="T103" fmla="*/ 16970 h 1726"/>
                    <a:gd name="T104" fmla="*/ 749246 w 2832"/>
                    <a:gd name="T105" fmla="*/ 111750 h 1726"/>
                    <a:gd name="T106" fmla="*/ 908400 w 2832"/>
                    <a:gd name="T107" fmla="*/ 182940 h 1726"/>
                    <a:gd name="T108" fmla="*/ 981039 w 2832"/>
                    <a:gd name="T109" fmla="*/ 180042 h 1726"/>
                    <a:gd name="T110" fmla="*/ 1011238 w 2832"/>
                    <a:gd name="T111" fmla="*/ 153553 h 1726"/>
                    <a:gd name="T112" fmla="*/ 1063473 w 2832"/>
                    <a:gd name="T113" fmla="*/ 151070 h 1726"/>
                    <a:gd name="T114" fmla="*/ 1083469 w 2832"/>
                    <a:gd name="T115" fmla="*/ 124167 h 1726"/>
                    <a:gd name="T116" fmla="*/ 1138560 w 2832"/>
                    <a:gd name="T117" fmla="*/ 118787 h 172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32"/>
                    <a:gd name="T178" fmla="*/ 0 h 1726"/>
                    <a:gd name="T179" fmla="*/ 2832 w 2832"/>
                    <a:gd name="T180" fmla="*/ 1726 h 172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32" h="1726">
                      <a:moveTo>
                        <a:pt x="2790" y="287"/>
                      </a:moveTo>
                      <a:lnTo>
                        <a:pt x="2784" y="403"/>
                      </a:lnTo>
                      <a:lnTo>
                        <a:pt x="2832" y="499"/>
                      </a:lnTo>
                      <a:lnTo>
                        <a:pt x="2597" y="662"/>
                      </a:lnTo>
                      <a:lnTo>
                        <a:pt x="2436" y="694"/>
                      </a:lnTo>
                      <a:lnTo>
                        <a:pt x="2252" y="829"/>
                      </a:lnTo>
                      <a:lnTo>
                        <a:pt x="2188" y="861"/>
                      </a:lnTo>
                      <a:lnTo>
                        <a:pt x="2113" y="861"/>
                      </a:lnTo>
                      <a:lnTo>
                        <a:pt x="2058" y="946"/>
                      </a:lnTo>
                      <a:lnTo>
                        <a:pt x="2000" y="946"/>
                      </a:lnTo>
                      <a:lnTo>
                        <a:pt x="1887" y="925"/>
                      </a:lnTo>
                      <a:lnTo>
                        <a:pt x="1800" y="1001"/>
                      </a:lnTo>
                      <a:lnTo>
                        <a:pt x="1783" y="1145"/>
                      </a:lnTo>
                      <a:lnTo>
                        <a:pt x="1662" y="1242"/>
                      </a:lnTo>
                      <a:lnTo>
                        <a:pt x="1558" y="1603"/>
                      </a:lnTo>
                      <a:lnTo>
                        <a:pt x="1539" y="1623"/>
                      </a:lnTo>
                      <a:lnTo>
                        <a:pt x="1419" y="1726"/>
                      </a:lnTo>
                      <a:lnTo>
                        <a:pt x="1162" y="1580"/>
                      </a:lnTo>
                      <a:lnTo>
                        <a:pt x="887" y="1603"/>
                      </a:lnTo>
                      <a:lnTo>
                        <a:pt x="703" y="1533"/>
                      </a:lnTo>
                      <a:lnTo>
                        <a:pt x="670" y="1436"/>
                      </a:lnTo>
                      <a:lnTo>
                        <a:pt x="484" y="1442"/>
                      </a:lnTo>
                      <a:lnTo>
                        <a:pt x="503" y="1580"/>
                      </a:lnTo>
                      <a:lnTo>
                        <a:pt x="365" y="1603"/>
                      </a:lnTo>
                      <a:lnTo>
                        <a:pt x="322" y="1565"/>
                      </a:lnTo>
                      <a:lnTo>
                        <a:pt x="155" y="1558"/>
                      </a:lnTo>
                      <a:lnTo>
                        <a:pt x="91" y="1629"/>
                      </a:lnTo>
                      <a:lnTo>
                        <a:pt x="10" y="1623"/>
                      </a:lnTo>
                      <a:lnTo>
                        <a:pt x="0" y="1397"/>
                      </a:lnTo>
                      <a:lnTo>
                        <a:pt x="119" y="1219"/>
                      </a:lnTo>
                      <a:lnTo>
                        <a:pt x="193" y="1145"/>
                      </a:lnTo>
                      <a:lnTo>
                        <a:pt x="348" y="1152"/>
                      </a:lnTo>
                      <a:lnTo>
                        <a:pt x="322" y="1001"/>
                      </a:lnTo>
                      <a:lnTo>
                        <a:pt x="574" y="855"/>
                      </a:lnTo>
                      <a:lnTo>
                        <a:pt x="429" y="774"/>
                      </a:lnTo>
                      <a:lnTo>
                        <a:pt x="332" y="848"/>
                      </a:lnTo>
                      <a:lnTo>
                        <a:pt x="252" y="742"/>
                      </a:lnTo>
                      <a:lnTo>
                        <a:pt x="339" y="662"/>
                      </a:lnTo>
                      <a:lnTo>
                        <a:pt x="435" y="429"/>
                      </a:lnTo>
                      <a:lnTo>
                        <a:pt x="339" y="291"/>
                      </a:lnTo>
                      <a:lnTo>
                        <a:pt x="381" y="242"/>
                      </a:lnTo>
                      <a:lnTo>
                        <a:pt x="558" y="323"/>
                      </a:lnTo>
                      <a:lnTo>
                        <a:pt x="670" y="461"/>
                      </a:lnTo>
                      <a:lnTo>
                        <a:pt x="791" y="429"/>
                      </a:lnTo>
                      <a:lnTo>
                        <a:pt x="871" y="499"/>
                      </a:lnTo>
                      <a:lnTo>
                        <a:pt x="935" y="435"/>
                      </a:lnTo>
                      <a:lnTo>
                        <a:pt x="913" y="268"/>
                      </a:lnTo>
                      <a:lnTo>
                        <a:pt x="871" y="193"/>
                      </a:lnTo>
                      <a:lnTo>
                        <a:pt x="984" y="64"/>
                      </a:lnTo>
                      <a:lnTo>
                        <a:pt x="1306" y="54"/>
                      </a:lnTo>
                      <a:lnTo>
                        <a:pt x="1355" y="0"/>
                      </a:lnTo>
                      <a:lnTo>
                        <a:pt x="1446" y="41"/>
                      </a:lnTo>
                      <a:lnTo>
                        <a:pt x="1836" y="270"/>
                      </a:lnTo>
                      <a:lnTo>
                        <a:pt x="2226" y="442"/>
                      </a:lnTo>
                      <a:lnTo>
                        <a:pt x="2404" y="435"/>
                      </a:lnTo>
                      <a:lnTo>
                        <a:pt x="2478" y="371"/>
                      </a:lnTo>
                      <a:lnTo>
                        <a:pt x="2606" y="365"/>
                      </a:lnTo>
                      <a:lnTo>
                        <a:pt x="2655" y="300"/>
                      </a:lnTo>
                      <a:lnTo>
                        <a:pt x="2790" y="28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1" name="Freeform 65"/>
                <p:cNvSpPr>
                  <a:spLocks noChangeAspect="1"/>
                </p:cNvSpPr>
                <p:nvPr/>
              </p:nvSpPr>
              <p:spPr bwMode="auto">
                <a:xfrm>
                  <a:off x="2780805" y="2049967"/>
                  <a:ext cx="1542902" cy="890953"/>
                </a:xfrm>
                <a:custGeom>
                  <a:avLst/>
                  <a:gdLst>
                    <a:gd name="T0" fmla="*/ 891859 w 3732"/>
                    <a:gd name="T1" fmla="*/ 398899 h 2132"/>
                    <a:gd name="T2" fmla="*/ 949029 w 3732"/>
                    <a:gd name="T3" fmla="*/ 393536 h 2132"/>
                    <a:gd name="T4" fmla="*/ 1267550 w 3732"/>
                    <a:gd name="T5" fmla="*/ 558953 h 2132"/>
                    <a:gd name="T6" fmla="*/ 1370457 w 3732"/>
                    <a:gd name="T7" fmla="*/ 529665 h 2132"/>
                    <a:gd name="T8" fmla="*/ 1442736 w 3732"/>
                    <a:gd name="T9" fmla="*/ 500377 h 2132"/>
                    <a:gd name="T10" fmla="*/ 1508482 w 3732"/>
                    <a:gd name="T11" fmla="*/ 492539 h 2132"/>
                    <a:gd name="T12" fmla="*/ 1495415 w 3732"/>
                    <a:gd name="T13" fmla="*/ 436437 h 2132"/>
                    <a:gd name="T14" fmla="*/ 1521550 w 3732"/>
                    <a:gd name="T15" fmla="*/ 407149 h 2132"/>
                    <a:gd name="T16" fmla="*/ 1429669 w 3732"/>
                    <a:gd name="T17" fmla="*/ 279683 h 2132"/>
                    <a:gd name="T18" fmla="*/ 1383524 w 3732"/>
                    <a:gd name="T19" fmla="*/ 199656 h 2132"/>
                    <a:gd name="T20" fmla="*/ 1323904 w 3732"/>
                    <a:gd name="T21" fmla="*/ 207493 h 2132"/>
                    <a:gd name="T22" fmla="*/ 1356981 w 3732"/>
                    <a:gd name="T23" fmla="*/ 359298 h 2132"/>
                    <a:gd name="T24" fmla="*/ 1291235 w 3732"/>
                    <a:gd name="T25" fmla="*/ 425712 h 2132"/>
                    <a:gd name="T26" fmla="*/ 1284701 w 3732"/>
                    <a:gd name="T27" fmla="*/ 367135 h 2132"/>
                    <a:gd name="T28" fmla="*/ 1192412 w 3732"/>
                    <a:gd name="T29" fmla="*/ 332484 h 2132"/>
                    <a:gd name="T30" fmla="*/ 1073579 w 3732"/>
                    <a:gd name="T31" fmla="*/ 327122 h 2132"/>
                    <a:gd name="T32" fmla="*/ 1113598 w 3732"/>
                    <a:gd name="T33" fmla="*/ 273908 h 2132"/>
                    <a:gd name="T34" fmla="*/ 1040910 w 3732"/>
                    <a:gd name="T35" fmla="*/ 226469 h 2132"/>
                    <a:gd name="T36" fmla="*/ 988232 w 3732"/>
                    <a:gd name="T37" fmla="*/ 234307 h 2132"/>
                    <a:gd name="T38" fmla="*/ 843264 w 3732"/>
                    <a:gd name="T39" fmla="*/ 247507 h 2132"/>
                    <a:gd name="T40" fmla="*/ 757508 w 3732"/>
                    <a:gd name="T41" fmla="*/ 273908 h 2132"/>
                    <a:gd name="T42" fmla="*/ 724839 w 3732"/>
                    <a:gd name="T43" fmla="*/ 167892 h 2132"/>
                    <a:gd name="T44" fmla="*/ 797119 w 3732"/>
                    <a:gd name="T45" fmla="*/ 87452 h 2132"/>
                    <a:gd name="T46" fmla="*/ 724839 w 3732"/>
                    <a:gd name="T47" fmla="*/ 92815 h 2132"/>
                    <a:gd name="T48" fmla="*/ 632142 w 3732"/>
                    <a:gd name="T49" fmla="*/ 221106 h 2132"/>
                    <a:gd name="T50" fmla="*/ 592939 w 3732"/>
                    <a:gd name="T51" fmla="*/ 247507 h 2132"/>
                    <a:gd name="T52" fmla="*/ 428370 w 3732"/>
                    <a:gd name="T53" fmla="*/ 172842 h 2132"/>
                    <a:gd name="T54" fmla="*/ 342614 w 3732"/>
                    <a:gd name="T55" fmla="*/ 273908 h 2132"/>
                    <a:gd name="T56" fmla="*/ 244199 w 3732"/>
                    <a:gd name="T57" fmla="*/ 127879 h 2132"/>
                    <a:gd name="T58" fmla="*/ 217656 w 3732"/>
                    <a:gd name="T59" fmla="*/ 247507 h 2132"/>
                    <a:gd name="T60" fmla="*/ 115158 w 3732"/>
                    <a:gd name="T61" fmla="*/ 236782 h 2132"/>
                    <a:gd name="T62" fmla="*/ 98823 w 3732"/>
                    <a:gd name="T63" fmla="*/ 343622 h 2132"/>
                    <a:gd name="T64" fmla="*/ 26543 w 3732"/>
                    <a:gd name="T65" fmla="*/ 456238 h 2132"/>
                    <a:gd name="T66" fmla="*/ 9392 w 3732"/>
                    <a:gd name="T67" fmla="*/ 556066 h 2132"/>
                    <a:gd name="T68" fmla="*/ 158444 w 3732"/>
                    <a:gd name="T69" fmla="*/ 649706 h 2132"/>
                    <a:gd name="T70" fmla="*/ 226640 w 3732"/>
                    <a:gd name="T71" fmla="*/ 705395 h 2132"/>
                    <a:gd name="T72" fmla="*/ 342614 w 3732"/>
                    <a:gd name="T73" fmla="*/ 803573 h 2132"/>
                    <a:gd name="T74" fmla="*/ 407135 w 3732"/>
                    <a:gd name="T75" fmla="*/ 879475 h 2132"/>
                    <a:gd name="T76" fmla="*/ 500650 w 3732"/>
                    <a:gd name="T77" fmla="*/ 851837 h 2132"/>
                    <a:gd name="T78" fmla="*/ 592939 w 3732"/>
                    <a:gd name="T79" fmla="*/ 729321 h 2132"/>
                    <a:gd name="T80" fmla="*/ 494116 w 3732"/>
                    <a:gd name="T81" fmla="*/ 726433 h 2132"/>
                    <a:gd name="T82" fmla="*/ 496974 w 3732"/>
                    <a:gd name="T83" fmla="*/ 649706 h 2132"/>
                    <a:gd name="T84" fmla="*/ 496974 w 3732"/>
                    <a:gd name="T85" fmla="*/ 496664 h 2132"/>
                    <a:gd name="T86" fmla="*/ 586405 w 3732"/>
                    <a:gd name="T87" fmla="*/ 509864 h 2132"/>
                    <a:gd name="T88" fmla="*/ 681553 w 3732"/>
                    <a:gd name="T89" fmla="*/ 553591 h 2132"/>
                    <a:gd name="T90" fmla="*/ 740357 w 3732"/>
                    <a:gd name="T91" fmla="*/ 556066 h 2132"/>
                    <a:gd name="T92" fmla="*/ 714222 w 3732"/>
                    <a:gd name="T93" fmla="*/ 456238 h 21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732"/>
                    <a:gd name="T142" fmla="*/ 0 h 2132"/>
                    <a:gd name="T143" fmla="*/ 3732 w 3732"/>
                    <a:gd name="T144" fmla="*/ 2132 h 213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732" h="2132">
                      <a:moveTo>
                        <a:pt x="1862" y="977"/>
                      </a:moveTo>
                      <a:lnTo>
                        <a:pt x="2184" y="967"/>
                      </a:lnTo>
                      <a:lnTo>
                        <a:pt x="2233" y="913"/>
                      </a:lnTo>
                      <a:lnTo>
                        <a:pt x="2324" y="954"/>
                      </a:lnTo>
                      <a:lnTo>
                        <a:pt x="2714" y="1183"/>
                      </a:lnTo>
                      <a:lnTo>
                        <a:pt x="3104" y="1355"/>
                      </a:lnTo>
                      <a:lnTo>
                        <a:pt x="3282" y="1348"/>
                      </a:lnTo>
                      <a:lnTo>
                        <a:pt x="3356" y="1284"/>
                      </a:lnTo>
                      <a:lnTo>
                        <a:pt x="3484" y="1278"/>
                      </a:lnTo>
                      <a:lnTo>
                        <a:pt x="3533" y="1213"/>
                      </a:lnTo>
                      <a:lnTo>
                        <a:pt x="3668" y="1200"/>
                      </a:lnTo>
                      <a:lnTo>
                        <a:pt x="3694" y="1194"/>
                      </a:lnTo>
                      <a:lnTo>
                        <a:pt x="3732" y="1117"/>
                      </a:lnTo>
                      <a:lnTo>
                        <a:pt x="3662" y="1058"/>
                      </a:lnTo>
                      <a:lnTo>
                        <a:pt x="3732" y="994"/>
                      </a:lnTo>
                      <a:lnTo>
                        <a:pt x="3726" y="987"/>
                      </a:lnTo>
                      <a:lnTo>
                        <a:pt x="3726" y="858"/>
                      </a:lnTo>
                      <a:lnTo>
                        <a:pt x="3501" y="678"/>
                      </a:lnTo>
                      <a:lnTo>
                        <a:pt x="3371" y="678"/>
                      </a:lnTo>
                      <a:lnTo>
                        <a:pt x="3388" y="484"/>
                      </a:lnTo>
                      <a:lnTo>
                        <a:pt x="3259" y="374"/>
                      </a:lnTo>
                      <a:lnTo>
                        <a:pt x="3242" y="503"/>
                      </a:lnTo>
                      <a:lnTo>
                        <a:pt x="3323" y="697"/>
                      </a:lnTo>
                      <a:lnTo>
                        <a:pt x="3323" y="871"/>
                      </a:lnTo>
                      <a:lnTo>
                        <a:pt x="3210" y="922"/>
                      </a:lnTo>
                      <a:lnTo>
                        <a:pt x="3162" y="1032"/>
                      </a:lnTo>
                      <a:lnTo>
                        <a:pt x="3066" y="967"/>
                      </a:lnTo>
                      <a:lnTo>
                        <a:pt x="3146" y="890"/>
                      </a:lnTo>
                      <a:lnTo>
                        <a:pt x="3113" y="774"/>
                      </a:lnTo>
                      <a:lnTo>
                        <a:pt x="2920" y="806"/>
                      </a:lnTo>
                      <a:lnTo>
                        <a:pt x="2775" y="729"/>
                      </a:lnTo>
                      <a:lnTo>
                        <a:pt x="2629" y="793"/>
                      </a:lnTo>
                      <a:lnTo>
                        <a:pt x="2532" y="710"/>
                      </a:lnTo>
                      <a:lnTo>
                        <a:pt x="2727" y="664"/>
                      </a:lnTo>
                      <a:lnTo>
                        <a:pt x="2742" y="568"/>
                      </a:lnTo>
                      <a:lnTo>
                        <a:pt x="2549" y="549"/>
                      </a:lnTo>
                      <a:lnTo>
                        <a:pt x="2485" y="632"/>
                      </a:lnTo>
                      <a:lnTo>
                        <a:pt x="2420" y="568"/>
                      </a:lnTo>
                      <a:lnTo>
                        <a:pt x="2129" y="549"/>
                      </a:lnTo>
                      <a:lnTo>
                        <a:pt x="2065" y="600"/>
                      </a:lnTo>
                      <a:lnTo>
                        <a:pt x="1968" y="549"/>
                      </a:lnTo>
                      <a:lnTo>
                        <a:pt x="1855" y="664"/>
                      </a:lnTo>
                      <a:lnTo>
                        <a:pt x="1711" y="613"/>
                      </a:lnTo>
                      <a:lnTo>
                        <a:pt x="1775" y="407"/>
                      </a:lnTo>
                      <a:lnTo>
                        <a:pt x="1936" y="439"/>
                      </a:lnTo>
                      <a:lnTo>
                        <a:pt x="1952" y="212"/>
                      </a:lnTo>
                      <a:lnTo>
                        <a:pt x="1743" y="0"/>
                      </a:lnTo>
                      <a:lnTo>
                        <a:pt x="1775" y="225"/>
                      </a:lnTo>
                      <a:lnTo>
                        <a:pt x="1565" y="354"/>
                      </a:lnTo>
                      <a:lnTo>
                        <a:pt x="1548" y="536"/>
                      </a:lnTo>
                      <a:lnTo>
                        <a:pt x="1488" y="574"/>
                      </a:lnTo>
                      <a:lnTo>
                        <a:pt x="1452" y="600"/>
                      </a:lnTo>
                      <a:lnTo>
                        <a:pt x="1307" y="419"/>
                      </a:lnTo>
                      <a:lnTo>
                        <a:pt x="1049" y="419"/>
                      </a:lnTo>
                      <a:lnTo>
                        <a:pt x="904" y="516"/>
                      </a:lnTo>
                      <a:lnTo>
                        <a:pt x="839" y="664"/>
                      </a:lnTo>
                      <a:lnTo>
                        <a:pt x="694" y="503"/>
                      </a:lnTo>
                      <a:lnTo>
                        <a:pt x="598" y="310"/>
                      </a:lnTo>
                      <a:lnTo>
                        <a:pt x="517" y="407"/>
                      </a:lnTo>
                      <a:lnTo>
                        <a:pt x="533" y="600"/>
                      </a:lnTo>
                      <a:lnTo>
                        <a:pt x="342" y="568"/>
                      </a:lnTo>
                      <a:lnTo>
                        <a:pt x="282" y="574"/>
                      </a:lnTo>
                      <a:lnTo>
                        <a:pt x="178" y="719"/>
                      </a:lnTo>
                      <a:lnTo>
                        <a:pt x="242" y="833"/>
                      </a:lnTo>
                      <a:lnTo>
                        <a:pt x="178" y="1009"/>
                      </a:lnTo>
                      <a:lnTo>
                        <a:pt x="65" y="1106"/>
                      </a:lnTo>
                      <a:lnTo>
                        <a:pt x="0" y="1161"/>
                      </a:lnTo>
                      <a:lnTo>
                        <a:pt x="23" y="1348"/>
                      </a:lnTo>
                      <a:lnTo>
                        <a:pt x="259" y="1581"/>
                      </a:lnTo>
                      <a:lnTo>
                        <a:pt x="388" y="1575"/>
                      </a:lnTo>
                      <a:lnTo>
                        <a:pt x="410" y="1677"/>
                      </a:lnTo>
                      <a:lnTo>
                        <a:pt x="555" y="1710"/>
                      </a:lnTo>
                      <a:lnTo>
                        <a:pt x="765" y="1838"/>
                      </a:lnTo>
                      <a:lnTo>
                        <a:pt x="839" y="1948"/>
                      </a:lnTo>
                      <a:lnTo>
                        <a:pt x="991" y="1978"/>
                      </a:lnTo>
                      <a:lnTo>
                        <a:pt x="997" y="2132"/>
                      </a:lnTo>
                      <a:lnTo>
                        <a:pt x="1071" y="2058"/>
                      </a:lnTo>
                      <a:lnTo>
                        <a:pt x="1226" y="2065"/>
                      </a:lnTo>
                      <a:lnTo>
                        <a:pt x="1200" y="1914"/>
                      </a:lnTo>
                      <a:lnTo>
                        <a:pt x="1452" y="1768"/>
                      </a:lnTo>
                      <a:lnTo>
                        <a:pt x="1307" y="1687"/>
                      </a:lnTo>
                      <a:lnTo>
                        <a:pt x="1210" y="1761"/>
                      </a:lnTo>
                      <a:lnTo>
                        <a:pt x="1130" y="1655"/>
                      </a:lnTo>
                      <a:lnTo>
                        <a:pt x="1217" y="1575"/>
                      </a:lnTo>
                      <a:lnTo>
                        <a:pt x="1313" y="1342"/>
                      </a:lnTo>
                      <a:lnTo>
                        <a:pt x="1217" y="1204"/>
                      </a:lnTo>
                      <a:lnTo>
                        <a:pt x="1259" y="1155"/>
                      </a:lnTo>
                      <a:lnTo>
                        <a:pt x="1436" y="1236"/>
                      </a:lnTo>
                      <a:lnTo>
                        <a:pt x="1548" y="1374"/>
                      </a:lnTo>
                      <a:lnTo>
                        <a:pt x="1669" y="1342"/>
                      </a:lnTo>
                      <a:lnTo>
                        <a:pt x="1749" y="1412"/>
                      </a:lnTo>
                      <a:lnTo>
                        <a:pt x="1813" y="1348"/>
                      </a:lnTo>
                      <a:lnTo>
                        <a:pt x="1791" y="1181"/>
                      </a:lnTo>
                      <a:lnTo>
                        <a:pt x="1749" y="1106"/>
                      </a:lnTo>
                      <a:lnTo>
                        <a:pt x="1862" y="97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2" name="Freeform 69"/>
                <p:cNvSpPr>
                  <a:spLocks noChangeAspect="1"/>
                </p:cNvSpPr>
                <p:nvPr/>
              </p:nvSpPr>
              <p:spPr bwMode="auto">
                <a:xfrm>
                  <a:off x="2502467" y="2450561"/>
                  <a:ext cx="628937" cy="533232"/>
                </a:xfrm>
                <a:custGeom>
                  <a:avLst/>
                  <a:gdLst>
                    <a:gd name="T0" fmla="*/ 28661 w 1516"/>
                    <a:gd name="T1" fmla="*/ 240583 h 1275"/>
                    <a:gd name="T2" fmla="*/ 26204 w 1516"/>
                    <a:gd name="T3" fmla="*/ 213714 h 1275"/>
                    <a:gd name="T4" fmla="*/ 0 w 1516"/>
                    <a:gd name="T5" fmla="*/ 189738 h 1275"/>
                    <a:gd name="T6" fmla="*/ 6142 w 1516"/>
                    <a:gd name="T7" fmla="*/ 137240 h 1275"/>
                    <a:gd name="T8" fmla="*/ 76565 w 1516"/>
                    <a:gd name="T9" fmla="*/ 131039 h 1275"/>
                    <a:gd name="T10" fmla="*/ 83116 w 1516"/>
                    <a:gd name="T11" fmla="*/ 80194 h 1275"/>
                    <a:gd name="T12" fmla="*/ 196531 w 1516"/>
                    <a:gd name="T13" fmla="*/ 4134 h 1275"/>
                    <a:gd name="T14" fmla="*/ 230925 w 1516"/>
                    <a:gd name="T15" fmla="*/ 0 h 1275"/>
                    <a:gd name="T16" fmla="*/ 300939 w 1516"/>
                    <a:gd name="T17" fmla="*/ 59939 h 1275"/>
                    <a:gd name="T18" fmla="*/ 274325 w 1516"/>
                    <a:gd name="T19" fmla="*/ 82675 h 1275"/>
                    <a:gd name="T20" fmla="*/ 283742 w 1516"/>
                    <a:gd name="T21" fmla="*/ 159975 h 1275"/>
                    <a:gd name="T22" fmla="*/ 380370 w 1516"/>
                    <a:gd name="T23" fmla="*/ 256291 h 1275"/>
                    <a:gd name="T24" fmla="*/ 433188 w 1516"/>
                    <a:gd name="T25" fmla="*/ 253811 h 1275"/>
                    <a:gd name="T26" fmla="*/ 442196 w 1516"/>
                    <a:gd name="T27" fmla="*/ 295975 h 1275"/>
                    <a:gd name="T28" fmla="*/ 501565 w 1516"/>
                    <a:gd name="T29" fmla="*/ 309616 h 1275"/>
                    <a:gd name="T30" fmla="*/ 587547 w 1516"/>
                    <a:gd name="T31" fmla="*/ 362528 h 1275"/>
                    <a:gd name="T32" fmla="*/ 617846 w 1516"/>
                    <a:gd name="T33" fmla="*/ 407999 h 1275"/>
                    <a:gd name="T34" fmla="*/ 620712 w 1516"/>
                    <a:gd name="T35" fmla="*/ 443135 h 1275"/>
                    <a:gd name="T36" fmla="*/ 571989 w 1516"/>
                    <a:gd name="T37" fmla="*/ 483233 h 1275"/>
                    <a:gd name="T38" fmla="*/ 560934 w 1516"/>
                    <a:gd name="T39" fmla="*/ 520436 h 1275"/>
                    <a:gd name="T40" fmla="*/ 558477 w 1516"/>
                    <a:gd name="T41" fmla="*/ 522916 h 1275"/>
                    <a:gd name="T42" fmla="*/ 455707 w 1516"/>
                    <a:gd name="T43" fmla="*/ 527050 h 1275"/>
                    <a:gd name="T44" fmla="*/ 309947 w 1516"/>
                    <a:gd name="T45" fmla="*/ 393944 h 1275"/>
                    <a:gd name="T46" fmla="*/ 217822 w 1516"/>
                    <a:gd name="T47" fmla="*/ 416266 h 1275"/>
                    <a:gd name="T48" fmla="*/ 182201 w 1516"/>
                    <a:gd name="T49" fmla="*/ 400145 h 1275"/>
                    <a:gd name="T50" fmla="*/ 182201 w 1516"/>
                    <a:gd name="T51" fmla="*/ 357981 h 1275"/>
                    <a:gd name="T52" fmla="*/ 204720 w 1516"/>
                    <a:gd name="T53" fmla="*/ 333592 h 1275"/>
                    <a:gd name="T54" fmla="*/ 192847 w 1516"/>
                    <a:gd name="T55" fmla="*/ 303829 h 1275"/>
                    <a:gd name="T56" fmla="*/ 65920 w 1516"/>
                    <a:gd name="T57" fmla="*/ 300108 h 1275"/>
                    <a:gd name="T58" fmla="*/ 56503 w 1516"/>
                    <a:gd name="T59" fmla="*/ 237276 h 1275"/>
                    <a:gd name="T60" fmla="*/ 28661 w 1516"/>
                    <a:gd name="T61" fmla="*/ 240583 h 127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516"/>
                    <a:gd name="T94" fmla="*/ 0 h 1275"/>
                    <a:gd name="T95" fmla="*/ 1516 w 1516"/>
                    <a:gd name="T96" fmla="*/ 1275 h 127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516" h="1275">
                      <a:moveTo>
                        <a:pt x="70" y="582"/>
                      </a:moveTo>
                      <a:lnTo>
                        <a:pt x="64" y="517"/>
                      </a:lnTo>
                      <a:lnTo>
                        <a:pt x="0" y="459"/>
                      </a:lnTo>
                      <a:lnTo>
                        <a:pt x="15" y="332"/>
                      </a:lnTo>
                      <a:lnTo>
                        <a:pt x="187" y="317"/>
                      </a:lnTo>
                      <a:lnTo>
                        <a:pt x="203" y="194"/>
                      </a:lnTo>
                      <a:lnTo>
                        <a:pt x="480" y="10"/>
                      </a:lnTo>
                      <a:lnTo>
                        <a:pt x="564" y="0"/>
                      </a:lnTo>
                      <a:lnTo>
                        <a:pt x="735" y="145"/>
                      </a:lnTo>
                      <a:lnTo>
                        <a:pt x="670" y="200"/>
                      </a:lnTo>
                      <a:lnTo>
                        <a:pt x="693" y="387"/>
                      </a:lnTo>
                      <a:lnTo>
                        <a:pt x="929" y="620"/>
                      </a:lnTo>
                      <a:lnTo>
                        <a:pt x="1058" y="614"/>
                      </a:lnTo>
                      <a:lnTo>
                        <a:pt x="1080" y="716"/>
                      </a:lnTo>
                      <a:lnTo>
                        <a:pt x="1225" y="749"/>
                      </a:lnTo>
                      <a:lnTo>
                        <a:pt x="1435" y="877"/>
                      </a:lnTo>
                      <a:lnTo>
                        <a:pt x="1509" y="987"/>
                      </a:lnTo>
                      <a:lnTo>
                        <a:pt x="1516" y="1072"/>
                      </a:lnTo>
                      <a:lnTo>
                        <a:pt x="1397" y="1169"/>
                      </a:lnTo>
                      <a:lnTo>
                        <a:pt x="1370" y="1259"/>
                      </a:lnTo>
                      <a:lnTo>
                        <a:pt x="1364" y="1265"/>
                      </a:lnTo>
                      <a:lnTo>
                        <a:pt x="1113" y="1275"/>
                      </a:lnTo>
                      <a:lnTo>
                        <a:pt x="757" y="953"/>
                      </a:lnTo>
                      <a:lnTo>
                        <a:pt x="532" y="1007"/>
                      </a:lnTo>
                      <a:lnTo>
                        <a:pt x="445" y="968"/>
                      </a:lnTo>
                      <a:lnTo>
                        <a:pt x="445" y="866"/>
                      </a:lnTo>
                      <a:lnTo>
                        <a:pt x="500" y="807"/>
                      </a:lnTo>
                      <a:lnTo>
                        <a:pt x="471" y="735"/>
                      </a:lnTo>
                      <a:lnTo>
                        <a:pt x="161" y="726"/>
                      </a:lnTo>
                      <a:lnTo>
                        <a:pt x="138" y="574"/>
                      </a:lnTo>
                      <a:lnTo>
                        <a:pt x="70" y="5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3" name="Freeform 79"/>
                <p:cNvSpPr>
                  <a:spLocks noChangeAspect="1"/>
                </p:cNvSpPr>
                <p:nvPr/>
              </p:nvSpPr>
              <p:spPr bwMode="auto">
                <a:xfrm>
                  <a:off x="2478380" y="1814166"/>
                  <a:ext cx="562029" cy="696685"/>
                </a:xfrm>
                <a:custGeom>
                  <a:avLst/>
                  <a:gdLst>
                    <a:gd name="T0" fmla="*/ 0 w 1362"/>
                    <a:gd name="T1" fmla="*/ 378579 h 1665"/>
                    <a:gd name="T2" fmla="*/ 173786 w 1362"/>
                    <a:gd name="T3" fmla="*/ 363717 h 1665"/>
                    <a:gd name="T4" fmla="*/ 199894 w 1362"/>
                    <a:gd name="T5" fmla="*/ 238625 h 1665"/>
                    <a:gd name="T6" fmla="*/ 239873 w 1362"/>
                    <a:gd name="T7" fmla="*/ 230781 h 1665"/>
                    <a:gd name="T8" fmla="*/ 292499 w 1362"/>
                    <a:gd name="T9" fmla="*/ 164313 h 1665"/>
                    <a:gd name="T10" fmla="*/ 325134 w 1362"/>
                    <a:gd name="T11" fmla="*/ 97432 h 1665"/>
                    <a:gd name="T12" fmla="*/ 397341 w 1362"/>
                    <a:gd name="T13" fmla="*/ 70597 h 1665"/>
                    <a:gd name="T14" fmla="*/ 446295 w 1362"/>
                    <a:gd name="T15" fmla="*/ 0 h 1665"/>
                    <a:gd name="T16" fmla="*/ 498512 w 1362"/>
                    <a:gd name="T17" fmla="*/ 54908 h 1665"/>
                    <a:gd name="T18" fmla="*/ 483010 w 1362"/>
                    <a:gd name="T19" fmla="*/ 105689 h 1665"/>
                    <a:gd name="T20" fmla="*/ 509527 w 1362"/>
                    <a:gd name="T21" fmla="*/ 128395 h 1665"/>
                    <a:gd name="T22" fmla="*/ 525029 w 1362"/>
                    <a:gd name="T23" fmla="*/ 92477 h 1665"/>
                    <a:gd name="T24" fmla="*/ 546242 w 1362"/>
                    <a:gd name="T25" fmla="*/ 105689 h 1665"/>
                    <a:gd name="T26" fmla="*/ 535636 w 1362"/>
                    <a:gd name="T27" fmla="*/ 118900 h 1665"/>
                    <a:gd name="T28" fmla="*/ 555625 w 1362"/>
                    <a:gd name="T29" fmla="*/ 217570 h 1665"/>
                    <a:gd name="T30" fmla="*/ 476483 w 1362"/>
                    <a:gd name="T31" fmla="*/ 278671 h 1665"/>
                    <a:gd name="T32" fmla="*/ 449967 w 1362"/>
                    <a:gd name="T33" fmla="*/ 371974 h 1665"/>
                    <a:gd name="T34" fmla="*/ 483010 w 1362"/>
                    <a:gd name="T35" fmla="*/ 425231 h 1665"/>
                    <a:gd name="T36" fmla="*/ 438136 w 1362"/>
                    <a:gd name="T37" fmla="*/ 465277 h 1665"/>
                    <a:gd name="T38" fmla="*/ 413659 w 1362"/>
                    <a:gd name="T39" fmla="*/ 467754 h 1665"/>
                    <a:gd name="T40" fmla="*/ 371233 w 1362"/>
                    <a:gd name="T41" fmla="*/ 527617 h 1665"/>
                    <a:gd name="T42" fmla="*/ 397341 w 1362"/>
                    <a:gd name="T43" fmla="*/ 574681 h 1665"/>
                    <a:gd name="T44" fmla="*/ 371233 w 1362"/>
                    <a:gd name="T45" fmla="*/ 647342 h 1665"/>
                    <a:gd name="T46" fmla="*/ 325134 w 1362"/>
                    <a:gd name="T47" fmla="*/ 687388 h 1665"/>
                    <a:gd name="T48" fmla="*/ 255375 w 1362"/>
                    <a:gd name="T49" fmla="*/ 627525 h 1665"/>
                    <a:gd name="T50" fmla="*/ 221108 w 1362"/>
                    <a:gd name="T51" fmla="*/ 631654 h 1665"/>
                    <a:gd name="T52" fmla="*/ 143598 w 1362"/>
                    <a:gd name="T53" fmla="*/ 550323 h 1665"/>
                    <a:gd name="T54" fmla="*/ 130135 w 1362"/>
                    <a:gd name="T55" fmla="*/ 574681 h 1665"/>
                    <a:gd name="T56" fmla="*/ 68535 w 1362"/>
                    <a:gd name="T57" fmla="*/ 571378 h 1665"/>
                    <a:gd name="T58" fmla="*/ 0 w 1362"/>
                    <a:gd name="T59" fmla="*/ 378579 h 166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62"/>
                    <a:gd name="T91" fmla="*/ 0 h 1665"/>
                    <a:gd name="T92" fmla="*/ 1362 w 1362"/>
                    <a:gd name="T93" fmla="*/ 1665 h 166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62" h="1665">
                      <a:moveTo>
                        <a:pt x="0" y="917"/>
                      </a:moveTo>
                      <a:lnTo>
                        <a:pt x="426" y="881"/>
                      </a:lnTo>
                      <a:lnTo>
                        <a:pt x="490" y="578"/>
                      </a:lnTo>
                      <a:lnTo>
                        <a:pt x="588" y="559"/>
                      </a:lnTo>
                      <a:lnTo>
                        <a:pt x="717" y="398"/>
                      </a:lnTo>
                      <a:lnTo>
                        <a:pt x="797" y="236"/>
                      </a:lnTo>
                      <a:lnTo>
                        <a:pt x="974" y="171"/>
                      </a:lnTo>
                      <a:lnTo>
                        <a:pt x="1094" y="0"/>
                      </a:lnTo>
                      <a:lnTo>
                        <a:pt x="1222" y="133"/>
                      </a:lnTo>
                      <a:lnTo>
                        <a:pt x="1184" y="256"/>
                      </a:lnTo>
                      <a:lnTo>
                        <a:pt x="1249" y="311"/>
                      </a:lnTo>
                      <a:lnTo>
                        <a:pt x="1287" y="224"/>
                      </a:lnTo>
                      <a:lnTo>
                        <a:pt x="1339" y="256"/>
                      </a:lnTo>
                      <a:lnTo>
                        <a:pt x="1313" y="288"/>
                      </a:lnTo>
                      <a:lnTo>
                        <a:pt x="1362" y="527"/>
                      </a:lnTo>
                      <a:lnTo>
                        <a:pt x="1168" y="675"/>
                      </a:lnTo>
                      <a:lnTo>
                        <a:pt x="1103" y="901"/>
                      </a:lnTo>
                      <a:lnTo>
                        <a:pt x="1184" y="1030"/>
                      </a:lnTo>
                      <a:lnTo>
                        <a:pt x="1074" y="1127"/>
                      </a:lnTo>
                      <a:lnTo>
                        <a:pt x="1014" y="1133"/>
                      </a:lnTo>
                      <a:lnTo>
                        <a:pt x="910" y="1278"/>
                      </a:lnTo>
                      <a:lnTo>
                        <a:pt x="974" y="1392"/>
                      </a:lnTo>
                      <a:lnTo>
                        <a:pt x="910" y="1568"/>
                      </a:lnTo>
                      <a:lnTo>
                        <a:pt x="797" y="1665"/>
                      </a:lnTo>
                      <a:lnTo>
                        <a:pt x="626" y="1520"/>
                      </a:lnTo>
                      <a:lnTo>
                        <a:pt x="542" y="1530"/>
                      </a:lnTo>
                      <a:lnTo>
                        <a:pt x="352" y="1333"/>
                      </a:lnTo>
                      <a:lnTo>
                        <a:pt x="319" y="1392"/>
                      </a:lnTo>
                      <a:lnTo>
                        <a:pt x="168" y="1384"/>
                      </a:lnTo>
                      <a:lnTo>
                        <a:pt x="0" y="91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4" name="Freeform 80"/>
                <p:cNvSpPr>
                  <a:spLocks noChangeAspect="1"/>
                </p:cNvSpPr>
                <p:nvPr/>
              </p:nvSpPr>
              <p:spPr bwMode="auto">
                <a:xfrm>
                  <a:off x="2930679" y="1597122"/>
                  <a:ext cx="450961" cy="585483"/>
                </a:xfrm>
                <a:custGeom>
                  <a:avLst/>
                  <a:gdLst>
                    <a:gd name="T0" fmla="*/ 36833 w 1090"/>
                    <a:gd name="T1" fmla="*/ 159734 h 1400"/>
                    <a:gd name="T2" fmla="*/ 122776 w 1090"/>
                    <a:gd name="T3" fmla="*/ 131667 h 1400"/>
                    <a:gd name="T4" fmla="*/ 102723 w 1090"/>
                    <a:gd name="T5" fmla="*/ 72231 h 1400"/>
                    <a:gd name="T6" fmla="*/ 162474 w 1090"/>
                    <a:gd name="T7" fmla="*/ 11970 h 1400"/>
                    <a:gd name="T8" fmla="*/ 243097 w 1090"/>
                    <a:gd name="T9" fmla="*/ 0 h 1400"/>
                    <a:gd name="T10" fmla="*/ 281158 w 1090"/>
                    <a:gd name="T11" fmla="*/ 4953 h 1400"/>
                    <a:gd name="T12" fmla="*/ 320446 w 1090"/>
                    <a:gd name="T13" fmla="*/ 45402 h 1400"/>
                    <a:gd name="T14" fmla="*/ 380197 w 1090"/>
                    <a:gd name="T15" fmla="*/ 98647 h 1400"/>
                    <a:gd name="T16" fmla="*/ 327403 w 1090"/>
                    <a:gd name="T17" fmla="*/ 105251 h 1400"/>
                    <a:gd name="T18" fmla="*/ 386745 w 1090"/>
                    <a:gd name="T19" fmla="*/ 191929 h 1400"/>
                    <a:gd name="T20" fmla="*/ 400250 w 1090"/>
                    <a:gd name="T21" fmla="*/ 319881 h 1400"/>
                    <a:gd name="T22" fmla="*/ 446087 w 1090"/>
                    <a:gd name="T23" fmla="*/ 471361 h 1400"/>
                    <a:gd name="T24" fmla="*/ 340499 w 1090"/>
                    <a:gd name="T25" fmla="*/ 577850 h 1400"/>
                    <a:gd name="T26" fmla="*/ 254556 w 1090"/>
                    <a:gd name="T27" fmla="*/ 564642 h 1400"/>
                    <a:gd name="T28" fmla="*/ 135872 w 1090"/>
                    <a:gd name="T29" fmla="*/ 365284 h 1400"/>
                    <a:gd name="T30" fmla="*/ 135872 w 1090"/>
                    <a:gd name="T31" fmla="*/ 284798 h 1400"/>
                    <a:gd name="T32" fmla="*/ 100267 w 1090"/>
                    <a:gd name="T33" fmla="*/ 319881 h 1400"/>
                    <a:gd name="T34" fmla="*/ 78986 w 1090"/>
                    <a:gd name="T35" fmla="*/ 306673 h 1400"/>
                    <a:gd name="T36" fmla="*/ 63434 w 1090"/>
                    <a:gd name="T37" fmla="*/ 342582 h 1400"/>
                    <a:gd name="T38" fmla="*/ 36833 w 1090"/>
                    <a:gd name="T39" fmla="*/ 319881 h 1400"/>
                    <a:gd name="T40" fmla="*/ 52385 w 1090"/>
                    <a:gd name="T41" fmla="*/ 269113 h 1400"/>
                    <a:gd name="T42" fmla="*/ 0 w 1090"/>
                    <a:gd name="T43" fmla="*/ 214217 h 1400"/>
                    <a:gd name="T44" fmla="*/ 36833 w 1090"/>
                    <a:gd name="T45" fmla="*/ 159734 h 14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90"/>
                    <a:gd name="T70" fmla="*/ 0 h 1400"/>
                    <a:gd name="T71" fmla="*/ 1090 w 1090"/>
                    <a:gd name="T72" fmla="*/ 1400 h 14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90" h="1400">
                      <a:moveTo>
                        <a:pt x="90" y="387"/>
                      </a:moveTo>
                      <a:lnTo>
                        <a:pt x="300" y="319"/>
                      </a:lnTo>
                      <a:lnTo>
                        <a:pt x="251" y="175"/>
                      </a:lnTo>
                      <a:lnTo>
                        <a:pt x="397" y="29"/>
                      </a:lnTo>
                      <a:lnTo>
                        <a:pt x="594" y="0"/>
                      </a:lnTo>
                      <a:lnTo>
                        <a:pt x="687" y="12"/>
                      </a:lnTo>
                      <a:lnTo>
                        <a:pt x="783" y="110"/>
                      </a:lnTo>
                      <a:lnTo>
                        <a:pt x="929" y="239"/>
                      </a:lnTo>
                      <a:lnTo>
                        <a:pt x="800" y="255"/>
                      </a:lnTo>
                      <a:lnTo>
                        <a:pt x="945" y="465"/>
                      </a:lnTo>
                      <a:lnTo>
                        <a:pt x="978" y="775"/>
                      </a:lnTo>
                      <a:lnTo>
                        <a:pt x="1090" y="1142"/>
                      </a:lnTo>
                      <a:lnTo>
                        <a:pt x="832" y="1400"/>
                      </a:lnTo>
                      <a:lnTo>
                        <a:pt x="622" y="1368"/>
                      </a:lnTo>
                      <a:lnTo>
                        <a:pt x="332" y="885"/>
                      </a:lnTo>
                      <a:lnTo>
                        <a:pt x="332" y="690"/>
                      </a:lnTo>
                      <a:lnTo>
                        <a:pt x="245" y="775"/>
                      </a:lnTo>
                      <a:lnTo>
                        <a:pt x="193" y="743"/>
                      </a:lnTo>
                      <a:lnTo>
                        <a:pt x="155" y="830"/>
                      </a:lnTo>
                      <a:lnTo>
                        <a:pt x="90" y="775"/>
                      </a:lnTo>
                      <a:lnTo>
                        <a:pt x="128" y="652"/>
                      </a:lnTo>
                      <a:lnTo>
                        <a:pt x="0" y="519"/>
                      </a:lnTo>
                      <a:lnTo>
                        <a:pt x="90" y="38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5" name="Freeform 81"/>
                <p:cNvSpPr>
                  <a:spLocks noChangeAspect="1"/>
                </p:cNvSpPr>
                <p:nvPr/>
              </p:nvSpPr>
              <p:spPr bwMode="auto">
                <a:xfrm>
                  <a:off x="2232158" y="2197343"/>
                  <a:ext cx="469695" cy="391215"/>
                </a:xfrm>
                <a:custGeom>
                  <a:avLst/>
                  <a:gdLst>
                    <a:gd name="T0" fmla="*/ 463550 w 1139"/>
                    <a:gd name="T1" fmla="*/ 252912 h 935"/>
                    <a:gd name="T2" fmla="*/ 350817 w 1139"/>
                    <a:gd name="T3" fmla="*/ 328827 h 935"/>
                    <a:gd name="T4" fmla="*/ 344305 w 1139"/>
                    <a:gd name="T5" fmla="*/ 379574 h 935"/>
                    <a:gd name="T6" fmla="*/ 274304 w 1139"/>
                    <a:gd name="T7" fmla="*/ 385763 h 935"/>
                    <a:gd name="T8" fmla="*/ 232792 w 1139"/>
                    <a:gd name="T9" fmla="*/ 352757 h 935"/>
                    <a:gd name="T10" fmla="*/ 228723 w 1139"/>
                    <a:gd name="T11" fmla="*/ 304485 h 935"/>
                    <a:gd name="T12" fmla="*/ 180292 w 1139"/>
                    <a:gd name="T13" fmla="*/ 286331 h 935"/>
                    <a:gd name="T14" fmla="*/ 162792 w 1139"/>
                    <a:gd name="T15" fmla="*/ 235584 h 935"/>
                    <a:gd name="T16" fmla="*/ 94826 w 1139"/>
                    <a:gd name="T17" fmla="*/ 245898 h 935"/>
                    <a:gd name="T18" fmla="*/ 57791 w 1139"/>
                    <a:gd name="T19" fmla="*/ 222381 h 935"/>
                    <a:gd name="T20" fmla="*/ 28896 w 1139"/>
                    <a:gd name="T21" fmla="*/ 219493 h 935"/>
                    <a:gd name="T22" fmla="*/ 0 w 1139"/>
                    <a:gd name="T23" fmla="*/ 98194 h 935"/>
                    <a:gd name="T24" fmla="*/ 46396 w 1139"/>
                    <a:gd name="T25" fmla="*/ 66426 h 935"/>
                    <a:gd name="T26" fmla="*/ 100931 w 1139"/>
                    <a:gd name="T27" fmla="*/ 78803 h 935"/>
                    <a:gd name="T28" fmla="*/ 147327 w 1139"/>
                    <a:gd name="T29" fmla="*/ 139865 h 935"/>
                    <a:gd name="T30" fmla="*/ 153431 w 1139"/>
                    <a:gd name="T31" fmla="*/ 65188 h 935"/>
                    <a:gd name="T32" fmla="*/ 152617 w 1139"/>
                    <a:gd name="T33" fmla="*/ 6601 h 935"/>
                    <a:gd name="T34" fmla="*/ 242967 w 1139"/>
                    <a:gd name="T35" fmla="*/ 0 h 935"/>
                    <a:gd name="T36" fmla="*/ 311340 w 1139"/>
                    <a:gd name="T37" fmla="*/ 192675 h 935"/>
                    <a:gd name="T38" fmla="*/ 372793 w 1139"/>
                    <a:gd name="T39" fmla="*/ 195976 h 935"/>
                    <a:gd name="T40" fmla="*/ 386224 w 1139"/>
                    <a:gd name="T41" fmla="*/ 171634 h 935"/>
                    <a:gd name="T42" fmla="*/ 463550 w 1139"/>
                    <a:gd name="T43" fmla="*/ 252912 h 93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9"/>
                    <a:gd name="T67" fmla="*/ 0 h 935"/>
                    <a:gd name="T68" fmla="*/ 1139 w 1139"/>
                    <a:gd name="T69" fmla="*/ 935 h 93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9" h="935">
                      <a:moveTo>
                        <a:pt x="1139" y="613"/>
                      </a:moveTo>
                      <a:lnTo>
                        <a:pt x="862" y="797"/>
                      </a:lnTo>
                      <a:lnTo>
                        <a:pt x="846" y="920"/>
                      </a:lnTo>
                      <a:lnTo>
                        <a:pt x="674" y="935"/>
                      </a:lnTo>
                      <a:lnTo>
                        <a:pt x="572" y="855"/>
                      </a:lnTo>
                      <a:lnTo>
                        <a:pt x="562" y="738"/>
                      </a:lnTo>
                      <a:lnTo>
                        <a:pt x="443" y="694"/>
                      </a:lnTo>
                      <a:lnTo>
                        <a:pt x="400" y="571"/>
                      </a:lnTo>
                      <a:lnTo>
                        <a:pt x="233" y="596"/>
                      </a:lnTo>
                      <a:lnTo>
                        <a:pt x="142" y="539"/>
                      </a:lnTo>
                      <a:lnTo>
                        <a:pt x="71" y="532"/>
                      </a:lnTo>
                      <a:lnTo>
                        <a:pt x="0" y="238"/>
                      </a:lnTo>
                      <a:lnTo>
                        <a:pt x="114" y="161"/>
                      </a:lnTo>
                      <a:lnTo>
                        <a:pt x="248" y="191"/>
                      </a:lnTo>
                      <a:lnTo>
                        <a:pt x="362" y="339"/>
                      </a:lnTo>
                      <a:lnTo>
                        <a:pt x="377" y="158"/>
                      </a:lnTo>
                      <a:lnTo>
                        <a:pt x="375" y="16"/>
                      </a:lnTo>
                      <a:lnTo>
                        <a:pt x="597" y="0"/>
                      </a:lnTo>
                      <a:lnTo>
                        <a:pt x="765" y="467"/>
                      </a:lnTo>
                      <a:lnTo>
                        <a:pt x="916" y="475"/>
                      </a:lnTo>
                      <a:lnTo>
                        <a:pt x="949" y="416"/>
                      </a:lnTo>
                      <a:lnTo>
                        <a:pt x="1139" y="613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6" name="Freeform 82"/>
                <p:cNvSpPr>
                  <a:spLocks noChangeAspect="1"/>
                </p:cNvSpPr>
                <p:nvPr/>
              </p:nvSpPr>
              <p:spPr bwMode="auto">
                <a:xfrm>
                  <a:off x="1988612" y="2292467"/>
                  <a:ext cx="272985" cy="404613"/>
                </a:xfrm>
                <a:custGeom>
                  <a:avLst/>
                  <a:gdLst>
                    <a:gd name="T0" fmla="*/ 179236 w 661"/>
                    <a:gd name="T1" fmla="*/ 298384 h 968"/>
                    <a:gd name="T2" fmla="*/ 164538 w 661"/>
                    <a:gd name="T3" fmla="*/ 319875 h 968"/>
                    <a:gd name="T4" fmla="*/ 158414 w 661"/>
                    <a:gd name="T5" fmla="*/ 367815 h 968"/>
                    <a:gd name="T6" fmla="*/ 118402 w 661"/>
                    <a:gd name="T7" fmla="*/ 400050 h 968"/>
                    <a:gd name="T8" fmla="*/ 84106 w 661"/>
                    <a:gd name="T9" fmla="*/ 391785 h 968"/>
                    <a:gd name="T10" fmla="*/ 59201 w 661"/>
                    <a:gd name="T11" fmla="*/ 333100 h 968"/>
                    <a:gd name="T12" fmla="*/ 26130 w 661"/>
                    <a:gd name="T13" fmla="*/ 319875 h 968"/>
                    <a:gd name="T14" fmla="*/ 39603 w 661"/>
                    <a:gd name="T15" fmla="*/ 288053 h 968"/>
                    <a:gd name="T16" fmla="*/ 0 w 661"/>
                    <a:gd name="T17" fmla="*/ 234740 h 968"/>
                    <a:gd name="T18" fmla="*/ 6941 w 661"/>
                    <a:gd name="T19" fmla="*/ 226475 h 968"/>
                    <a:gd name="T20" fmla="*/ 52669 w 661"/>
                    <a:gd name="T21" fmla="*/ 186387 h 968"/>
                    <a:gd name="T22" fmla="*/ 59201 w 661"/>
                    <a:gd name="T23" fmla="*/ 146299 h 968"/>
                    <a:gd name="T24" fmla="*/ 85739 w 661"/>
                    <a:gd name="T25" fmla="*/ 127702 h 968"/>
                    <a:gd name="T26" fmla="*/ 101254 w 661"/>
                    <a:gd name="T27" fmla="*/ 86374 h 968"/>
                    <a:gd name="T28" fmla="*/ 138408 w 661"/>
                    <a:gd name="T29" fmla="*/ 74389 h 968"/>
                    <a:gd name="T30" fmla="*/ 204141 w 661"/>
                    <a:gd name="T31" fmla="*/ 0 h 968"/>
                    <a:gd name="T32" fmla="*/ 240887 w 661"/>
                    <a:gd name="T33" fmla="*/ 6199 h 968"/>
                    <a:gd name="T34" fmla="*/ 269875 w 661"/>
                    <a:gd name="T35" fmla="*/ 127702 h 968"/>
                    <a:gd name="T36" fmla="*/ 230272 w 661"/>
                    <a:gd name="T37" fmla="*/ 146299 h 968"/>
                    <a:gd name="T38" fmla="*/ 224147 w 661"/>
                    <a:gd name="T39" fmla="*/ 226475 h 968"/>
                    <a:gd name="T40" fmla="*/ 179236 w 661"/>
                    <a:gd name="T41" fmla="*/ 298384 h 9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61"/>
                    <a:gd name="T64" fmla="*/ 0 h 968"/>
                    <a:gd name="T65" fmla="*/ 661 w 661"/>
                    <a:gd name="T66" fmla="*/ 968 h 9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61" h="968">
                      <a:moveTo>
                        <a:pt x="439" y="722"/>
                      </a:moveTo>
                      <a:lnTo>
                        <a:pt x="403" y="774"/>
                      </a:lnTo>
                      <a:lnTo>
                        <a:pt x="388" y="890"/>
                      </a:lnTo>
                      <a:lnTo>
                        <a:pt x="290" y="968"/>
                      </a:lnTo>
                      <a:lnTo>
                        <a:pt x="206" y="948"/>
                      </a:lnTo>
                      <a:lnTo>
                        <a:pt x="145" y="806"/>
                      </a:lnTo>
                      <a:lnTo>
                        <a:pt x="64" y="774"/>
                      </a:lnTo>
                      <a:lnTo>
                        <a:pt x="97" y="697"/>
                      </a:lnTo>
                      <a:lnTo>
                        <a:pt x="0" y="568"/>
                      </a:lnTo>
                      <a:lnTo>
                        <a:pt x="17" y="548"/>
                      </a:lnTo>
                      <a:lnTo>
                        <a:pt x="129" y="451"/>
                      </a:lnTo>
                      <a:lnTo>
                        <a:pt x="145" y="354"/>
                      </a:lnTo>
                      <a:lnTo>
                        <a:pt x="210" y="309"/>
                      </a:lnTo>
                      <a:lnTo>
                        <a:pt x="248" y="209"/>
                      </a:lnTo>
                      <a:lnTo>
                        <a:pt x="339" y="180"/>
                      </a:lnTo>
                      <a:lnTo>
                        <a:pt x="500" y="0"/>
                      </a:lnTo>
                      <a:lnTo>
                        <a:pt x="590" y="15"/>
                      </a:lnTo>
                      <a:lnTo>
                        <a:pt x="661" y="309"/>
                      </a:lnTo>
                      <a:lnTo>
                        <a:pt x="564" y="354"/>
                      </a:lnTo>
                      <a:lnTo>
                        <a:pt x="549" y="548"/>
                      </a:lnTo>
                      <a:lnTo>
                        <a:pt x="439" y="72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7" name="Freeform 83"/>
                <p:cNvSpPr>
                  <a:spLocks noChangeAspect="1"/>
                </p:cNvSpPr>
                <p:nvPr/>
              </p:nvSpPr>
              <p:spPr bwMode="auto">
                <a:xfrm>
                  <a:off x="2167926" y="2421086"/>
                  <a:ext cx="363980" cy="275994"/>
                </a:xfrm>
                <a:custGeom>
                  <a:avLst/>
                  <a:gdLst>
                    <a:gd name="T0" fmla="*/ 358775 w 880"/>
                    <a:gd name="T1" fmla="*/ 270564 h 659"/>
                    <a:gd name="T2" fmla="*/ 356329 w 880"/>
                    <a:gd name="T3" fmla="*/ 243632 h 659"/>
                    <a:gd name="T4" fmla="*/ 330236 w 880"/>
                    <a:gd name="T5" fmla="*/ 219600 h 659"/>
                    <a:gd name="T6" fmla="*/ 336352 w 880"/>
                    <a:gd name="T7" fmla="*/ 166979 h 659"/>
                    <a:gd name="T8" fmla="*/ 294766 w 880"/>
                    <a:gd name="T9" fmla="*/ 133832 h 659"/>
                    <a:gd name="T10" fmla="*/ 290689 w 880"/>
                    <a:gd name="T11" fmla="*/ 85354 h 659"/>
                    <a:gd name="T12" fmla="*/ 242173 w 880"/>
                    <a:gd name="T13" fmla="*/ 67123 h 659"/>
                    <a:gd name="T14" fmla="*/ 224642 w 880"/>
                    <a:gd name="T15" fmla="*/ 16159 h 659"/>
                    <a:gd name="T16" fmla="*/ 156556 w 880"/>
                    <a:gd name="T17" fmla="*/ 26518 h 659"/>
                    <a:gd name="T18" fmla="*/ 119456 w 880"/>
                    <a:gd name="T19" fmla="*/ 2900 h 659"/>
                    <a:gd name="T20" fmla="*/ 90509 w 880"/>
                    <a:gd name="T21" fmla="*/ 0 h 659"/>
                    <a:gd name="T22" fmla="*/ 50962 w 880"/>
                    <a:gd name="T23" fmla="*/ 18645 h 659"/>
                    <a:gd name="T24" fmla="*/ 44847 w 880"/>
                    <a:gd name="T25" fmla="*/ 99027 h 659"/>
                    <a:gd name="T26" fmla="*/ 0 w 880"/>
                    <a:gd name="T27" fmla="*/ 171122 h 659"/>
                    <a:gd name="T28" fmla="*/ 132502 w 880"/>
                    <a:gd name="T29" fmla="*/ 223329 h 659"/>
                    <a:gd name="T30" fmla="*/ 182649 w 880"/>
                    <a:gd name="T31" fmla="*/ 223329 h 659"/>
                    <a:gd name="T32" fmla="*/ 222196 w 880"/>
                    <a:gd name="T33" fmla="*/ 210070 h 659"/>
                    <a:gd name="T34" fmla="*/ 261743 w 880"/>
                    <a:gd name="T35" fmla="*/ 240731 h 659"/>
                    <a:gd name="T36" fmla="*/ 336352 w 880"/>
                    <a:gd name="T37" fmla="*/ 273050 h 659"/>
                    <a:gd name="T38" fmla="*/ 358775 w 880"/>
                    <a:gd name="T39" fmla="*/ 270564 h 6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80"/>
                    <a:gd name="T61" fmla="*/ 0 h 659"/>
                    <a:gd name="T62" fmla="*/ 880 w 880"/>
                    <a:gd name="T63" fmla="*/ 659 h 65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80" h="659">
                      <a:moveTo>
                        <a:pt x="880" y="653"/>
                      </a:moveTo>
                      <a:lnTo>
                        <a:pt x="874" y="588"/>
                      </a:lnTo>
                      <a:lnTo>
                        <a:pt x="810" y="530"/>
                      </a:lnTo>
                      <a:lnTo>
                        <a:pt x="825" y="403"/>
                      </a:lnTo>
                      <a:lnTo>
                        <a:pt x="723" y="323"/>
                      </a:lnTo>
                      <a:lnTo>
                        <a:pt x="713" y="206"/>
                      </a:lnTo>
                      <a:lnTo>
                        <a:pt x="594" y="162"/>
                      </a:lnTo>
                      <a:lnTo>
                        <a:pt x="551" y="39"/>
                      </a:lnTo>
                      <a:lnTo>
                        <a:pt x="384" y="64"/>
                      </a:lnTo>
                      <a:lnTo>
                        <a:pt x="293" y="7"/>
                      </a:lnTo>
                      <a:lnTo>
                        <a:pt x="222" y="0"/>
                      </a:lnTo>
                      <a:lnTo>
                        <a:pt x="125" y="45"/>
                      </a:lnTo>
                      <a:lnTo>
                        <a:pt x="110" y="239"/>
                      </a:lnTo>
                      <a:lnTo>
                        <a:pt x="0" y="413"/>
                      </a:lnTo>
                      <a:lnTo>
                        <a:pt x="325" y="539"/>
                      </a:lnTo>
                      <a:lnTo>
                        <a:pt x="448" y="539"/>
                      </a:lnTo>
                      <a:lnTo>
                        <a:pt x="545" y="507"/>
                      </a:lnTo>
                      <a:lnTo>
                        <a:pt x="642" y="581"/>
                      </a:lnTo>
                      <a:lnTo>
                        <a:pt x="825" y="659"/>
                      </a:lnTo>
                      <a:lnTo>
                        <a:pt x="880" y="653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8" name="Freeform 113"/>
                <p:cNvSpPr>
                  <a:spLocks noChangeAspect="1"/>
                </p:cNvSpPr>
                <p:nvPr/>
              </p:nvSpPr>
              <p:spPr bwMode="auto">
                <a:xfrm>
                  <a:off x="1547018" y="2166528"/>
                  <a:ext cx="145860" cy="191588"/>
                </a:xfrm>
                <a:custGeom>
                  <a:avLst/>
                  <a:gdLst>
                    <a:gd name="T0" fmla="*/ 0 w 359"/>
                    <a:gd name="T1" fmla="*/ 33337 h 459"/>
                    <a:gd name="T2" fmla="*/ 91748 w 359"/>
                    <a:gd name="T3" fmla="*/ 188912 h 459"/>
                    <a:gd name="T4" fmla="*/ 94565 w 359"/>
                    <a:gd name="T5" fmla="*/ 188912 h 459"/>
                    <a:gd name="T6" fmla="*/ 100601 w 359"/>
                    <a:gd name="T7" fmla="*/ 161748 h 459"/>
                    <a:gd name="T8" fmla="*/ 131184 w 359"/>
                    <a:gd name="T9" fmla="*/ 161748 h 459"/>
                    <a:gd name="T10" fmla="*/ 144463 w 359"/>
                    <a:gd name="T11" fmla="*/ 145697 h 459"/>
                    <a:gd name="T12" fmla="*/ 114283 w 359"/>
                    <a:gd name="T13" fmla="*/ 115652 h 459"/>
                    <a:gd name="T14" fmla="*/ 115088 w 359"/>
                    <a:gd name="T15" fmla="*/ 43215 h 459"/>
                    <a:gd name="T16" fmla="*/ 98187 w 359"/>
                    <a:gd name="T17" fmla="*/ 53916 h 459"/>
                    <a:gd name="T18" fmla="*/ 52313 w 359"/>
                    <a:gd name="T19" fmla="*/ 0 h 459"/>
                    <a:gd name="T20" fmla="*/ 28973 w 359"/>
                    <a:gd name="T21" fmla="*/ 0 h 459"/>
                    <a:gd name="T22" fmla="*/ 0 w 359"/>
                    <a:gd name="T23" fmla="*/ 33337 h 4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9"/>
                    <a:gd name="T37" fmla="*/ 0 h 459"/>
                    <a:gd name="T38" fmla="*/ 359 w 359"/>
                    <a:gd name="T39" fmla="*/ 459 h 4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9" h="459">
                      <a:moveTo>
                        <a:pt x="0" y="81"/>
                      </a:moveTo>
                      <a:lnTo>
                        <a:pt x="228" y="459"/>
                      </a:lnTo>
                      <a:lnTo>
                        <a:pt x="235" y="459"/>
                      </a:lnTo>
                      <a:lnTo>
                        <a:pt x="250" y="393"/>
                      </a:lnTo>
                      <a:lnTo>
                        <a:pt x="326" y="393"/>
                      </a:lnTo>
                      <a:lnTo>
                        <a:pt x="359" y="354"/>
                      </a:lnTo>
                      <a:lnTo>
                        <a:pt x="284" y="281"/>
                      </a:lnTo>
                      <a:lnTo>
                        <a:pt x="286" y="105"/>
                      </a:lnTo>
                      <a:lnTo>
                        <a:pt x="244" y="131"/>
                      </a:lnTo>
                      <a:lnTo>
                        <a:pt x="130" y="0"/>
                      </a:lnTo>
                      <a:lnTo>
                        <a:pt x="72" y="0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19" name="Freeform 114"/>
                <p:cNvSpPr>
                  <a:spLocks noChangeAspect="1"/>
                </p:cNvSpPr>
                <p:nvPr/>
              </p:nvSpPr>
              <p:spPr bwMode="auto">
                <a:xfrm>
                  <a:off x="3983814" y="1617219"/>
                  <a:ext cx="750710" cy="550649"/>
                </a:xfrm>
                <a:custGeom>
                  <a:avLst/>
                  <a:gdLst>
                    <a:gd name="T0" fmla="*/ 115595 w 1815"/>
                    <a:gd name="T1" fmla="*/ 544512 h 1317"/>
                    <a:gd name="T2" fmla="*/ 129075 w 1815"/>
                    <a:gd name="T3" fmla="*/ 384094 h 1317"/>
                    <a:gd name="T4" fmla="*/ 227923 w 1815"/>
                    <a:gd name="T5" fmla="*/ 291068 h 1317"/>
                    <a:gd name="T6" fmla="*/ 375378 w 1815"/>
                    <a:gd name="T7" fmla="*/ 167860 h 1317"/>
                    <a:gd name="T8" fmla="*/ 550201 w 1815"/>
                    <a:gd name="T9" fmla="*/ 113285 h 1317"/>
                    <a:gd name="T10" fmla="*/ 721756 w 1815"/>
                    <a:gd name="T11" fmla="*/ 77315 h 1317"/>
                    <a:gd name="T12" fmla="*/ 741362 w 1815"/>
                    <a:gd name="T13" fmla="*/ 6615 h 1317"/>
                    <a:gd name="T14" fmla="*/ 688670 w 1815"/>
                    <a:gd name="T15" fmla="*/ 0 h 1317"/>
                    <a:gd name="T16" fmla="*/ 592681 w 1815"/>
                    <a:gd name="T17" fmla="*/ 37210 h 1317"/>
                    <a:gd name="T18" fmla="*/ 531003 w 1815"/>
                    <a:gd name="T19" fmla="*/ 20259 h 1317"/>
                    <a:gd name="T20" fmla="*/ 480762 w 1815"/>
                    <a:gd name="T21" fmla="*/ 13644 h 1317"/>
                    <a:gd name="T22" fmla="*/ 438282 w 1815"/>
                    <a:gd name="T23" fmla="*/ 50854 h 1317"/>
                    <a:gd name="T24" fmla="*/ 372519 w 1815"/>
                    <a:gd name="T25" fmla="*/ 44239 h 1317"/>
                    <a:gd name="T26" fmla="*/ 319827 w 1815"/>
                    <a:gd name="T27" fmla="*/ 73180 h 1317"/>
                    <a:gd name="T28" fmla="*/ 309207 w 1815"/>
                    <a:gd name="T29" fmla="*/ 107083 h 1317"/>
                    <a:gd name="T30" fmla="*/ 240994 w 1815"/>
                    <a:gd name="T31" fmla="*/ 157524 h 1317"/>
                    <a:gd name="T32" fmla="*/ 190753 w 1815"/>
                    <a:gd name="T33" fmla="*/ 160005 h 1317"/>
                    <a:gd name="T34" fmla="*/ 181766 w 1815"/>
                    <a:gd name="T35" fmla="*/ 200109 h 1317"/>
                    <a:gd name="T36" fmla="*/ 217303 w 1815"/>
                    <a:gd name="T37" fmla="*/ 253444 h 1317"/>
                    <a:gd name="T38" fmla="*/ 201373 w 1815"/>
                    <a:gd name="T39" fmla="*/ 257165 h 1317"/>
                    <a:gd name="T40" fmla="*/ 142145 w 1815"/>
                    <a:gd name="T41" fmla="*/ 224089 h 1317"/>
                    <a:gd name="T42" fmla="*/ 85777 w 1815"/>
                    <a:gd name="T43" fmla="*/ 253444 h 1317"/>
                    <a:gd name="T44" fmla="*/ 63312 w 1815"/>
                    <a:gd name="T45" fmla="*/ 301818 h 1317"/>
                    <a:gd name="T46" fmla="*/ 10212 w 1815"/>
                    <a:gd name="T47" fmla="*/ 297683 h 1317"/>
                    <a:gd name="T48" fmla="*/ 0 w 1815"/>
                    <a:gd name="T49" fmla="*/ 377892 h 1317"/>
                    <a:gd name="T50" fmla="*/ 43297 w 1815"/>
                    <a:gd name="T51" fmla="*/ 408487 h 1317"/>
                    <a:gd name="T52" fmla="*/ 19198 w 1815"/>
                    <a:gd name="T53" fmla="*/ 497379 h 1317"/>
                    <a:gd name="T54" fmla="*/ 76383 w 1815"/>
                    <a:gd name="T55" fmla="*/ 544512 h 1317"/>
                    <a:gd name="T56" fmla="*/ 115595 w 1815"/>
                    <a:gd name="T57" fmla="*/ 544512 h 13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15"/>
                    <a:gd name="T88" fmla="*/ 0 h 1317"/>
                    <a:gd name="T89" fmla="*/ 1815 w 1815"/>
                    <a:gd name="T90" fmla="*/ 1317 h 13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15" h="1317">
                      <a:moveTo>
                        <a:pt x="283" y="1317"/>
                      </a:moveTo>
                      <a:lnTo>
                        <a:pt x="316" y="929"/>
                      </a:lnTo>
                      <a:lnTo>
                        <a:pt x="558" y="704"/>
                      </a:lnTo>
                      <a:lnTo>
                        <a:pt x="919" y="406"/>
                      </a:lnTo>
                      <a:lnTo>
                        <a:pt x="1347" y="274"/>
                      </a:lnTo>
                      <a:lnTo>
                        <a:pt x="1767" y="187"/>
                      </a:lnTo>
                      <a:lnTo>
                        <a:pt x="1815" y="16"/>
                      </a:lnTo>
                      <a:lnTo>
                        <a:pt x="1686" y="0"/>
                      </a:lnTo>
                      <a:lnTo>
                        <a:pt x="1451" y="90"/>
                      </a:lnTo>
                      <a:lnTo>
                        <a:pt x="1300" y="49"/>
                      </a:lnTo>
                      <a:lnTo>
                        <a:pt x="1177" y="33"/>
                      </a:lnTo>
                      <a:lnTo>
                        <a:pt x="1073" y="123"/>
                      </a:lnTo>
                      <a:lnTo>
                        <a:pt x="912" y="107"/>
                      </a:lnTo>
                      <a:lnTo>
                        <a:pt x="783" y="177"/>
                      </a:lnTo>
                      <a:lnTo>
                        <a:pt x="757" y="259"/>
                      </a:lnTo>
                      <a:lnTo>
                        <a:pt x="590" y="381"/>
                      </a:lnTo>
                      <a:lnTo>
                        <a:pt x="467" y="387"/>
                      </a:lnTo>
                      <a:lnTo>
                        <a:pt x="445" y="484"/>
                      </a:lnTo>
                      <a:lnTo>
                        <a:pt x="532" y="613"/>
                      </a:lnTo>
                      <a:lnTo>
                        <a:pt x="493" y="622"/>
                      </a:lnTo>
                      <a:lnTo>
                        <a:pt x="348" y="542"/>
                      </a:lnTo>
                      <a:lnTo>
                        <a:pt x="210" y="613"/>
                      </a:lnTo>
                      <a:lnTo>
                        <a:pt x="155" y="730"/>
                      </a:lnTo>
                      <a:lnTo>
                        <a:pt x="25" y="720"/>
                      </a:lnTo>
                      <a:lnTo>
                        <a:pt x="0" y="914"/>
                      </a:lnTo>
                      <a:lnTo>
                        <a:pt x="106" y="988"/>
                      </a:lnTo>
                      <a:lnTo>
                        <a:pt x="47" y="1203"/>
                      </a:lnTo>
                      <a:lnTo>
                        <a:pt x="187" y="1317"/>
                      </a:lnTo>
                      <a:lnTo>
                        <a:pt x="283" y="131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0" name="Freeform 115"/>
                <p:cNvSpPr>
                  <a:spLocks noChangeAspect="1"/>
                </p:cNvSpPr>
                <p:nvPr/>
              </p:nvSpPr>
              <p:spPr bwMode="auto">
                <a:xfrm>
                  <a:off x="4648881" y="1104083"/>
                  <a:ext cx="40145" cy="40193"/>
                </a:xfrm>
                <a:custGeom>
                  <a:avLst/>
                  <a:gdLst>
                    <a:gd name="T0" fmla="*/ 0 w 97"/>
                    <a:gd name="T1" fmla="*/ 13093 h 97"/>
                    <a:gd name="T2" fmla="*/ 11047 w 97"/>
                    <a:gd name="T3" fmla="*/ 39688 h 97"/>
                    <a:gd name="T4" fmla="*/ 39687 w 97"/>
                    <a:gd name="T5" fmla="*/ 30277 h 97"/>
                    <a:gd name="T6" fmla="*/ 26594 w 97"/>
                    <a:gd name="T7" fmla="*/ 0 h 97"/>
                    <a:gd name="T8" fmla="*/ 0 w 97"/>
                    <a:gd name="T9" fmla="*/ 13093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97"/>
                    <a:gd name="T17" fmla="*/ 97 w 97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97">
                      <a:moveTo>
                        <a:pt x="0" y="32"/>
                      </a:moveTo>
                      <a:lnTo>
                        <a:pt x="27" y="97"/>
                      </a:lnTo>
                      <a:lnTo>
                        <a:pt x="97" y="74"/>
                      </a:lnTo>
                      <a:lnTo>
                        <a:pt x="65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1" name="Freeform 116"/>
                <p:cNvSpPr>
                  <a:spLocks noChangeAspect="1"/>
                </p:cNvSpPr>
                <p:nvPr/>
              </p:nvSpPr>
              <p:spPr bwMode="auto">
                <a:xfrm>
                  <a:off x="4600707" y="1114802"/>
                  <a:ext cx="40145" cy="69669"/>
                </a:xfrm>
                <a:custGeom>
                  <a:avLst/>
                  <a:gdLst>
                    <a:gd name="T0" fmla="*/ 39687 w 97"/>
                    <a:gd name="T1" fmla="*/ 16751 h 163"/>
                    <a:gd name="T2" fmla="*/ 20048 w 97"/>
                    <a:gd name="T3" fmla="*/ 0 h 163"/>
                    <a:gd name="T4" fmla="*/ 0 w 97"/>
                    <a:gd name="T5" fmla="*/ 20520 h 163"/>
                    <a:gd name="T6" fmla="*/ 28640 w 97"/>
                    <a:gd name="T7" fmla="*/ 68262 h 163"/>
                    <a:gd name="T8" fmla="*/ 39687 w 97"/>
                    <a:gd name="T9" fmla="*/ 16751 h 1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163"/>
                    <a:gd name="T17" fmla="*/ 97 w 97"/>
                    <a:gd name="T18" fmla="*/ 163 h 1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163">
                      <a:moveTo>
                        <a:pt x="97" y="40"/>
                      </a:moveTo>
                      <a:lnTo>
                        <a:pt x="49" y="0"/>
                      </a:lnTo>
                      <a:lnTo>
                        <a:pt x="0" y="49"/>
                      </a:lnTo>
                      <a:lnTo>
                        <a:pt x="70" y="163"/>
                      </a:lnTo>
                      <a:lnTo>
                        <a:pt x="97" y="4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2" name="Freeform 117"/>
                <p:cNvSpPr>
                  <a:spLocks noChangeAspect="1"/>
                </p:cNvSpPr>
                <p:nvPr/>
              </p:nvSpPr>
              <p:spPr bwMode="auto">
                <a:xfrm>
                  <a:off x="4603383" y="1031735"/>
                  <a:ext cx="80290" cy="50912"/>
                </a:xfrm>
                <a:custGeom>
                  <a:avLst/>
                  <a:gdLst>
                    <a:gd name="T0" fmla="*/ 0 w 194"/>
                    <a:gd name="T1" fmla="*/ 19050 h 128"/>
                    <a:gd name="T2" fmla="*/ 26186 w 194"/>
                    <a:gd name="T3" fmla="*/ 0 h 128"/>
                    <a:gd name="T4" fmla="*/ 76511 w 194"/>
                    <a:gd name="T5" fmla="*/ 6350 h 128"/>
                    <a:gd name="T6" fmla="*/ 79375 w 194"/>
                    <a:gd name="T7" fmla="*/ 38100 h 128"/>
                    <a:gd name="T8" fmla="*/ 37233 w 194"/>
                    <a:gd name="T9" fmla="*/ 50800 h 128"/>
                    <a:gd name="T10" fmla="*/ 0 w 194"/>
                    <a:gd name="T11" fmla="*/ 1905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4"/>
                    <a:gd name="T19" fmla="*/ 0 h 128"/>
                    <a:gd name="T20" fmla="*/ 194 w 194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4" h="128">
                      <a:moveTo>
                        <a:pt x="0" y="48"/>
                      </a:moveTo>
                      <a:lnTo>
                        <a:pt x="64" y="0"/>
                      </a:lnTo>
                      <a:lnTo>
                        <a:pt x="187" y="16"/>
                      </a:lnTo>
                      <a:lnTo>
                        <a:pt x="194" y="96"/>
                      </a:lnTo>
                      <a:lnTo>
                        <a:pt x="91" y="12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3" name="Freeform 118"/>
                <p:cNvSpPr>
                  <a:spLocks noChangeAspect="1"/>
                </p:cNvSpPr>
                <p:nvPr/>
              </p:nvSpPr>
              <p:spPr bwMode="auto">
                <a:xfrm>
                  <a:off x="4501683" y="995561"/>
                  <a:ext cx="53527" cy="45552"/>
                </a:xfrm>
                <a:custGeom>
                  <a:avLst/>
                  <a:gdLst>
                    <a:gd name="T0" fmla="*/ 0 w 129"/>
                    <a:gd name="T1" fmla="*/ 4527 h 108"/>
                    <a:gd name="T2" fmla="*/ 12995 w 129"/>
                    <a:gd name="T3" fmla="*/ 44450 h 108"/>
                    <a:gd name="T4" fmla="*/ 52387 w 129"/>
                    <a:gd name="T5" fmla="*/ 31280 h 108"/>
                    <a:gd name="T6" fmla="*/ 38986 w 129"/>
                    <a:gd name="T7" fmla="*/ 0 h 108"/>
                    <a:gd name="T8" fmla="*/ 0 w 129"/>
                    <a:gd name="T9" fmla="*/ 4527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08"/>
                    <a:gd name="T17" fmla="*/ 129 w 129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08">
                      <a:moveTo>
                        <a:pt x="0" y="11"/>
                      </a:moveTo>
                      <a:lnTo>
                        <a:pt x="32" y="108"/>
                      </a:lnTo>
                      <a:lnTo>
                        <a:pt x="129" y="76"/>
                      </a:lnTo>
                      <a:lnTo>
                        <a:pt x="96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4" name="Freeform 119"/>
                <p:cNvSpPr>
                  <a:spLocks noChangeAspect="1"/>
                </p:cNvSpPr>
                <p:nvPr/>
              </p:nvSpPr>
              <p:spPr bwMode="auto">
                <a:xfrm>
                  <a:off x="4430760" y="1023697"/>
                  <a:ext cx="60217" cy="41533"/>
                </a:xfrm>
                <a:custGeom>
                  <a:avLst/>
                  <a:gdLst>
                    <a:gd name="T0" fmla="*/ 0 w 145"/>
                    <a:gd name="T1" fmla="*/ 0 h 97"/>
                    <a:gd name="T2" fmla="*/ 10127 w 145"/>
                    <a:gd name="T3" fmla="*/ 41275 h 97"/>
                    <a:gd name="T4" fmla="*/ 58737 w 145"/>
                    <a:gd name="T5" fmla="*/ 13616 h 97"/>
                    <a:gd name="T6" fmla="*/ 0 w 145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"/>
                    <a:gd name="T13" fmla="*/ 0 h 97"/>
                    <a:gd name="T14" fmla="*/ 145 w 145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5" h="97">
                      <a:moveTo>
                        <a:pt x="0" y="0"/>
                      </a:moveTo>
                      <a:lnTo>
                        <a:pt x="25" y="97"/>
                      </a:lnTo>
                      <a:lnTo>
                        <a:pt x="145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125" name="Freeform 120"/>
                <p:cNvSpPr>
                  <a:spLocks noChangeAspect="1"/>
                </p:cNvSpPr>
                <p:nvPr/>
              </p:nvSpPr>
              <p:spPr bwMode="auto">
                <a:xfrm>
                  <a:off x="4428084" y="955368"/>
                  <a:ext cx="62894" cy="42873"/>
                </a:xfrm>
                <a:custGeom>
                  <a:avLst/>
                  <a:gdLst>
                    <a:gd name="T0" fmla="*/ 0 w 152"/>
                    <a:gd name="T1" fmla="*/ 0 h 107"/>
                    <a:gd name="T2" fmla="*/ 55395 w 152"/>
                    <a:gd name="T3" fmla="*/ 0 h 107"/>
                    <a:gd name="T4" fmla="*/ 61912 w 152"/>
                    <a:gd name="T5" fmla="*/ 25638 h 107"/>
                    <a:gd name="T6" fmla="*/ 9368 w 152"/>
                    <a:gd name="T7" fmla="*/ 42863 h 107"/>
                    <a:gd name="T8" fmla="*/ 0 w 152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107"/>
                    <a:gd name="T17" fmla="*/ 152 w 152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107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52" y="64"/>
                      </a:lnTo>
                      <a:lnTo>
                        <a:pt x="23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</p:grpSp>
          <p:sp>
            <p:nvSpPr>
              <p:cNvPr id="107" name="Freeform 121"/>
              <p:cNvSpPr>
                <a:spLocks noChangeAspect="1"/>
              </p:cNvSpPr>
              <p:nvPr/>
            </p:nvSpPr>
            <p:spPr bwMode="auto">
              <a:xfrm>
                <a:off x="3701461" y="2127675"/>
                <a:ext cx="78952" cy="83066"/>
              </a:xfrm>
              <a:custGeom>
                <a:avLst/>
                <a:gdLst>
                  <a:gd name="T0" fmla="*/ 0 w 194"/>
                  <a:gd name="T1" fmla="*/ 65021 h 193"/>
                  <a:gd name="T2" fmla="*/ 58140 w 194"/>
                  <a:gd name="T3" fmla="*/ 80962 h 193"/>
                  <a:gd name="T4" fmla="*/ 77787 w 194"/>
                  <a:gd name="T5" fmla="*/ 44466 h 193"/>
                  <a:gd name="T6" fmla="*/ 34884 w 194"/>
                  <a:gd name="T7" fmla="*/ 0 h 193"/>
                  <a:gd name="T8" fmla="*/ 9222 w 194"/>
                  <a:gd name="T9" fmla="*/ 7970 h 193"/>
                  <a:gd name="T10" fmla="*/ 0 w 194"/>
                  <a:gd name="T11" fmla="*/ 65021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193"/>
                  <a:gd name="T20" fmla="*/ 194 w 194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193">
                    <a:moveTo>
                      <a:pt x="0" y="155"/>
                    </a:moveTo>
                    <a:lnTo>
                      <a:pt x="145" y="193"/>
                    </a:lnTo>
                    <a:lnTo>
                      <a:pt x="194" y="106"/>
                    </a:lnTo>
                    <a:lnTo>
                      <a:pt x="87" y="0"/>
                    </a:lnTo>
                    <a:lnTo>
                      <a:pt x="23" y="19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  <p:grpSp>
          <p:nvGrpSpPr>
            <p:cNvPr id="21" name="Группа 392"/>
            <p:cNvGrpSpPr/>
            <p:nvPr/>
          </p:nvGrpSpPr>
          <p:grpSpPr>
            <a:xfrm>
              <a:off x="5959790" y="713651"/>
              <a:ext cx="3463166" cy="4411893"/>
              <a:chOff x="5952252" y="239926"/>
              <a:chExt cx="3463166" cy="4411893"/>
            </a:xfrm>
            <a:grpFill/>
          </p:grpSpPr>
          <p:sp>
            <p:nvSpPr>
              <p:cNvPr id="81" name="Freeform 9"/>
              <p:cNvSpPr>
                <a:spLocks noChangeAspect="1"/>
              </p:cNvSpPr>
              <p:nvPr/>
            </p:nvSpPr>
            <p:spPr bwMode="auto">
              <a:xfrm>
                <a:off x="7572767" y="2338020"/>
                <a:ext cx="1113352" cy="1824779"/>
              </a:xfrm>
              <a:custGeom>
                <a:avLst/>
                <a:gdLst>
                  <a:gd name="T0" fmla="*/ 777240 w 2695"/>
                  <a:gd name="T1" fmla="*/ 1612669 h 4363"/>
                  <a:gd name="T2" fmla="*/ 691515 w 2695"/>
                  <a:gd name="T3" fmla="*/ 1732432 h 4363"/>
                  <a:gd name="T4" fmla="*/ 495164 w 2695"/>
                  <a:gd name="T5" fmla="*/ 1720456 h 4363"/>
                  <a:gd name="T6" fmla="*/ 482101 w 2695"/>
                  <a:gd name="T7" fmla="*/ 1563525 h 4363"/>
                  <a:gd name="T8" fmla="*/ 403316 w 2695"/>
                  <a:gd name="T9" fmla="*/ 1460281 h 4363"/>
                  <a:gd name="T10" fmla="*/ 433524 w 2695"/>
                  <a:gd name="T11" fmla="*/ 1403290 h 4363"/>
                  <a:gd name="T12" fmla="*/ 469038 w 2695"/>
                  <a:gd name="T13" fmla="*/ 1323586 h 4363"/>
                  <a:gd name="T14" fmla="*/ 504553 w 2695"/>
                  <a:gd name="T15" fmla="*/ 1260814 h 4363"/>
                  <a:gd name="T16" fmla="*/ 449444 w 2695"/>
                  <a:gd name="T17" fmla="*/ 1136921 h 4363"/>
                  <a:gd name="T18" fmla="*/ 386171 w 2695"/>
                  <a:gd name="T19" fmla="*/ 1183588 h 4363"/>
                  <a:gd name="T20" fmla="*/ 315142 w 2695"/>
                  <a:gd name="T21" fmla="*/ 1293852 h 4363"/>
                  <a:gd name="T22" fmla="*/ 212272 w 2695"/>
                  <a:gd name="T23" fmla="*/ 1274029 h 4363"/>
                  <a:gd name="T24" fmla="*/ 209414 w 2695"/>
                  <a:gd name="T25" fmla="*/ 1200933 h 4363"/>
                  <a:gd name="T26" fmla="*/ 241255 w 2695"/>
                  <a:gd name="T27" fmla="*/ 1070019 h 4363"/>
                  <a:gd name="T28" fmla="*/ 121240 w 2695"/>
                  <a:gd name="T29" fmla="*/ 1086125 h 4363"/>
                  <a:gd name="T30" fmla="*/ 105728 w 2695"/>
                  <a:gd name="T31" fmla="*/ 953147 h 4363"/>
                  <a:gd name="T32" fmla="*/ 59599 w 2695"/>
                  <a:gd name="T33" fmla="*/ 879638 h 4363"/>
                  <a:gd name="T34" fmla="*/ 33065 w 2695"/>
                  <a:gd name="T35" fmla="*/ 799520 h 4363"/>
                  <a:gd name="T36" fmla="*/ 112259 w 2695"/>
                  <a:gd name="T37" fmla="*/ 633091 h 4363"/>
                  <a:gd name="T38" fmla="*/ 151448 w 2695"/>
                  <a:gd name="T39" fmla="*/ 573210 h 4363"/>
                  <a:gd name="T40" fmla="*/ 125322 w 2695"/>
                  <a:gd name="T41" fmla="*/ 346486 h 4363"/>
                  <a:gd name="T42" fmla="*/ 98788 w 2695"/>
                  <a:gd name="T43" fmla="*/ 206901 h 4363"/>
                  <a:gd name="T44" fmla="*/ 171450 w 2695"/>
                  <a:gd name="T45" fmla="*/ 160234 h 4363"/>
                  <a:gd name="T46" fmla="*/ 296772 w 2695"/>
                  <a:gd name="T47" fmla="*/ 99940 h 4363"/>
                  <a:gd name="T48" fmla="*/ 349432 w 2695"/>
                  <a:gd name="T49" fmla="*/ 0 h 4363"/>
                  <a:gd name="T50" fmla="*/ 448220 w 2695"/>
                  <a:gd name="T51" fmla="*/ 160234 h 4363"/>
                  <a:gd name="T52" fmla="*/ 566602 w 2695"/>
                  <a:gd name="T53" fmla="*/ 133391 h 4363"/>
                  <a:gd name="T54" fmla="*/ 560070 w 2695"/>
                  <a:gd name="T55" fmla="*/ 193272 h 4363"/>
                  <a:gd name="T56" fmla="*/ 520473 w 2695"/>
                  <a:gd name="T57" fmla="*/ 233744 h 4363"/>
                  <a:gd name="T58" fmla="*/ 415154 w 2695"/>
                  <a:gd name="T59" fmla="*/ 526544 h 4363"/>
                  <a:gd name="T60" fmla="*/ 415154 w 2695"/>
                  <a:gd name="T61" fmla="*/ 833384 h 4363"/>
                  <a:gd name="T62" fmla="*/ 454343 w 2695"/>
                  <a:gd name="T63" fmla="*/ 999814 h 4363"/>
                  <a:gd name="T64" fmla="*/ 513942 w 2695"/>
                  <a:gd name="T65" fmla="*/ 1039872 h 4363"/>
                  <a:gd name="T66" fmla="*/ 533945 w 2695"/>
                  <a:gd name="T67" fmla="*/ 972970 h 4363"/>
                  <a:gd name="T68" fmla="*/ 612730 w 2695"/>
                  <a:gd name="T69" fmla="*/ 946127 h 4363"/>
                  <a:gd name="T70" fmla="*/ 665390 w 2695"/>
                  <a:gd name="T71" fmla="*/ 859815 h 4363"/>
                  <a:gd name="T72" fmla="*/ 902562 w 2695"/>
                  <a:gd name="T73" fmla="*/ 1026244 h 4363"/>
                  <a:gd name="T74" fmla="*/ 1047070 w 2695"/>
                  <a:gd name="T75" fmla="*/ 1293026 h 4363"/>
                  <a:gd name="T76" fmla="*/ 1087075 w 2695"/>
                  <a:gd name="T77" fmla="*/ 1496623 h 4363"/>
                  <a:gd name="T78" fmla="*/ 1003799 w 2695"/>
                  <a:gd name="T79" fmla="*/ 1439219 h 4363"/>
                  <a:gd name="T80" fmla="*/ 981348 w 2695"/>
                  <a:gd name="T81" fmla="*/ 1509838 h 4363"/>
                  <a:gd name="T82" fmla="*/ 1029925 w 2695"/>
                  <a:gd name="T83" fmla="*/ 1558982 h 4363"/>
                  <a:gd name="T84" fmla="*/ 1003799 w 2695"/>
                  <a:gd name="T85" fmla="*/ 1645707 h 4363"/>
                  <a:gd name="T86" fmla="*/ 865415 w 2695"/>
                  <a:gd name="T87" fmla="*/ 1703524 h 4363"/>
                  <a:gd name="T88" fmla="*/ 833574 w 2695"/>
                  <a:gd name="T89" fmla="*/ 1767122 h 4363"/>
                  <a:gd name="T90" fmla="*/ 823368 w 2695"/>
                  <a:gd name="T91" fmla="*/ 1679158 h 43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95"/>
                  <a:gd name="T139" fmla="*/ 0 h 4363"/>
                  <a:gd name="T140" fmla="*/ 2695 w 2695"/>
                  <a:gd name="T141" fmla="*/ 4363 h 43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95" h="4363">
                    <a:moveTo>
                      <a:pt x="1959" y="3983"/>
                    </a:moveTo>
                    <a:lnTo>
                      <a:pt x="1904" y="3905"/>
                    </a:lnTo>
                    <a:lnTo>
                      <a:pt x="1711" y="4066"/>
                    </a:lnTo>
                    <a:lnTo>
                      <a:pt x="1694" y="4195"/>
                    </a:lnTo>
                    <a:lnTo>
                      <a:pt x="1469" y="4363"/>
                    </a:lnTo>
                    <a:lnTo>
                      <a:pt x="1213" y="4166"/>
                    </a:lnTo>
                    <a:lnTo>
                      <a:pt x="1272" y="4011"/>
                    </a:lnTo>
                    <a:lnTo>
                      <a:pt x="1181" y="3786"/>
                    </a:lnTo>
                    <a:lnTo>
                      <a:pt x="988" y="3763"/>
                    </a:lnTo>
                    <a:lnTo>
                      <a:pt x="988" y="3536"/>
                    </a:lnTo>
                    <a:lnTo>
                      <a:pt x="946" y="3489"/>
                    </a:lnTo>
                    <a:lnTo>
                      <a:pt x="1062" y="3398"/>
                    </a:lnTo>
                    <a:lnTo>
                      <a:pt x="1062" y="3262"/>
                    </a:lnTo>
                    <a:lnTo>
                      <a:pt x="1149" y="3205"/>
                    </a:lnTo>
                    <a:lnTo>
                      <a:pt x="1085" y="3091"/>
                    </a:lnTo>
                    <a:lnTo>
                      <a:pt x="1236" y="3053"/>
                    </a:lnTo>
                    <a:lnTo>
                      <a:pt x="1223" y="2891"/>
                    </a:lnTo>
                    <a:lnTo>
                      <a:pt x="1101" y="2753"/>
                    </a:lnTo>
                    <a:lnTo>
                      <a:pt x="1094" y="2866"/>
                    </a:lnTo>
                    <a:lnTo>
                      <a:pt x="946" y="2866"/>
                    </a:lnTo>
                    <a:lnTo>
                      <a:pt x="901" y="3037"/>
                    </a:lnTo>
                    <a:lnTo>
                      <a:pt x="772" y="3133"/>
                    </a:lnTo>
                    <a:lnTo>
                      <a:pt x="617" y="3027"/>
                    </a:lnTo>
                    <a:lnTo>
                      <a:pt x="520" y="3085"/>
                    </a:lnTo>
                    <a:lnTo>
                      <a:pt x="462" y="2972"/>
                    </a:lnTo>
                    <a:lnTo>
                      <a:pt x="513" y="2908"/>
                    </a:lnTo>
                    <a:lnTo>
                      <a:pt x="494" y="2811"/>
                    </a:lnTo>
                    <a:lnTo>
                      <a:pt x="591" y="2591"/>
                    </a:lnTo>
                    <a:lnTo>
                      <a:pt x="462" y="2543"/>
                    </a:lnTo>
                    <a:lnTo>
                      <a:pt x="297" y="2630"/>
                    </a:lnTo>
                    <a:lnTo>
                      <a:pt x="227" y="2485"/>
                    </a:lnTo>
                    <a:lnTo>
                      <a:pt x="259" y="2308"/>
                    </a:lnTo>
                    <a:lnTo>
                      <a:pt x="146" y="2308"/>
                    </a:lnTo>
                    <a:lnTo>
                      <a:pt x="146" y="2130"/>
                    </a:lnTo>
                    <a:lnTo>
                      <a:pt x="32" y="2050"/>
                    </a:lnTo>
                    <a:lnTo>
                      <a:pt x="81" y="1936"/>
                    </a:lnTo>
                    <a:lnTo>
                      <a:pt x="0" y="1647"/>
                    </a:lnTo>
                    <a:lnTo>
                      <a:pt x="275" y="1533"/>
                    </a:lnTo>
                    <a:lnTo>
                      <a:pt x="259" y="1388"/>
                    </a:lnTo>
                    <a:lnTo>
                      <a:pt x="371" y="1388"/>
                    </a:lnTo>
                    <a:lnTo>
                      <a:pt x="485" y="1162"/>
                    </a:lnTo>
                    <a:lnTo>
                      <a:pt x="307" y="839"/>
                    </a:lnTo>
                    <a:lnTo>
                      <a:pt x="356" y="613"/>
                    </a:lnTo>
                    <a:lnTo>
                      <a:pt x="242" y="501"/>
                    </a:lnTo>
                    <a:lnTo>
                      <a:pt x="259" y="339"/>
                    </a:lnTo>
                    <a:lnTo>
                      <a:pt x="420" y="388"/>
                    </a:lnTo>
                    <a:lnTo>
                      <a:pt x="549" y="291"/>
                    </a:lnTo>
                    <a:lnTo>
                      <a:pt x="727" y="242"/>
                    </a:lnTo>
                    <a:lnTo>
                      <a:pt x="704" y="132"/>
                    </a:lnTo>
                    <a:lnTo>
                      <a:pt x="856" y="0"/>
                    </a:lnTo>
                    <a:lnTo>
                      <a:pt x="1065" y="130"/>
                    </a:lnTo>
                    <a:lnTo>
                      <a:pt x="1098" y="388"/>
                    </a:lnTo>
                    <a:lnTo>
                      <a:pt x="1211" y="307"/>
                    </a:lnTo>
                    <a:lnTo>
                      <a:pt x="1388" y="323"/>
                    </a:lnTo>
                    <a:lnTo>
                      <a:pt x="1404" y="433"/>
                    </a:lnTo>
                    <a:lnTo>
                      <a:pt x="1372" y="468"/>
                    </a:lnTo>
                    <a:lnTo>
                      <a:pt x="1355" y="566"/>
                    </a:lnTo>
                    <a:lnTo>
                      <a:pt x="1275" y="566"/>
                    </a:lnTo>
                    <a:lnTo>
                      <a:pt x="1017" y="888"/>
                    </a:lnTo>
                    <a:lnTo>
                      <a:pt x="1017" y="1275"/>
                    </a:lnTo>
                    <a:lnTo>
                      <a:pt x="1081" y="1420"/>
                    </a:lnTo>
                    <a:lnTo>
                      <a:pt x="1017" y="2018"/>
                    </a:lnTo>
                    <a:lnTo>
                      <a:pt x="904" y="2421"/>
                    </a:lnTo>
                    <a:lnTo>
                      <a:pt x="1113" y="2421"/>
                    </a:lnTo>
                    <a:lnTo>
                      <a:pt x="1211" y="2340"/>
                    </a:lnTo>
                    <a:lnTo>
                      <a:pt x="1259" y="2518"/>
                    </a:lnTo>
                    <a:lnTo>
                      <a:pt x="1372" y="2485"/>
                    </a:lnTo>
                    <a:lnTo>
                      <a:pt x="1308" y="2356"/>
                    </a:lnTo>
                    <a:lnTo>
                      <a:pt x="1501" y="2436"/>
                    </a:lnTo>
                    <a:lnTo>
                      <a:pt x="1501" y="2291"/>
                    </a:lnTo>
                    <a:lnTo>
                      <a:pt x="1436" y="2211"/>
                    </a:lnTo>
                    <a:lnTo>
                      <a:pt x="1630" y="2082"/>
                    </a:lnTo>
                    <a:lnTo>
                      <a:pt x="1968" y="2194"/>
                    </a:lnTo>
                    <a:lnTo>
                      <a:pt x="2211" y="2485"/>
                    </a:lnTo>
                    <a:lnTo>
                      <a:pt x="2194" y="2614"/>
                    </a:lnTo>
                    <a:lnTo>
                      <a:pt x="2565" y="3131"/>
                    </a:lnTo>
                    <a:lnTo>
                      <a:pt x="2695" y="3307"/>
                    </a:lnTo>
                    <a:lnTo>
                      <a:pt x="2663" y="3624"/>
                    </a:lnTo>
                    <a:lnTo>
                      <a:pt x="2565" y="3614"/>
                    </a:lnTo>
                    <a:lnTo>
                      <a:pt x="2459" y="3485"/>
                    </a:lnTo>
                    <a:lnTo>
                      <a:pt x="2339" y="3576"/>
                    </a:lnTo>
                    <a:lnTo>
                      <a:pt x="2404" y="3656"/>
                    </a:lnTo>
                    <a:lnTo>
                      <a:pt x="2517" y="3695"/>
                    </a:lnTo>
                    <a:lnTo>
                      <a:pt x="2523" y="3775"/>
                    </a:lnTo>
                    <a:lnTo>
                      <a:pt x="2426" y="3856"/>
                    </a:lnTo>
                    <a:lnTo>
                      <a:pt x="2459" y="3985"/>
                    </a:lnTo>
                    <a:lnTo>
                      <a:pt x="2249" y="4108"/>
                    </a:lnTo>
                    <a:lnTo>
                      <a:pt x="2120" y="4125"/>
                    </a:lnTo>
                    <a:lnTo>
                      <a:pt x="2137" y="4276"/>
                    </a:lnTo>
                    <a:lnTo>
                      <a:pt x="2042" y="4279"/>
                    </a:lnTo>
                    <a:lnTo>
                      <a:pt x="1968" y="4131"/>
                    </a:lnTo>
                    <a:lnTo>
                      <a:pt x="2017" y="4066"/>
                    </a:lnTo>
                    <a:lnTo>
                      <a:pt x="1959" y="39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sp>
            <p:nvSpPr>
              <p:cNvPr id="82" name="Freeform 62"/>
              <p:cNvSpPr>
                <a:spLocks noChangeAspect="1"/>
              </p:cNvSpPr>
              <p:nvPr/>
            </p:nvSpPr>
            <p:spPr bwMode="auto">
              <a:xfrm>
                <a:off x="8372989" y="3794360"/>
                <a:ext cx="346584" cy="857459"/>
              </a:xfrm>
              <a:custGeom>
                <a:avLst/>
                <a:gdLst>
                  <a:gd name="T0" fmla="*/ 43322 w 839"/>
                  <a:gd name="T1" fmla="*/ 328364 h 2046"/>
                  <a:gd name="T2" fmla="*/ 82149 w 839"/>
                  <a:gd name="T3" fmla="*/ 327123 h 2046"/>
                  <a:gd name="T4" fmla="*/ 75201 w 839"/>
                  <a:gd name="T5" fmla="*/ 264676 h 2046"/>
                  <a:gd name="T6" fmla="*/ 127923 w 839"/>
                  <a:gd name="T7" fmla="*/ 257646 h 2046"/>
                  <a:gd name="T8" fmla="*/ 213751 w 839"/>
                  <a:gd name="T9" fmla="*/ 206778 h 2046"/>
                  <a:gd name="T10" fmla="*/ 200263 w 839"/>
                  <a:gd name="T11" fmla="*/ 153430 h 2046"/>
                  <a:gd name="T12" fmla="*/ 239907 w 839"/>
                  <a:gd name="T13" fmla="*/ 119931 h 2046"/>
                  <a:gd name="T14" fmla="*/ 237455 w 839"/>
                  <a:gd name="T15" fmla="*/ 86847 h 2046"/>
                  <a:gd name="T16" fmla="*/ 191272 w 839"/>
                  <a:gd name="T17" fmla="*/ 70718 h 2046"/>
                  <a:gd name="T18" fmla="*/ 164706 w 839"/>
                  <a:gd name="T19" fmla="*/ 37634 h 2046"/>
                  <a:gd name="T20" fmla="*/ 213751 w 839"/>
                  <a:gd name="T21" fmla="*/ 0 h 2046"/>
                  <a:gd name="T22" fmla="*/ 257073 w 839"/>
                  <a:gd name="T23" fmla="*/ 53349 h 2046"/>
                  <a:gd name="T24" fmla="*/ 297126 w 839"/>
                  <a:gd name="T25" fmla="*/ 57484 h 2046"/>
                  <a:gd name="T26" fmla="*/ 329822 w 839"/>
                  <a:gd name="T27" fmla="*/ 173694 h 2046"/>
                  <a:gd name="T28" fmla="*/ 342900 w 839"/>
                  <a:gd name="T29" fmla="*/ 267158 h 2046"/>
                  <a:gd name="T30" fmla="*/ 329822 w 839"/>
                  <a:gd name="T31" fmla="*/ 373442 h 2046"/>
                  <a:gd name="T32" fmla="*/ 329822 w 839"/>
                  <a:gd name="T33" fmla="*/ 653833 h 2046"/>
                  <a:gd name="T34" fmla="*/ 211298 w 839"/>
                  <a:gd name="T35" fmla="*/ 760944 h 2046"/>
                  <a:gd name="T36" fmla="*/ 132010 w 839"/>
                  <a:gd name="T37" fmla="*/ 733650 h 2046"/>
                  <a:gd name="T38" fmla="*/ 138550 w 839"/>
                  <a:gd name="T39" fmla="*/ 814293 h 2046"/>
                  <a:gd name="T40" fmla="*/ 93592 w 839"/>
                  <a:gd name="T41" fmla="*/ 846137 h 2046"/>
                  <a:gd name="T42" fmla="*/ 84601 w 839"/>
                  <a:gd name="T43" fmla="*/ 837866 h 2046"/>
                  <a:gd name="T44" fmla="*/ 92366 w 839"/>
                  <a:gd name="T45" fmla="*/ 753914 h 2046"/>
                  <a:gd name="T46" fmla="*/ 0 w 839"/>
                  <a:gd name="T47" fmla="*/ 627366 h 2046"/>
                  <a:gd name="T48" fmla="*/ 6948 w 839"/>
                  <a:gd name="T49" fmla="*/ 560783 h 2046"/>
                  <a:gd name="T50" fmla="*/ 78879 w 839"/>
                  <a:gd name="T51" fmla="*/ 540519 h 2046"/>
                  <a:gd name="T52" fmla="*/ 72749 w 839"/>
                  <a:gd name="T53" fmla="*/ 406940 h 2046"/>
                  <a:gd name="T54" fmla="*/ 43322 w 839"/>
                  <a:gd name="T55" fmla="*/ 328364 h 20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9"/>
                  <a:gd name="T85" fmla="*/ 0 h 2046"/>
                  <a:gd name="T86" fmla="*/ 839 w 839"/>
                  <a:gd name="T87" fmla="*/ 2046 h 20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9" h="2046">
                    <a:moveTo>
                      <a:pt x="106" y="794"/>
                    </a:moveTo>
                    <a:lnTo>
                      <a:pt x="201" y="791"/>
                    </a:lnTo>
                    <a:lnTo>
                      <a:pt x="184" y="640"/>
                    </a:lnTo>
                    <a:lnTo>
                      <a:pt x="313" y="623"/>
                    </a:lnTo>
                    <a:lnTo>
                      <a:pt x="523" y="500"/>
                    </a:lnTo>
                    <a:lnTo>
                      <a:pt x="490" y="371"/>
                    </a:lnTo>
                    <a:lnTo>
                      <a:pt x="587" y="290"/>
                    </a:lnTo>
                    <a:lnTo>
                      <a:pt x="581" y="210"/>
                    </a:lnTo>
                    <a:lnTo>
                      <a:pt x="468" y="171"/>
                    </a:lnTo>
                    <a:lnTo>
                      <a:pt x="403" y="91"/>
                    </a:lnTo>
                    <a:lnTo>
                      <a:pt x="523" y="0"/>
                    </a:lnTo>
                    <a:lnTo>
                      <a:pt x="629" y="129"/>
                    </a:lnTo>
                    <a:lnTo>
                      <a:pt x="727" y="139"/>
                    </a:lnTo>
                    <a:lnTo>
                      <a:pt x="807" y="420"/>
                    </a:lnTo>
                    <a:lnTo>
                      <a:pt x="839" y="646"/>
                    </a:lnTo>
                    <a:lnTo>
                      <a:pt x="807" y="903"/>
                    </a:lnTo>
                    <a:lnTo>
                      <a:pt x="807" y="1581"/>
                    </a:lnTo>
                    <a:lnTo>
                      <a:pt x="517" y="1840"/>
                    </a:lnTo>
                    <a:lnTo>
                      <a:pt x="323" y="1774"/>
                    </a:lnTo>
                    <a:lnTo>
                      <a:pt x="339" y="1969"/>
                    </a:lnTo>
                    <a:lnTo>
                      <a:pt x="229" y="2046"/>
                    </a:lnTo>
                    <a:lnTo>
                      <a:pt x="207" y="2026"/>
                    </a:lnTo>
                    <a:lnTo>
                      <a:pt x="226" y="1823"/>
                    </a:lnTo>
                    <a:lnTo>
                      <a:pt x="0" y="1517"/>
                    </a:lnTo>
                    <a:lnTo>
                      <a:pt x="17" y="1356"/>
                    </a:lnTo>
                    <a:lnTo>
                      <a:pt x="193" y="1307"/>
                    </a:lnTo>
                    <a:lnTo>
                      <a:pt x="178" y="984"/>
                    </a:lnTo>
                    <a:lnTo>
                      <a:pt x="106" y="7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grpSp>
            <p:nvGrpSpPr>
              <p:cNvPr id="83" name="Группа 124"/>
              <p:cNvGrpSpPr/>
              <p:nvPr/>
            </p:nvGrpSpPr>
            <p:grpSpPr>
              <a:xfrm>
                <a:off x="5952252" y="239926"/>
                <a:ext cx="3463166" cy="3874640"/>
                <a:chOff x="5952252" y="239926"/>
                <a:chExt cx="3463166" cy="3874640"/>
              </a:xfrm>
              <a:grpFill/>
            </p:grpSpPr>
            <p:sp>
              <p:nvSpPr>
                <p:cNvPr id="84" name="Freeform 10"/>
                <p:cNvSpPr>
                  <a:spLocks noChangeAspect="1"/>
                </p:cNvSpPr>
                <p:nvPr/>
              </p:nvSpPr>
              <p:spPr bwMode="auto">
                <a:xfrm>
                  <a:off x="8100004" y="3941735"/>
                  <a:ext cx="289043" cy="75028"/>
                </a:xfrm>
                <a:custGeom>
                  <a:avLst/>
                  <a:gdLst>
                    <a:gd name="T0" fmla="*/ 278850 w 704"/>
                    <a:gd name="T1" fmla="*/ 62810 h 177"/>
                    <a:gd name="T2" fmla="*/ 285750 w 704"/>
                    <a:gd name="T3" fmla="*/ 43419 h 177"/>
                    <a:gd name="T4" fmla="*/ 265861 w 704"/>
                    <a:gd name="T5" fmla="*/ 0 h 177"/>
                    <a:gd name="T6" fmla="*/ 230548 w 704"/>
                    <a:gd name="T7" fmla="*/ 0 h 177"/>
                    <a:gd name="T8" fmla="*/ 180623 w 704"/>
                    <a:gd name="T9" fmla="*/ 22763 h 177"/>
                    <a:gd name="T10" fmla="*/ 115274 w 704"/>
                    <a:gd name="T11" fmla="*/ 2951 h 177"/>
                    <a:gd name="T12" fmla="*/ 60072 w 704"/>
                    <a:gd name="T13" fmla="*/ 26979 h 177"/>
                    <a:gd name="T14" fmla="*/ 0 w 704"/>
                    <a:gd name="T15" fmla="*/ 74613 h 177"/>
                    <a:gd name="T16" fmla="*/ 278850 w 704"/>
                    <a:gd name="T17" fmla="*/ 62810 h 1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4"/>
                    <a:gd name="T28" fmla="*/ 0 h 177"/>
                    <a:gd name="T29" fmla="*/ 704 w 704"/>
                    <a:gd name="T30" fmla="*/ 177 h 1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4" h="177">
                      <a:moveTo>
                        <a:pt x="687" y="149"/>
                      </a:moveTo>
                      <a:lnTo>
                        <a:pt x="704" y="103"/>
                      </a:lnTo>
                      <a:lnTo>
                        <a:pt x="655" y="0"/>
                      </a:lnTo>
                      <a:lnTo>
                        <a:pt x="568" y="0"/>
                      </a:lnTo>
                      <a:lnTo>
                        <a:pt x="445" y="54"/>
                      </a:lnTo>
                      <a:lnTo>
                        <a:pt x="284" y="7"/>
                      </a:lnTo>
                      <a:lnTo>
                        <a:pt x="148" y="64"/>
                      </a:lnTo>
                      <a:lnTo>
                        <a:pt x="0" y="177"/>
                      </a:lnTo>
                      <a:lnTo>
                        <a:pt x="687" y="14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85" name="Freeform 11"/>
                <p:cNvSpPr>
                  <a:spLocks noChangeAspect="1"/>
                </p:cNvSpPr>
                <p:nvPr/>
              </p:nvSpPr>
              <p:spPr bwMode="auto">
                <a:xfrm>
                  <a:off x="8173603" y="1089346"/>
                  <a:ext cx="699859" cy="1280829"/>
                </a:xfrm>
                <a:custGeom>
                  <a:avLst/>
                  <a:gdLst>
                    <a:gd name="T0" fmla="*/ 610937 w 1696"/>
                    <a:gd name="T1" fmla="*/ 1263650 h 3060"/>
                    <a:gd name="T2" fmla="*/ 533396 w 1696"/>
                    <a:gd name="T3" fmla="*/ 1147609 h 3060"/>
                    <a:gd name="T4" fmla="*/ 487280 w 1696"/>
                    <a:gd name="T5" fmla="*/ 1100945 h 3060"/>
                    <a:gd name="T6" fmla="*/ 494218 w 1696"/>
                    <a:gd name="T7" fmla="*/ 967560 h 3060"/>
                    <a:gd name="T8" fmla="*/ 414637 w 1696"/>
                    <a:gd name="T9" fmla="*/ 741259 h 3060"/>
                    <a:gd name="T10" fmla="*/ 401578 w 1696"/>
                    <a:gd name="T11" fmla="*/ 581031 h 3060"/>
                    <a:gd name="T12" fmla="*/ 283226 w 1696"/>
                    <a:gd name="T13" fmla="*/ 488116 h 3060"/>
                    <a:gd name="T14" fmla="*/ 270167 w 1696"/>
                    <a:gd name="T15" fmla="*/ 427824 h 3060"/>
                    <a:gd name="T16" fmla="*/ 210583 w 1696"/>
                    <a:gd name="T17" fmla="*/ 448059 h 3060"/>
                    <a:gd name="T18" fmla="*/ 217521 w 1696"/>
                    <a:gd name="T19" fmla="*/ 514545 h 3060"/>
                    <a:gd name="T20" fmla="*/ 224051 w 1696"/>
                    <a:gd name="T21" fmla="*/ 521152 h 3060"/>
                    <a:gd name="T22" fmla="*/ 177527 w 1696"/>
                    <a:gd name="T23" fmla="*/ 525282 h 3060"/>
                    <a:gd name="T24" fmla="*/ 138348 w 1696"/>
                    <a:gd name="T25" fmla="*/ 491832 h 3060"/>
                    <a:gd name="T26" fmla="*/ 101619 w 1696"/>
                    <a:gd name="T27" fmla="*/ 448059 h 3060"/>
                    <a:gd name="T28" fmla="*/ 68562 w 1696"/>
                    <a:gd name="T29" fmla="*/ 441039 h 3060"/>
                    <a:gd name="T30" fmla="*/ 61624 w 1696"/>
                    <a:gd name="T31" fmla="*/ 408002 h 3060"/>
                    <a:gd name="T32" fmla="*/ 19997 w 1696"/>
                    <a:gd name="T33" fmla="*/ 396026 h 3060"/>
                    <a:gd name="T34" fmla="*/ 0 w 1696"/>
                    <a:gd name="T35" fmla="*/ 354318 h 3060"/>
                    <a:gd name="T36" fmla="*/ 42443 w 1696"/>
                    <a:gd name="T37" fmla="*/ 327888 h 3060"/>
                    <a:gd name="T38" fmla="*/ 61624 w 1696"/>
                    <a:gd name="T39" fmla="*/ 285354 h 3060"/>
                    <a:gd name="T40" fmla="*/ 154265 w 1696"/>
                    <a:gd name="T41" fmla="*/ 214325 h 3060"/>
                    <a:gd name="T42" fmla="*/ 193851 w 1696"/>
                    <a:gd name="T43" fmla="*/ 181701 h 3060"/>
                    <a:gd name="T44" fmla="*/ 266086 w 1696"/>
                    <a:gd name="T45" fmla="*/ 165183 h 3060"/>
                    <a:gd name="T46" fmla="*/ 292613 w 1696"/>
                    <a:gd name="T47" fmla="*/ 241580 h 3060"/>
                    <a:gd name="T48" fmla="*/ 348932 w 1696"/>
                    <a:gd name="T49" fmla="*/ 205653 h 3060"/>
                    <a:gd name="T50" fmla="*/ 410964 w 1696"/>
                    <a:gd name="T51" fmla="*/ 198633 h 3060"/>
                    <a:gd name="T52" fmla="*/ 463202 w 1696"/>
                    <a:gd name="T53" fmla="*/ 32211 h 3060"/>
                    <a:gd name="T54" fmla="*/ 528091 w 1696"/>
                    <a:gd name="T55" fmla="*/ 0 h 3060"/>
                    <a:gd name="T56" fmla="*/ 612161 w 1696"/>
                    <a:gd name="T57" fmla="*/ 248187 h 3060"/>
                    <a:gd name="T58" fmla="*/ 645626 w 1696"/>
                    <a:gd name="T59" fmla="*/ 301046 h 3060"/>
                    <a:gd name="T60" fmla="*/ 546456 w 1696"/>
                    <a:gd name="T61" fmla="*/ 334909 h 3060"/>
                    <a:gd name="T62" fmla="*/ 520337 w 1696"/>
                    <a:gd name="T63" fmla="*/ 434844 h 3060"/>
                    <a:gd name="T64" fmla="*/ 546456 w 1696"/>
                    <a:gd name="T65" fmla="*/ 494310 h 3060"/>
                    <a:gd name="T66" fmla="*/ 500340 w 1696"/>
                    <a:gd name="T67" fmla="*/ 507525 h 3060"/>
                    <a:gd name="T68" fmla="*/ 539926 w 1696"/>
                    <a:gd name="T69" fmla="*/ 574837 h 3060"/>
                    <a:gd name="T70" fmla="*/ 494218 w 1696"/>
                    <a:gd name="T71" fmla="*/ 621088 h 3060"/>
                    <a:gd name="T72" fmla="*/ 625629 w 1696"/>
                    <a:gd name="T73" fmla="*/ 807745 h 3060"/>
                    <a:gd name="T74" fmla="*/ 671745 w 1696"/>
                    <a:gd name="T75" fmla="*/ 761081 h 3060"/>
                    <a:gd name="T76" fmla="*/ 692150 w 1696"/>
                    <a:gd name="T77" fmla="*/ 790401 h 3060"/>
                    <a:gd name="T78" fmla="*/ 597877 w 1696"/>
                    <a:gd name="T79" fmla="*/ 913875 h 3060"/>
                    <a:gd name="T80" fmla="*/ 644810 w 1696"/>
                    <a:gd name="T81" fmla="*/ 1016289 h 3060"/>
                    <a:gd name="T82" fmla="*/ 624812 w 1696"/>
                    <a:gd name="T83" fmla="*/ 1057171 h 3060"/>
                    <a:gd name="T84" fmla="*/ 577880 w 1696"/>
                    <a:gd name="T85" fmla="*/ 1070799 h 3060"/>
                    <a:gd name="T86" fmla="*/ 584002 w 1696"/>
                    <a:gd name="T87" fmla="*/ 1131917 h 3060"/>
                    <a:gd name="T88" fmla="*/ 658685 w 1696"/>
                    <a:gd name="T89" fmla="*/ 1131917 h 3060"/>
                    <a:gd name="T90" fmla="*/ 665215 w 1696"/>
                    <a:gd name="T91" fmla="*/ 1193447 h 3060"/>
                    <a:gd name="T92" fmla="*/ 610937 w 1696"/>
                    <a:gd name="T93" fmla="*/ 1263650 h 306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96"/>
                    <a:gd name="T142" fmla="*/ 0 h 3060"/>
                    <a:gd name="T143" fmla="*/ 1696 w 1696"/>
                    <a:gd name="T144" fmla="*/ 3060 h 306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96" h="3060">
                      <a:moveTo>
                        <a:pt x="1497" y="3060"/>
                      </a:moveTo>
                      <a:lnTo>
                        <a:pt x="1307" y="2779"/>
                      </a:lnTo>
                      <a:lnTo>
                        <a:pt x="1194" y="2666"/>
                      </a:lnTo>
                      <a:lnTo>
                        <a:pt x="1211" y="2343"/>
                      </a:lnTo>
                      <a:lnTo>
                        <a:pt x="1016" y="1795"/>
                      </a:lnTo>
                      <a:lnTo>
                        <a:pt x="984" y="1407"/>
                      </a:lnTo>
                      <a:lnTo>
                        <a:pt x="694" y="1182"/>
                      </a:lnTo>
                      <a:lnTo>
                        <a:pt x="662" y="1036"/>
                      </a:lnTo>
                      <a:lnTo>
                        <a:pt x="516" y="1085"/>
                      </a:lnTo>
                      <a:lnTo>
                        <a:pt x="533" y="1246"/>
                      </a:lnTo>
                      <a:lnTo>
                        <a:pt x="549" y="1262"/>
                      </a:lnTo>
                      <a:lnTo>
                        <a:pt x="435" y="1272"/>
                      </a:lnTo>
                      <a:lnTo>
                        <a:pt x="339" y="1191"/>
                      </a:lnTo>
                      <a:lnTo>
                        <a:pt x="249" y="1085"/>
                      </a:lnTo>
                      <a:lnTo>
                        <a:pt x="168" y="1068"/>
                      </a:lnTo>
                      <a:lnTo>
                        <a:pt x="151" y="988"/>
                      </a:lnTo>
                      <a:lnTo>
                        <a:pt x="49" y="959"/>
                      </a:lnTo>
                      <a:lnTo>
                        <a:pt x="0" y="858"/>
                      </a:lnTo>
                      <a:lnTo>
                        <a:pt x="104" y="794"/>
                      </a:lnTo>
                      <a:lnTo>
                        <a:pt x="151" y="691"/>
                      </a:lnTo>
                      <a:lnTo>
                        <a:pt x="378" y="519"/>
                      </a:lnTo>
                      <a:lnTo>
                        <a:pt x="475" y="440"/>
                      </a:lnTo>
                      <a:lnTo>
                        <a:pt x="652" y="400"/>
                      </a:lnTo>
                      <a:lnTo>
                        <a:pt x="717" y="585"/>
                      </a:lnTo>
                      <a:lnTo>
                        <a:pt x="855" y="498"/>
                      </a:lnTo>
                      <a:lnTo>
                        <a:pt x="1007" y="481"/>
                      </a:lnTo>
                      <a:lnTo>
                        <a:pt x="1135" y="78"/>
                      </a:lnTo>
                      <a:lnTo>
                        <a:pt x="1294" y="0"/>
                      </a:lnTo>
                      <a:lnTo>
                        <a:pt x="1500" y="601"/>
                      </a:lnTo>
                      <a:lnTo>
                        <a:pt x="1582" y="729"/>
                      </a:lnTo>
                      <a:lnTo>
                        <a:pt x="1339" y="811"/>
                      </a:lnTo>
                      <a:lnTo>
                        <a:pt x="1275" y="1053"/>
                      </a:lnTo>
                      <a:lnTo>
                        <a:pt x="1339" y="1197"/>
                      </a:lnTo>
                      <a:lnTo>
                        <a:pt x="1226" y="1229"/>
                      </a:lnTo>
                      <a:lnTo>
                        <a:pt x="1323" y="1392"/>
                      </a:lnTo>
                      <a:lnTo>
                        <a:pt x="1211" y="1504"/>
                      </a:lnTo>
                      <a:lnTo>
                        <a:pt x="1533" y="1956"/>
                      </a:lnTo>
                      <a:lnTo>
                        <a:pt x="1646" y="1843"/>
                      </a:lnTo>
                      <a:lnTo>
                        <a:pt x="1696" y="1914"/>
                      </a:lnTo>
                      <a:lnTo>
                        <a:pt x="1465" y="2213"/>
                      </a:lnTo>
                      <a:lnTo>
                        <a:pt x="1580" y="2461"/>
                      </a:lnTo>
                      <a:lnTo>
                        <a:pt x="1531" y="2560"/>
                      </a:lnTo>
                      <a:lnTo>
                        <a:pt x="1416" y="2593"/>
                      </a:lnTo>
                      <a:lnTo>
                        <a:pt x="1431" y="2741"/>
                      </a:lnTo>
                      <a:lnTo>
                        <a:pt x="1614" y="2741"/>
                      </a:lnTo>
                      <a:lnTo>
                        <a:pt x="1630" y="2890"/>
                      </a:lnTo>
                      <a:lnTo>
                        <a:pt x="1497" y="30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86" name="Freeform 12"/>
                <p:cNvSpPr>
                  <a:spLocks noChangeAspect="1"/>
                </p:cNvSpPr>
                <p:nvPr/>
              </p:nvSpPr>
              <p:spPr bwMode="auto">
                <a:xfrm>
                  <a:off x="8368974" y="3089636"/>
                  <a:ext cx="665067" cy="731519"/>
                </a:xfrm>
                <a:custGeom>
                  <a:avLst/>
                  <a:gdLst>
                    <a:gd name="T0" fmla="*/ 161860 w 1612"/>
                    <a:gd name="T1" fmla="*/ 116539 h 1744"/>
                    <a:gd name="T2" fmla="*/ 98665 w 1612"/>
                    <a:gd name="T3" fmla="*/ 49591 h 1744"/>
                    <a:gd name="T4" fmla="*/ 72164 w 1612"/>
                    <a:gd name="T5" fmla="*/ 56203 h 1744"/>
                    <a:gd name="T6" fmla="*/ 19978 w 1612"/>
                    <a:gd name="T7" fmla="*/ 0 h 1744"/>
                    <a:gd name="T8" fmla="*/ 0 w 1612"/>
                    <a:gd name="T9" fmla="*/ 33887 h 1744"/>
                    <a:gd name="T10" fmla="*/ 39140 w 1612"/>
                    <a:gd name="T11" fmla="*/ 56203 h 1744"/>
                    <a:gd name="T12" fmla="*/ 56264 w 1612"/>
                    <a:gd name="T13" fmla="*/ 93810 h 1744"/>
                    <a:gd name="T14" fmla="*/ 23647 w 1612"/>
                    <a:gd name="T15" fmla="*/ 100422 h 1744"/>
                    <a:gd name="T16" fmla="*/ 33024 w 1612"/>
                    <a:gd name="T17" fmla="*/ 142988 h 1744"/>
                    <a:gd name="T18" fmla="*/ 78688 w 1612"/>
                    <a:gd name="T19" fmla="*/ 183074 h 1744"/>
                    <a:gd name="T20" fmla="*/ 131282 w 1612"/>
                    <a:gd name="T21" fmla="*/ 253742 h 1744"/>
                    <a:gd name="T22" fmla="*/ 174907 w 1612"/>
                    <a:gd name="T23" fmla="*/ 260354 h 1744"/>
                    <a:gd name="T24" fmla="*/ 233617 w 1612"/>
                    <a:gd name="T25" fmla="*/ 320276 h 1744"/>
                    <a:gd name="T26" fmla="*/ 253594 w 1612"/>
                    <a:gd name="T27" fmla="*/ 380199 h 1744"/>
                    <a:gd name="T28" fmla="*/ 313120 w 1612"/>
                    <a:gd name="T29" fmla="*/ 407061 h 1744"/>
                    <a:gd name="T30" fmla="*/ 354706 w 1612"/>
                    <a:gd name="T31" fmla="*/ 489713 h 1744"/>
                    <a:gd name="T32" fmla="*/ 437878 w 1612"/>
                    <a:gd name="T33" fmla="*/ 547156 h 1744"/>
                    <a:gd name="T34" fmla="*/ 444402 w 1612"/>
                    <a:gd name="T35" fmla="*/ 600053 h 1744"/>
                    <a:gd name="T36" fmla="*/ 536136 w 1612"/>
                    <a:gd name="T37" fmla="*/ 693863 h 1744"/>
                    <a:gd name="T38" fmla="*/ 598515 w 1612"/>
                    <a:gd name="T39" fmla="*/ 720725 h 1744"/>
                    <a:gd name="T40" fmla="*/ 558560 w 1612"/>
                    <a:gd name="T41" fmla="*/ 647165 h 1744"/>
                    <a:gd name="T42" fmla="*/ 578537 w 1612"/>
                    <a:gd name="T43" fmla="*/ 626915 h 1744"/>
                    <a:gd name="T44" fmla="*/ 615639 w 1612"/>
                    <a:gd name="T45" fmla="*/ 622782 h 1744"/>
                    <a:gd name="T46" fmla="*/ 634801 w 1612"/>
                    <a:gd name="T47" fmla="*/ 643032 h 1744"/>
                    <a:gd name="T48" fmla="*/ 657225 w 1612"/>
                    <a:gd name="T49" fmla="*/ 609558 h 1744"/>
                    <a:gd name="T50" fmla="*/ 608708 w 1612"/>
                    <a:gd name="T51" fmla="*/ 569885 h 1744"/>
                    <a:gd name="T52" fmla="*/ 505965 w 1612"/>
                    <a:gd name="T53" fmla="*/ 543023 h 1744"/>
                    <a:gd name="T54" fmla="*/ 470495 w 1612"/>
                    <a:gd name="T55" fmla="*/ 529799 h 1744"/>
                    <a:gd name="T56" fmla="*/ 424424 w 1612"/>
                    <a:gd name="T57" fmla="*/ 436402 h 1744"/>
                    <a:gd name="T58" fmla="*/ 401184 w 1612"/>
                    <a:gd name="T59" fmla="*/ 400449 h 1744"/>
                    <a:gd name="T60" fmla="*/ 437878 w 1612"/>
                    <a:gd name="T61" fmla="*/ 363255 h 1744"/>
                    <a:gd name="T62" fmla="*/ 483949 w 1612"/>
                    <a:gd name="T63" fmla="*/ 353750 h 1744"/>
                    <a:gd name="T64" fmla="*/ 401184 w 1612"/>
                    <a:gd name="T65" fmla="*/ 296721 h 1744"/>
                    <a:gd name="T66" fmla="*/ 293142 w 1612"/>
                    <a:gd name="T67" fmla="*/ 213655 h 1744"/>
                    <a:gd name="T68" fmla="*/ 242994 w 1612"/>
                    <a:gd name="T69" fmla="*/ 196298 h 1744"/>
                    <a:gd name="T70" fmla="*/ 161860 w 1612"/>
                    <a:gd name="T71" fmla="*/ 116539 h 17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2"/>
                    <a:gd name="T109" fmla="*/ 0 h 1744"/>
                    <a:gd name="T110" fmla="*/ 1612 w 1612"/>
                    <a:gd name="T111" fmla="*/ 1744 h 17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2" h="1744">
                      <a:moveTo>
                        <a:pt x="397" y="282"/>
                      </a:moveTo>
                      <a:lnTo>
                        <a:pt x="242" y="120"/>
                      </a:lnTo>
                      <a:lnTo>
                        <a:pt x="177" y="136"/>
                      </a:lnTo>
                      <a:lnTo>
                        <a:pt x="49" y="0"/>
                      </a:lnTo>
                      <a:lnTo>
                        <a:pt x="0" y="82"/>
                      </a:lnTo>
                      <a:lnTo>
                        <a:pt x="96" y="136"/>
                      </a:lnTo>
                      <a:lnTo>
                        <a:pt x="138" y="227"/>
                      </a:lnTo>
                      <a:lnTo>
                        <a:pt x="58" y="243"/>
                      </a:lnTo>
                      <a:lnTo>
                        <a:pt x="81" y="346"/>
                      </a:lnTo>
                      <a:lnTo>
                        <a:pt x="193" y="443"/>
                      </a:lnTo>
                      <a:lnTo>
                        <a:pt x="322" y="614"/>
                      </a:lnTo>
                      <a:lnTo>
                        <a:pt x="429" y="630"/>
                      </a:lnTo>
                      <a:lnTo>
                        <a:pt x="573" y="775"/>
                      </a:lnTo>
                      <a:lnTo>
                        <a:pt x="622" y="920"/>
                      </a:lnTo>
                      <a:lnTo>
                        <a:pt x="768" y="985"/>
                      </a:lnTo>
                      <a:lnTo>
                        <a:pt x="870" y="1185"/>
                      </a:lnTo>
                      <a:lnTo>
                        <a:pt x="1074" y="1324"/>
                      </a:lnTo>
                      <a:lnTo>
                        <a:pt x="1090" y="1452"/>
                      </a:lnTo>
                      <a:lnTo>
                        <a:pt x="1315" y="1679"/>
                      </a:lnTo>
                      <a:lnTo>
                        <a:pt x="1468" y="1744"/>
                      </a:lnTo>
                      <a:lnTo>
                        <a:pt x="1370" y="1566"/>
                      </a:lnTo>
                      <a:lnTo>
                        <a:pt x="1419" y="1517"/>
                      </a:lnTo>
                      <a:lnTo>
                        <a:pt x="1510" y="1507"/>
                      </a:lnTo>
                      <a:lnTo>
                        <a:pt x="1557" y="1556"/>
                      </a:lnTo>
                      <a:lnTo>
                        <a:pt x="1612" y="1475"/>
                      </a:lnTo>
                      <a:lnTo>
                        <a:pt x="1493" y="1379"/>
                      </a:lnTo>
                      <a:lnTo>
                        <a:pt x="1241" y="1314"/>
                      </a:lnTo>
                      <a:lnTo>
                        <a:pt x="1154" y="1282"/>
                      </a:lnTo>
                      <a:lnTo>
                        <a:pt x="1041" y="1056"/>
                      </a:lnTo>
                      <a:lnTo>
                        <a:pt x="984" y="969"/>
                      </a:lnTo>
                      <a:lnTo>
                        <a:pt x="1074" y="879"/>
                      </a:lnTo>
                      <a:lnTo>
                        <a:pt x="1187" y="856"/>
                      </a:lnTo>
                      <a:lnTo>
                        <a:pt x="984" y="718"/>
                      </a:lnTo>
                      <a:lnTo>
                        <a:pt x="719" y="517"/>
                      </a:lnTo>
                      <a:lnTo>
                        <a:pt x="596" y="475"/>
                      </a:lnTo>
                      <a:lnTo>
                        <a:pt x="397" y="28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grpSp>
              <p:nvGrpSpPr>
                <p:cNvPr id="87" name="Группа 122"/>
                <p:cNvGrpSpPr/>
                <p:nvPr/>
              </p:nvGrpSpPr>
              <p:grpSpPr>
                <a:xfrm>
                  <a:off x="8744998" y="1702965"/>
                  <a:ext cx="670420" cy="2083356"/>
                  <a:chOff x="8744998" y="1702965"/>
                  <a:chExt cx="670420" cy="2083356"/>
                </a:xfrm>
                <a:grpFill/>
              </p:grpSpPr>
              <p:sp>
                <p:nvSpPr>
                  <p:cNvPr id="97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8758380" y="1859719"/>
                    <a:ext cx="507164" cy="769033"/>
                  </a:xfrm>
                  <a:custGeom>
                    <a:avLst/>
                    <a:gdLst>
                      <a:gd name="T0" fmla="*/ 93804 w 1230"/>
                      <a:gd name="T1" fmla="*/ 0 h 1839"/>
                      <a:gd name="T2" fmla="*/ 133365 w 1230"/>
                      <a:gd name="T3" fmla="*/ 46627 h 1839"/>
                      <a:gd name="T4" fmla="*/ 152534 w 1230"/>
                      <a:gd name="T5" fmla="*/ 66433 h 1839"/>
                      <a:gd name="T6" fmla="*/ 205554 w 1230"/>
                      <a:gd name="T7" fmla="*/ 53229 h 1839"/>
                      <a:gd name="T8" fmla="*/ 238182 w 1230"/>
                      <a:gd name="T9" fmla="*/ 99856 h 1839"/>
                      <a:gd name="T10" fmla="*/ 199029 w 1230"/>
                      <a:gd name="T11" fmla="*/ 113060 h 1839"/>
                      <a:gd name="T12" fmla="*/ 245115 w 1230"/>
                      <a:gd name="T13" fmla="*/ 192698 h 1839"/>
                      <a:gd name="T14" fmla="*/ 356865 w 1230"/>
                      <a:gd name="T15" fmla="*/ 252942 h 1839"/>
                      <a:gd name="T16" fmla="*/ 310778 w 1230"/>
                      <a:gd name="T17" fmla="*/ 312773 h 1839"/>
                      <a:gd name="T18" fmla="*/ 350339 w 1230"/>
                      <a:gd name="T19" fmla="*/ 399425 h 1839"/>
                      <a:gd name="T20" fmla="*/ 416002 w 1230"/>
                      <a:gd name="T21" fmla="*/ 439450 h 1839"/>
                      <a:gd name="T22" fmla="*/ 396426 w 1230"/>
                      <a:gd name="T23" fmla="*/ 512485 h 1839"/>
                      <a:gd name="T24" fmla="*/ 462089 w 1230"/>
                      <a:gd name="T25" fmla="*/ 612342 h 1839"/>
                      <a:gd name="T26" fmla="*/ 501650 w 1230"/>
                      <a:gd name="T27" fmla="*/ 758825 h 1839"/>
                      <a:gd name="T28" fmla="*/ 462089 w 1230"/>
                      <a:gd name="T29" fmla="*/ 758825 h 1839"/>
                      <a:gd name="T30" fmla="*/ 376441 w 1230"/>
                      <a:gd name="T31" fmla="*/ 698994 h 1839"/>
                      <a:gd name="T32" fmla="*/ 67702 w 1230"/>
                      <a:gd name="T33" fmla="*/ 559113 h 1839"/>
                      <a:gd name="T34" fmla="*/ 33035 w 1230"/>
                      <a:gd name="T35" fmla="*/ 502170 h 1839"/>
                      <a:gd name="T36" fmla="*/ 87279 w 1230"/>
                      <a:gd name="T37" fmla="*/ 432023 h 1839"/>
                      <a:gd name="T38" fmla="*/ 80753 w 1230"/>
                      <a:gd name="T39" fmla="*/ 370541 h 1839"/>
                      <a:gd name="T40" fmla="*/ 6118 w 1230"/>
                      <a:gd name="T41" fmla="*/ 370541 h 1839"/>
                      <a:gd name="T42" fmla="*/ 0 w 1230"/>
                      <a:gd name="T43" fmla="*/ 309472 h 1839"/>
                      <a:gd name="T44" fmla="*/ 46902 w 1230"/>
                      <a:gd name="T45" fmla="*/ 295855 h 1839"/>
                      <a:gd name="T46" fmla="*/ 66887 w 1230"/>
                      <a:gd name="T47" fmla="*/ 255005 h 1839"/>
                      <a:gd name="T48" fmla="*/ 19984 w 1230"/>
                      <a:gd name="T49" fmla="*/ 152673 h 1839"/>
                      <a:gd name="T50" fmla="*/ 114197 w 1230"/>
                      <a:gd name="T51" fmla="*/ 29297 h 1839"/>
                      <a:gd name="T52" fmla="*/ 93804 w 1230"/>
                      <a:gd name="T53" fmla="*/ 0 h 183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230"/>
                      <a:gd name="T82" fmla="*/ 0 h 1839"/>
                      <a:gd name="T83" fmla="*/ 1230 w 1230"/>
                      <a:gd name="T84" fmla="*/ 1839 h 1839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230" h="1839">
                        <a:moveTo>
                          <a:pt x="230" y="0"/>
                        </a:moveTo>
                        <a:lnTo>
                          <a:pt x="327" y="113"/>
                        </a:lnTo>
                        <a:lnTo>
                          <a:pt x="374" y="161"/>
                        </a:lnTo>
                        <a:lnTo>
                          <a:pt x="504" y="129"/>
                        </a:lnTo>
                        <a:lnTo>
                          <a:pt x="584" y="242"/>
                        </a:lnTo>
                        <a:lnTo>
                          <a:pt x="488" y="274"/>
                        </a:lnTo>
                        <a:lnTo>
                          <a:pt x="601" y="467"/>
                        </a:lnTo>
                        <a:lnTo>
                          <a:pt x="875" y="613"/>
                        </a:lnTo>
                        <a:lnTo>
                          <a:pt x="762" y="758"/>
                        </a:lnTo>
                        <a:lnTo>
                          <a:pt x="859" y="968"/>
                        </a:lnTo>
                        <a:lnTo>
                          <a:pt x="1020" y="1065"/>
                        </a:lnTo>
                        <a:lnTo>
                          <a:pt x="972" y="1242"/>
                        </a:lnTo>
                        <a:lnTo>
                          <a:pt x="1133" y="1484"/>
                        </a:lnTo>
                        <a:lnTo>
                          <a:pt x="1230" y="1839"/>
                        </a:lnTo>
                        <a:lnTo>
                          <a:pt x="1133" y="1839"/>
                        </a:lnTo>
                        <a:lnTo>
                          <a:pt x="923" y="1694"/>
                        </a:lnTo>
                        <a:lnTo>
                          <a:pt x="166" y="1355"/>
                        </a:lnTo>
                        <a:lnTo>
                          <a:pt x="81" y="1217"/>
                        </a:lnTo>
                        <a:lnTo>
                          <a:pt x="214" y="1047"/>
                        </a:lnTo>
                        <a:lnTo>
                          <a:pt x="198" y="898"/>
                        </a:lnTo>
                        <a:lnTo>
                          <a:pt x="15" y="898"/>
                        </a:lnTo>
                        <a:lnTo>
                          <a:pt x="0" y="750"/>
                        </a:lnTo>
                        <a:lnTo>
                          <a:pt x="115" y="717"/>
                        </a:lnTo>
                        <a:lnTo>
                          <a:pt x="164" y="618"/>
                        </a:lnTo>
                        <a:lnTo>
                          <a:pt x="49" y="370"/>
                        </a:lnTo>
                        <a:lnTo>
                          <a:pt x="280" y="71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8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9293645" y="2831059"/>
                    <a:ext cx="40145" cy="48232"/>
                  </a:xfrm>
                  <a:custGeom>
                    <a:avLst/>
                    <a:gdLst>
                      <a:gd name="T0" fmla="*/ 0 w 97"/>
                      <a:gd name="T1" fmla="*/ 0 h 113"/>
                      <a:gd name="T2" fmla="*/ 15957 w 97"/>
                      <a:gd name="T3" fmla="*/ 47625 h 113"/>
                      <a:gd name="T4" fmla="*/ 39687 w 97"/>
                      <a:gd name="T5" fmla="*/ 4215 h 113"/>
                      <a:gd name="T6" fmla="*/ 0 w 97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7"/>
                      <a:gd name="T13" fmla="*/ 0 h 113"/>
                      <a:gd name="T14" fmla="*/ 97 w 97"/>
                      <a:gd name="T15" fmla="*/ 113 h 11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7" h="113">
                        <a:moveTo>
                          <a:pt x="0" y="0"/>
                        </a:moveTo>
                        <a:lnTo>
                          <a:pt x="39" y="113"/>
                        </a:lnTo>
                        <a:lnTo>
                          <a:pt x="97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9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9265544" y="2703780"/>
                    <a:ext cx="40145" cy="100483"/>
                  </a:xfrm>
                  <a:custGeom>
                    <a:avLst/>
                    <a:gdLst>
                      <a:gd name="T0" fmla="*/ 0 w 96"/>
                      <a:gd name="T1" fmla="*/ 19603 h 241"/>
                      <a:gd name="T2" fmla="*/ 39688 w 96"/>
                      <a:gd name="T3" fmla="*/ 0 h 241"/>
                      <a:gd name="T4" fmla="*/ 35967 w 96"/>
                      <a:gd name="T5" fmla="*/ 98425 h 241"/>
                      <a:gd name="T6" fmla="*/ 0 w 96"/>
                      <a:gd name="T7" fmla="*/ 19603 h 2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"/>
                      <a:gd name="T13" fmla="*/ 0 h 241"/>
                      <a:gd name="T14" fmla="*/ 96 w 96"/>
                      <a:gd name="T15" fmla="*/ 241 h 24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" h="241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87" y="241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0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9232090" y="2662246"/>
                    <a:ext cx="61556" cy="41533"/>
                  </a:xfrm>
                  <a:custGeom>
                    <a:avLst/>
                    <a:gdLst>
                      <a:gd name="T0" fmla="*/ 27270 w 146"/>
                      <a:gd name="T1" fmla="*/ 41275 h 98"/>
                      <a:gd name="T2" fmla="*/ 60325 w 146"/>
                      <a:gd name="T3" fmla="*/ 13899 h 98"/>
                      <a:gd name="T4" fmla="*/ 0 w 146"/>
                      <a:gd name="T5" fmla="*/ 0 h 98"/>
                      <a:gd name="T6" fmla="*/ 27270 w 146"/>
                      <a:gd name="T7" fmla="*/ 41275 h 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6"/>
                      <a:gd name="T13" fmla="*/ 0 h 98"/>
                      <a:gd name="T14" fmla="*/ 146 w 146"/>
                      <a:gd name="T15" fmla="*/ 98 h 9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6" h="98">
                        <a:moveTo>
                          <a:pt x="66" y="98"/>
                        </a:moveTo>
                        <a:lnTo>
                          <a:pt x="146" y="33"/>
                        </a:lnTo>
                        <a:lnTo>
                          <a:pt x="0" y="0"/>
                        </a:lnTo>
                        <a:lnTo>
                          <a:pt x="66" y="9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1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9165181" y="1831583"/>
                    <a:ext cx="86981" cy="42873"/>
                  </a:xfrm>
                  <a:custGeom>
                    <a:avLst/>
                    <a:gdLst>
                      <a:gd name="T0" fmla="*/ 0 w 210"/>
                      <a:gd name="T1" fmla="*/ 20850 h 97"/>
                      <a:gd name="T2" fmla="*/ 46536 w 210"/>
                      <a:gd name="T3" fmla="*/ 0 h 97"/>
                      <a:gd name="T4" fmla="*/ 85725 w 210"/>
                      <a:gd name="T5" fmla="*/ 27659 h 97"/>
                      <a:gd name="T6" fmla="*/ 33474 w 210"/>
                      <a:gd name="T7" fmla="*/ 41275 h 97"/>
                      <a:gd name="T8" fmla="*/ 0 w 210"/>
                      <a:gd name="T9" fmla="*/ 2085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0"/>
                      <a:gd name="T16" fmla="*/ 0 h 97"/>
                      <a:gd name="T17" fmla="*/ 210 w 210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0" h="97">
                        <a:moveTo>
                          <a:pt x="0" y="49"/>
                        </a:moveTo>
                        <a:lnTo>
                          <a:pt x="114" y="0"/>
                        </a:lnTo>
                        <a:lnTo>
                          <a:pt x="210" y="65"/>
                        </a:lnTo>
                        <a:lnTo>
                          <a:pt x="82" y="97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2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8744998" y="1702965"/>
                    <a:ext cx="61556" cy="128619"/>
                  </a:xfrm>
                  <a:custGeom>
                    <a:avLst/>
                    <a:gdLst>
                      <a:gd name="T0" fmla="*/ 53714 w 146"/>
                      <a:gd name="T1" fmla="*/ 73461 h 306"/>
                      <a:gd name="T2" fmla="*/ 60325 w 146"/>
                      <a:gd name="T3" fmla="*/ 20337 h 306"/>
                      <a:gd name="T4" fmla="*/ 26857 w 146"/>
                      <a:gd name="T5" fmla="*/ 0 h 306"/>
                      <a:gd name="T6" fmla="*/ 0 w 146"/>
                      <a:gd name="T7" fmla="*/ 53124 h 306"/>
                      <a:gd name="T8" fmla="*/ 53714 w 146"/>
                      <a:gd name="T9" fmla="*/ 127000 h 306"/>
                      <a:gd name="T10" fmla="*/ 53714 w 146"/>
                      <a:gd name="T11" fmla="*/ 73461 h 30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6"/>
                      <a:gd name="T19" fmla="*/ 0 h 306"/>
                      <a:gd name="T20" fmla="*/ 146 w 146"/>
                      <a:gd name="T21" fmla="*/ 306 h 30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6" h="306">
                        <a:moveTo>
                          <a:pt x="130" y="177"/>
                        </a:moveTo>
                        <a:lnTo>
                          <a:pt x="146" y="49"/>
                        </a:lnTo>
                        <a:lnTo>
                          <a:pt x="65" y="0"/>
                        </a:lnTo>
                        <a:lnTo>
                          <a:pt x="0" y="128"/>
                        </a:lnTo>
                        <a:lnTo>
                          <a:pt x="130" y="306"/>
                        </a:lnTo>
                        <a:lnTo>
                          <a:pt x="130" y="177"/>
                        </a:lnTo>
                        <a:close/>
                      </a:path>
                    </a:pathLst>
                  </a:custGeom>
                  <a:grpFill/>
                  <a:ln w="317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3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9300336" y="3688517"/>
                    <a:ext cx="37469" cy="97804"/>
                  </a:xfrm>
                  <a:custGeom>
                    <a:avLst/>
                    <a:gdLst>
                      <a:gd name="T0" fmla="*/ 25400 w 96"/>
                      <a:gd name="T1" fmla="*/ 96837 h 235"/>
                      <a:gd name="T2" fmla="*/ 38100 w 96"/>
                      <a:gd name="T3" fmla="*/ 44092 h 235"/>
                      <a:gd name="T4" fmla="*/ 27781 w 96"/>
                      <a:gd name="T5" fmla="*/ 0 h 235"/>
                      <a:gd name="T6" fmla="*/ 0 w 96"/>
                      <a:gd name="T7" fmla="*/ 13598 h 235"/>
                      <a:gd name="T8" fmla="*/ 2381 w 96"/>
                      <a:gd name="T9" fmla="*/ 50273 h 235"/>
                      <a:gd name="T10" fmla="*/ 8731 w 96"/>
                      <a:gd name="T11" fmla="*/ 90656 h 235"/>
                      <a:gd name="T12" fmla="*/ 25400 w 96"/>
                      <a:gd name="T13" fmla="*/ 96837 h 2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6"/>
                      <a:gd name="T22" fmla="*/ 0 h 235"/>
                      <a:gd name="T23" fmla="*/ 96 w 96"/>
                      <a:gd name="T24" fmla="*/ 235 h 2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6" h="235">
                        <a:moveTo>
                          <a:pt x="64" y="235"/>
                        </a:moveTo>
                        <a:lnTo>
                          <a:pt x="96" y="107"/>
                        </a:lnTo>
                        <a:lnTo>
                          <a:pt x="70" y="0"/>
                        </a:lnTo>
                        <a:lnTo>
                          <a:pt x="0" y="33"/>
                        </a:lnTo>
                        <a:lnTo>
                          <a:pt x="6" y="122"/>
                        </a:lnTo>
                        <a:lnTo>
                          <a:pt x="22" y="220"/>
                        </a:lnTo>
                        <a:lnTo>
                          <a:pt x="64" y="23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4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9308365" y="3482191"/>
                    <a:ext cx="68246" cy="199627"/>
                  </a:xfrm>
                  <a:custGeom>
                    <a:avLst/>
                    <a:gdLst>
                      <a:gd name="T0" fmla="*/ 38159 w 161"/>
                      <a:gd name="T1" fmla="*/ 42775 h 474"/>
                      <a:gd name="T2" fmla="*/ 51727 w 161"/>
                      <a:gd name="T3" fmla="*/ 0 h 474"/>
                      <a:gd name="T4" fmla="*/ 61479 w 161"/>
                      <a:gd name="T5" fmla="*/ 0 h 474"/>
                      <a:gd name="T6" fmla="*/ 68263 w 161"/>
                      <a:gd name="T7" fmla="*/ 53573 h 474"/>
                      <a:gd name="T8" fmla="*/ 54695 w 161"/>
                      <a:gd name="T9" fmla="*/ 82644 h 474"/>
                      <a:gd name="T10" fmla="*/ 58935 w 161"/>
                      <a:gd name="T11" fmla="*/ 160719 h 474"/>
                      <a:gd name="T12" fmla="*/ 38159 w 161"/>
                      <a:gd name="T13" fmla="*/ 196850 h 474"/>
                      <a:gd name="T14" fmla="*/ 27560 w 161"/>
                      <a:gd name="T15" fmla="*/ 133725 h 474"/>
                      <a:gd name="T16" fmla="*/ 4240 w 161"/>
                      <a:gd name="T17" fmla="*/ 93857 h 474"/>
                      <a:gd name="T18" fmla="*/ 0 w 161"/>
                      <a:gd name="T19" fmla="*/ 53573 h 474"/>
                      <a:gd name="T20" fmla="*/ 27560 w 161"/>
                      <a:gd name="T21" fmla="*/ 33224 h 474"/>
                      <a:gd name="T22" fmla="*/ 38159 w 161"/>
                      <a:gd name="T23" fmla="*/ 42775 h 47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1"/>
                      <a:gd name="T37" fmla="*/ 0 h 474"/>
                      <a:gd name="T38" fmla="*/ 161 w 161"/>
                      <a:gd name="T39" fmla="*/ 474 h 47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1" h="474">
                        <a:moveTo>
                          <a:pt x="90" y="103"/>
                        </a:moveTo>
                        <a:lnTo>
                          <a:pt x="122" y="0"/>
                        </a:lnTo>
                        <a:lnTo>
                          <a:pt x="145" y="0"/>
                        </a:lnTo>
                        <a:lnTo>
                          <a:pt x="161" y="129"/>
                        </a:lnTo>
                        <a:lnTo>
                          <a:pt x="129" y="199"/>
                        </a:lnTo>
                        <a:lnTo>
                          <a:pt x="139" y="387"/>
                        </a:lnTo>
                        <a:lnTo>
                          <a:pt x="90" y="474"/>
                        </a:lnTo>
                        <a:lnTo>
                          <a:pt x="65" y="322"/>
                        </a:lnTo>
                        <a:lnTo>
                          <a:pt x="10" y="226"/>
                        </a:lnTo>
                        <a:lnTo>
                          <a:pt x="0" y="129"/>
                        </a:lnTo>
                        <a:lnTo>
                          <a:pt x="65" y="80"/>
                        </a:lnTo>
                        <a:lnTo>
                          <a:pt x="90" y="10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105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9372597" y="3332136"/>
                    <a:ext cx="42821" cy="97804"/>
                  </a:xfrm>
                  <a:custGeom>
                    <a:avLst/>
                    <a:gdLst>
                      <a:gd name="T0" fmla="*/ 2885 w 104"/>
                      <a:gd name="T1" fmla="*/ 83651 h 235"/>
                      <a:gd name="T2" fmla="*/ 27202 w 104"/>
                      <a:gd name="T3" fmla="*/ 96837 h 235"/>
                      <a:gd name="T4" fmla="*/ 42863 w 104"/>
                      <a:gd name="T5" fmla="*/ 60163 h 235"/>
                      <a:gd name="T6" fmla="*/ 20195 w 104"/>
                      <a:gd name="T7" fmla="*/ 0 h 235"/>
                      <a:gd name="T8" fmla="*/ 0 w 104"/>
                      <a:gd name="T9" fmla="*/ 13186 h 235"/>
                      <a:gd name="T10" fmla="*/ 2885 w 104"/>
                      <a:gd name="T11" fmla="*/ 83651 h 2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4"/>
                      <a:gd name="T19" fmla="*/ 0 h 235"/>
                      <a:gd name="T20" fmla="*/ 104 w 104"/>
                      <a:gd name="T21" fmla="*/ 235 h 2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4" h="235">
                        <a:moveTo>
                          <a:pt x="7" y="203"/>
                        </a:moveTo>
                        <a:lnTo>
                          <a:pt x="66" y="235"/>
                        </a:lnTo>
                        <a:lnTo>
                          <a:pt x="104" y="146"/>
                        </a:lnTo>
                        <a:lnTo>
                          <a:pt x="49" y="0"/>
                        </a:lnTo>
                        <a:lnTo>
                          <a:pt x="0" y="32"/>
                        </a:lnTo>
                        <a:lnTo>
                          <a:pt x="7" y="20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</p:grpSp>
            <p:sp>
              <p:nvSpPr>
                <p:cNvPr id="88" name="Freeform 22"/>
                <p:cNvSpPr>
                  <a:spLocks noChangeAspect="1"/>
                </p:cNvSpPr>
                <p:nvPr/>
              </p:nvSpPr>
              <p:spPr bwMode="auto">
                <a:xfrm>
                  <a:off x="7752081" y="1491280"/>
                  <a:ext cx="740004" cy="1027610"/>
                </a:xfrm>
                <a:custGeom>
                  <a:avLst/>
                  <a:gdLst>
                    <a:gd name="T0" fmla="*/ 434478 w 1790"/>
                    <a:gd name="T1" fmla="*/ 0 h 2462"/>
                    <a:gd name="T2" fmla="*/ 476090 w 1790"/>
                    <a:gd name="T3" fmla="*/ 11949 h 2462"/>
                    <a:gd name="T4" fmla="*/ 483026 w 1790"/>
                    <a:gd name="T5" fmla="*/ 44911 h 2462"/>
                    <a:gd name="T6" fmla="*/ 516071 w 1790"/>
                    <a:gd name="T7" fmla="*/ 51915 h 2462"/>
                    <a:gd name="T8" fmla="*/ 552787 w 1790"/>
                    <a:gd name="T9" fmla="*/ 95590 h 2462"/>
                    <a:gd name="T10" fmla="*/ 591951 w 1790"/>
                    <a:gd name="T11" fmla="*/ 128965 h 2462"/>
                    <a:gd name="T12" fmla="*/ 638459 w 1790"/>
                    <a:gd name="T13" fmla="*/ 124844 h 2462"/>
                    <a:gd name="T14" fmla="*/ 704141 w 1790"/>
                    <a:gd name="T15" fmla="*/ 184588 h 2462"/>
                    <a:gd name="T16" fmla="*/ 730250 w 1790"/>
                    <a:gd name="T17" fmla="*/ 344455 h 2462"/>
                    <a:gd name="T18" fmla="*/ 677623 w 1790"/>
                    <a:gd name="T19" fmla="*/ 337451 h 2462"/>
                    <a:gd name="T20" fmla="*/ 618877 w 1790"/>
                    <a:gd name="T21" fmla="*/ 257929 h 2462"/>
                    <a:gd name="T22" fmla="*/ 618877 w 1790"/>
                    <a:gd name="T23" fmla="*/ 311081 h 2462"/>
                    <a:gd name="T24" fmla="*/ 546260 w 1790"/>
                    <a:gd name="T25" fmla="*/ 390602 h 2462"/>
                    <a:gd name="T26" fmla="*/ 572777 w 1790"/>
                    <a:gd name="T27" fmla="*/ 510502 h 2462"/>
                    <a:gd name="T28" fmla="*/ 624996 w 1790"/>
                    <a:gd name="T29" fmla="*/ 656772 h 2462"/>
                    <a:gd name="T30" fmla="*/ 697613 w 1790"/>
                    <a:gd name="T31" fmla="*/ 676549 h 2462"/>
                    <a:gd name="T32" fmla="*/ 677623 w 1790"/>
                    <a:gd name="T33" fmla="*/ 723108 h 2462"/>
                    <a:gd name="T34" fmla="*/ 631931 w 1790"/>
                    <a:gd name="T35" fmla="*/ 736705 h 2462"/>
                    <a:gd name="T36" fmla="*/ 651514 w 1790"/>
                    <a:gd name="T37" fmla="*/ 803042 h 2462"/>
                    <a:gd name="T38" fmla="*/ 578897 w 1790"/>
                    <a:gd name="T39" fmla="*/ 869378 h 2462"/>
                    <a:gd name="T40" fmla="*/ 585832 w 1790"/>
                    <a:gd name="T41" fmla="*/ 796037 h 2462"/>
                    <a:gd name="T42" fmla="*/ 513215 w 1790"/>
                    <a:gd name="T43" fmla="*/ 836004 h 2462"/>
                    <a:gd name="T44" fmla="*/ 454469 w 1790"/>
                    <a:gd name="T45" fmla="*/ 909345 h 2462"/>
                    <a:gd name="T46" fmla="*/ 487105 w 1790"/>
                    <a:gd name="T47" fmla="*/ 948900 h 2462"/>
                    <a:gd name="T48" fmla="*/ 434478 w 1790"/>
                    <a:gd name="T49" fmla="*/ 962497 h 2462"/>
                    <a:gd name="T50" fmla="*/ 394906 w 1790"/>
                    <a:gd name="T51" fmla="*/ 1014412 h 2462"/>
                    <a:gd name="T52" fmla="*/ 388379 w 1790"/>
                    <a:gd name="T53" fmla="*/ 969089 h 2462"/>
                    <a:gd name="T54" fmla="*/ 316170 w 1790"/>
                    <a:gd name="T55" fmla="*/ 962497 h 2462"/>
                    <a:gd name="T56" fmla="*/ 270070 w 1790"/>
                    <a:gd name="T57" fmla="*/ 995871 h 2462"/>
                    <a:gd name="T58" fmla="*/ 256607 w 1790"/>
                    <a:gd name="T59" fmla="*/ 889568 h 2462"/>
                    <a:gd name="T60" fmla="*/ 171344 w 1790"/>
                    <a:gd name="T61" fmla="*/ 836004 h 2462"/>
                    <a:gd name="T62" fmla="*/ 109334 w 1790"/>
                    <a:gd name="T63" fmla="*/ 890392 h 2462"/>
                    <a:gd name="T64" fmla="*/ 98727 w 1790"/>
                    <a:gd name="T65" fmla="*/ 843008 h 2462"/>
                    <a:gd name="T66" fmla="*/ 6527 w 1790"/>
                    <a:gd name="T67" fmla="*/ 723108 h 2462"/>
                    <a:gd name="T68" fmla="*/ 0 w 1790"/>
                    <a:gd name="T69" fmla="*/ 669957 h 2462"/>
                    <a:gd name="T70" fmla="*/ 59154 w 1790"/>
                    <a:gd name="T71" fmla="*/ 616805 h 2462"/>
                    <a:gd name="T72" fmla="*/ 26517 w 1790"/>
                    <a:gd name="T73" fmla="*/ 563654 h 2462"/>
                    <a:gd name="T74" fmla="*/ 98727 w 1790"/>
                    <a:gd name="T75" fmla="*/ 517095 h 2462"/>
                    <a:gd name="T76" fmla="*/ 137891 w 1790"/>
                    <a:gd name="T77" fmla="*/ 510502 h 2462"/>
                    <a:gd name="T78" fmla="*/ 177871 w 1790"/>
                    <a:gd name="T79" fmla="*/ 403787 h 2462"/>
                    <a:gd name="T80" fmla="*/ 131771 w 1790"/>
                    <a:gd name="T81" fmla="*/ 377417 h 2462"/>
                    <a:gd name="T82" fmla="*/ 137891 w 1790"/>
                    <a:gd name="T83" fmla="*/ 324266 h 2462"/>
                    <a:gd name="T84" fmla="*/ 98727 w 1790"/>
                    <a:gd name="T85" fmla="*/ 297896 h 2462"/>
                    <a:gd name="T86" fmla="*/ 92199 w 1790"/>
                    <a:gd name="T87" fmla="*/ 217963 h 2462"/>
                    <a:gd name="T88" fmla="*/ 151354 w 1790"/>
                    <a:gd name="T89" fmla="*/ 145034 h 2462"/>
                    <a:gd name="T90" fmla="*/ 164816 w 1790"/>
                    <a:gd name="T91" fmla="*/ 63864 h 2462"/>
                    <a:gd name="T92" fmla="*/ 255384 w 1790"/>
                    <a:gd name="T93" fmla="*/ 88998 h 2462"/>
                    <a:gd name="T94" fmla="*/ 301483 w 1790"/>
                    <a:gd name="T95" fmla="*/ 65100 h 2462"/>
                    <a:gd name="T96" fmla="*/ 397354 w 1790"/>
                    <a:gd name="T97" fmla="*/ 38731 h 2462"/>
                    <a:gd name="T98" fmla="*/ 434478 w 1790"/>
                    <a:gd name="T99" fmla="*/ 0 h 24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790"/>
                    <a:gd name="T151" fmla="*/ 0 h 2462"/>
                    <a:gd name="T152" fmla="*/ 1790 w 1790"/>
                    <a:gd name="T153" fmla="*/ 2462 h 24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790" h="2462">
                      <a:moveTo>
                        <a:pt x="1065" y="0"/>
                      </a:moveTo>
                      <a:lnTo>
                        <a:pt x="1167" y="29"/>
                      </a:lnTo>
                      <a:lnTo>
                        <a:pt x="1184" y="109"/>
                      </a:lnTo>
                      <a:lnTo>
                        <a:pt x="1265" y="126"/>
                      </a:lnTo>
                      <a:lnTo>
                        <a:pt x="1355" y="232"/>
                      </a:lnTo>
                      <a:lnTo>
                        <a:pt x="1451" y="313"/>
                      </a:lnTo>
                      <a:lnTo>
                        <a:pt x="1565" y="303"/>
                      </a:lnTo>
                      <a:lnTo>
                        <a:pt x="1726" y="448"/>
                      </a:lnTo>
                      <a:lnTo>
                        <a:pt x="1790" y="836"/>
                      </a:lnTo>
                      <a:lnTo>
                        <a:pt x="1661" y="819"/>
                      </a:lnTo>
                      <a:lnTo>
                        <a:pt x="1517" y="626"/>
                      </a:lnTo>
                      <a:lnTo>
                        <a:pt x="1517" y="755"/>
                      </a:lnTo>
                      <a:lnTo>
                        <a:pt x="1339" y="948"/>
                      </a:lnTo>
                      <a:lnTo>
                        <a:pt x="1404" y="1239"/>
                      </a:lnTo>
                      <a:lnTo>
                        <a:pt x="1532" y="1594"/>
                      </a:lnTo>
                      <a:lnTo>
                        <a:pt x="1710" y="1642"/>
                      </a:lnTo>
                      <a:lnTo>
                        <a:pt x="1661" y="1755"/>
                      </a:lnTo>
                      <a:lnTo>
                        <a:pt x="1549" y="1788"/>
                      </a:lnTo>
                      <a:lnTo>
                        <a:pt x="1597" y="1949"/>
                      </a:lnTo>
                      <a:lnTo>
                        <a:pt x="1419" y="2110"/>
                      </a:lnTo>
                      <a:lnTo>
                        <a:pt x="1436" y="1932"/>
                      </a:lnTo>
                      <a:lnTo>
                        <a:pt x="1258" y="2029"/>
                      </a:lnTo>
                      <a:lnTo>
                        <a:pt x="1114" y="2207"/>
                      </a:lnTo>
                      <a:lnTo>
                        <a:pt x="1194" y="2303"/>
                      </a:lnTo>
                      <a:lnTo>
                        <a:pt x="1065" y="2336"/>
                      </a:lnTo>
                      <a:lnTo>
                        <a:pt x="968" y="2462"/>
                      </a:lnTo>
                      <a:lnTo>
                        <a:pt x="952" y="2352"/>
                      </a:lnTo>
                      <a:lnTo>
                        <a:pt x="775" y="2336"/>
                      </a:lnTo>
                      <a:lnTo>
                        <a:pt x="662" y="2417"/>
                      </a:lnTo>
                      <a:lnTo>
                        <a:pt x="629" y="2159"/>
                      </a:lnTo>
                      <a:lnTo>
                        <a:pt x="420" y="2029"/>
                      </a:lnTo>
                      <a:lnTo>
                        <a:pt x="268" y="2161"/>
                      </a:lnTo>
                      <a:lnTo>
                        <a:pt x="242" y="2046"/>
                      </a:lnTo>
                      <a:lnTo>
                        <a:pt x="16" y="1755"/>
                      </a:lnTo>
                      <a:lnTo>
                        <a:pt x="0" y="1626"/>
                      </a:lnTo>
                      <a:lnTo>
                        <a:pt x="145" y="1497"/>
                      </a:lnTo>
                      <a:lnTo>
                        <a:pt x="65" y="1368"/>
                      </a:lnTo>
                      <a:lnTo>
                        <a:pt x="242" y="1255"/>
                      </a:lnTo>
                      <a:lnTo>
                        <a:pt x="338" y="1239"/>
                      </a:lnTo>
                      <a:lnTo>
                        <a:pt x="436" y="980"/>
                      </a:lnTo>
                      <a:lnTo>
                        <a:pt x="323" y="916"/>
                      </a:lnTo>
                      <a:lnTo>
                        <a:pt x="338" y="787"/>
                      </a:lnTo>
                      <a:lnTo>
                        <a:pt x="242" y="723"/>
                      </a:lnTo>
                      <a:lnTo>
                        <a:pt x="226" y="529"/>
                      </a:lnTo>
                      <a:lnTo>
                        <a:pt x="371" y="352"/>
                      </a:lnTo>
                      <a:lnTo>
                        <a:pt x="404" y="155"/>
                      </a:lnTo>
                      <a:lnTo>
                        <a:pt x="626" y="216"/>
                      </a:lnTo>
                      <a:lnTo>
                        <a:pt x="739" y="158"/>
                      </a:lnTo>
                      <a:lnTo>
                        <a:pt x="974" y="94"/>
                      </a:lnTo>
                      <a:lnTo>
                        <a:pt x="106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89" name="Freeform 35"/>
                <p:cNvSpPr>
                  <a:spLocks noChangeAspect="1"/>
                </p:cNvSpPr>
                <p:nvPr/>
              </p:nvSpPr>
              <p:spPr bwMode="auto">
                <a:xfrm>
                  <a:off x="5952252" y="1226003"/>
                  <a:ext cx="1981820" cy="2412942"/>
                </a:xfrm>
                <a:custGeom>
                  <a:avLst/>
                  <a:gdLst>
                    <a:gd name="T0" fmla="*/ 416057 w 4794"/>
                    <a:gd name="T1" fmla="*/ 579836 h 5770"/>
                    <a:gd name="T2" fmla="*/ 613674 w 4794"/>
                    <a:gd name="T3" fmla="*/ 579836 h 5770"/>
                    <a:gd name="T4" fmla="*/ 811699 w 4794"/>
                    <a:gd name="T5" fmla="*/ 785771 h 5770"/>
                    <a:gd name="T6" fmla="*/ 896626 w 4794"/>
                    <a:gd name="T7" fmla="*/ 599233 h 5770"/>
                    <a:gd name="T8" fmla="*/ 956238 w 4794"/>
                    <a:gd name="T9" fmla="*/ 379679 h 5770"/>
                    <a:gd name="T10" fmla="*/ 1140789 w 4794"/>
                    <a:gd name="T11" fmla="*/ 252982 h 5770"/>
                    <a:gd name="T12" fmla="*/ 1292268 w 4794"/>
                    <a:gd name="T13" fmla="*/ 252982 h 5770"/>
                    <a:gd name="T14" fmla="*/ 1443747 w 4794"/>
                    <a:gd name="T15" fmla="*/ 126697 h 5770"/>
                    <a:gd name="T16" fmla="*/ 1687094 w 4794"/>
                    <a:gd name="T17" fmla="*/ 53238 h 5770"/>
                    <a:gd name="T18" fmla="*/ 1785902 w 4794"/>
                    <a:gd name="T19" fmla="*/ 17333 h 5770"/>
                    <a:gd name="T20" fmla="*/ 1775286 w 4794"/>
                    <a:gd name="T21" fmla="*/ 224093 h 5770"/>
                    <a:gd name="T22" fmla="*/ 1904309 w 4794"/>
                    <a:gd name="T23" fmla="*/ 286823 h 5770"/>
                    <a:gd name="T24" fmla="*/ 1871645 w 4794"/>
                    <a:gd name="T25" fmla="*/ 479552 h 5770"/>
                    <a:gd name="T26" fmla="*/ 1911250 w 4794"/>
                    <a:gd name="T27" fmla="*/ 639264 h 5770"/>
                    <a:gd name="T28" fmla="*/ 1878178 w 4794"/>
                    <a:gd name="T29" fmla="*/ 779168 h 5770"/>
                    <a:gd name="T30" fmla="*/ 1779369 w 4794"/>
                    <a:gd name="T31" fmla="*/ 932278 h 5770"/>
                    <a:gd name="T32" fmla="*/ 1888794 w 4794"/>
                    <a:gd name="T33" fmla="*/ 1153070 h 5770"/>
                    <a:gd name="T34" fmla="*/ 1772837 w 4794"/>
                    <a:gd name="T35" fmla="*/ 1258720 h 5770"/>
                    <a:gd name="T36" fmla="*/ 1746706 w 4794"/>
                    <a:gd name="T37" fmla="*/ 1351576 h 5770"/>
                    <a:gd name="T38" fmla="*/ 1752830 w 4794"/>
                    <a:gd name="T39" fmla="*/ 1671414 h 5770"/>
                    <a:gd name="T40" fmla="*/ 1601351 w 4794"/>
                    <a:gd name="T41" fmla="*/ 1778303 h 5770"/>
                    <a:gd name="T42" fmla="*/ 1660962 w 4794"/>
                    <a:gd name="T43" fmla="*/ 1977634 h 5770"/>
                    <a:gd name="T44" fmla="*/ 1694035 w 4794"/>
                    <a:gd name="T45" fmla="*/ 2124141 h 5770"/>
                    <a:gd name="T46" fmla="*/ 1631973 w 4794"/>
                    <a:gd name="T47" fmla="*/ 2287568 h 5770"/>
                    <a:gd name="T48" fmla="*/ 1484577 w 4794"/>
                    <a:gd name="T49" fmla="*/ 2358552 h 5770"/>
                    <a:gd name="T50" fmla="*/ 1323707 w 4794"/>
                    <a:gd name="T51" fmla="*/ 2341219 h 5770"/>
                    <a:gd name="T52" fmla="*/ 1184069 w 4794"/>
                    <a:gd name="T53" fmla="*/ 2381250 h 5770"/>
                    <a:gd name="T54" fmla="*/ 1030140 w 4794"/>
                    <a:gd name="T55" fmla="*/ 2341219 h 5770"/>
                    <a:gd name="T56" fmla="*/ 924390 w 4794"/>
                    <a:gd name="T57" fmla="*/ 2207918 h 5770"/>
                    <a:gd name="T58" fmla="*/ 838647 w 4794"/>
                    <a:gd name="T59" fmla="*/ 2198426 h 5770"/>
                    <a:gd name="T60" fmla="*/ 674102 w 4794"/>
                    <a:gd name="T61" fmla="*/ 2174490 h 5770"/>
                    <a:gd name="T62" fmla="*/ 579785 w 4794"/>
                    <a:gd name="T63" fmla="*/ 2285092 h 5770"/>
                    <a:gd name="T64" fmla="*/ 476894 w 4794"/>
                    <a:gd name="T65" fmla="*/ 2365155 h 5770"/>
                    <a:gd name="T66" fmla="*/ 437289 w 4794"/>
                    <a:gd name="T67" fmla="*/ 2158807 h 5770"/>
                    <a:gd name="T68" fmla="*/ 375227 w 4794"/>
                    <a:gd name="T69" fmla="*/ 2037475 h 5770"/>
                    <a:gd name="T70" fmla="*/ 266211 w 4794"/>
                    <a:gd name="T71" fmla="*/ 1901699 h 5770"/>
                    <a:gd name="T72" fmla="*/ 125348 w 4794"/>
                    <a:gd name="T73" fmla="*/ 1837731 h 5770"/>
                    <a:gd name="T74" fmla="*/ 88193 w 4794"/>
                    <a:gd name="T75" fmla="*/ 1664811 h 5770"/>
                    <a:gd name="T76" fmla="*/ 88193 w 4794"/>
                    <a:gd name="T77" fmla="*/ 1518305 h 5770"/>
                    <a:gd name="T78" fmla="*/ 39605 w 4794"/>
                    <a:gd name="T79" fmla="*/ 1353227 h 5770"/>
                    <a:gd name="T80" fmla="*/ 112282 w 4794"/>
                    <a:gd name="T81" fmla="*/ 1236021 h 5770"/>
                    <a:gd name="T82" fmla="*/ 151479 w 4794"/>
                    <a:gd name="T83" fmla="*/ 1003262 h 5770"/>
                    <a:gd name="T84" fmla="*/ 55120 w 4794"/>
                    <a:gd name="T85" fmla="*/ 823326 h 5770"/>
                    <a:gd name="T86" fmla="*/ 107791 w 4794"/>
                    <a:gd name="T87" fmla="*/ 727168 h 5770"/>
                    <a:gd name="T88" fmla="*/ 292342 w 4794"/>
                    <a:gd name="T89" fmla="*/ 740787 h 5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794"/>
                    <a:gd name="T136" fmla="*/ 0 h 5770"/>
                    <a:gd name="T137" fmla="*/ 4794 w 4794"/>
                    <a:gd name="T138" fmla="*/ 5770 h 5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794" h="5770">
                      <a:moveTo>
                        <a:pt x="1083" y="1743"/>
                      </a:moveTo>
                      <a:lnTo>
                        <a:pt x="1019" y="1566"/>
                      </a:lnTo>
                      <a:lnTo>
                        <a:pt x="1019" y="1405"/>
                      </a:lnTo>
                      <a:lnTo>
                        <a:pt x="1197" y="1437"/>
                      </a:lnTo>
                      <a:lnTo>
                        <a:pt x="1310" y="1388"/>
                      </a:lnTo>
                      <a:lnTo>
                        <a:pt x="1503" y="1405"/>
                      </a:lnTo>
                      <a:lnTo>
                        <a:pt x="1407" y="1646"/>
                      </a:lnTo>
                      <a:lnTo>
                        <a:pt x="1617" y="1727"/>
                      </a:lnTo>
                      <a:lnTo>
                        <a:pt x="1988" y="1904"/>
                      </a:lnTo>
                      <a:lnTo>
                        <a:pt x="1955" y="1598"/>
                      </a:lnTo>
                      <a:lnTo>
                        <a:pt x="2149" y="1566"/>
                      </a:lnTo>
                      <a:lnTo>
                        <a:pt x="2196" y="1452"/>
                      </a:lnTo>
                      <a:lnTo>
                        <a:pt x="2503" y="1242"/>
                      </a:lnTo>
                      <a:lnTo>
                        <a:pt x="2277" y="1081"/>
                      </a:lnTo>
                      <a:lnTo>
                        <a:pt x="2342" y="920"/>
                      </a:lnTo>
                      <a:lnTo>
                        <a:pt x="2616" y="710"/>
                      </a:lnTo>
                      <a:lnTo>
                        <a:pt x="2729" y="759"/>
                      </a:lnTo>
                      <a:lnTo>
                        <a:pt x="2794" y="613"/>
                      </a:lnTo>
                      <a:lnTo>
                        <a:pt x="3019" y="485"/>
                      </a:lnTo>
                      <a:lnTo>
                        <a:pt x="3036" y="613"/>
                      </a:lnTo>
                      <a:lnTo>
                        <a:pt x="3165" y="613"/>
                      </a:lnTo>
                      <a:lnTo>
                        <a:pt x="3229" y="532"/>
                      </a:lnTo>
                      <a:lnTo>
                        <a:pt x="3536" y="532"/>
                      </a:lnTo>
                      <a:lnTo>
                        <a:pt x="3536" y="307"/>
                      </a:lnTo>
                      <a:lnTo>
                        <a:pt x="3810" y="49"/>
                      </a:lnTo>
                      <a:lnTo>
                        <a:pt x="4019" y="161"/>
                      </a:lnTo>
                      <a:lnTo>
                        <a:pt x="4132" y="129"/>
                      </a:lnTo>
                      <a:lnTo>
                        <a:pt x="4293" y="146"/>
                      </a:lnTo>
                      <a:lnTo>
                        <a:pt x="4268" y="0"/>
                      </a:lnTo>
                      <a:lnTo>
                        <a:pt x="4374" y="42"/>
                      </a:lnTo>
                      <a:lnTo>
                        <a:pt x="4526" y="172"/>
                      </a:lnTo>
                      <a:lnTo>
                        <a:pt x="4397" y="445"/>
                      </a:lnTo>
                      <a:lnTo>
                        <a:pt x="4348" y="543"/>
                      </a:lnTo>
                      <a:lnTo>
                        <a:pt x="4455" y="710"/>
                      </a:lnTo>
                      <a:lnTo>
                        <a:pt x="4622" y="710"/>
                      </a:lnTo>
                      <a:lnTo>
                        <a:pt x="4664" y="695"/>
                      </a:lnTo>
                      <a:lnTo>
                        <a:pt x="4762" y="788"/>
                      </a:lnTo>
                      <a:lnTo>
                        <a:pt x="4729" y="985"/>
                      </a:lnTo>
                      <a:lnTo>
                        <a:pt x="4584" y="1162"/>
                      </a:lnTo>
                      <a:lnTo>
                        <a:pt x="4600" y="1356"/>
                      </a:lnTo>
                      <a:lnTo>
                        <a:pt x="4696" y="1420"/>
                      </a:lnTo>
                      <a:lnTo>
                        <a:pt x="4681" y="1549"/>
                      </a:lnTo>
                      <a:lnTo>
                        <a:pt x="4794" y="1613"/>
                      </a:lnTo>
                      <a:lnTo>
                        <a:pt x="4696" y="1872"/>
                      </a:lnTo>
                      <a:lnTo>
                        <a:pt x="4600" y="1888"/>
                      </a:lnTo>
                      <a:lnTo>
                        <a:pt x="4423" y="2001"/>
                      </a:lnTo>
                      <a:lnTo>
                        <a:pt x="4503" y="2130"/>
                      </a:lnTo>
                      <a:lnTo>
                        <a:pt x="4358" y="2259"/>
                      </a:lnTo>
                      <a:lnTo>
                        <a:pt x="4374" y="2388"/>
                      </a:lnTo>
                      <a:lnTo>
                        <a:pt x="4600" y="2679"/>
                      </a:lnTo>
                      <a:lnTo>
                        <a:pt x="4626" y="2794"/>
                      </a:lnTo>
                      <a:lnTo>
                        <a:pt x="4649" y="2904"/>
                      </a:lnTo>
                      <a:lnTo>
                        <a:pt x="4471" y="2953"/>
                      </a:lnTo>
                      <a:lnTo>
                        <a:pt x="4342" y="3050"/>
                      </a:lnTo>
                      <a:lnTo>
                        <a:pt x="4181" y="3001"/>
                      </a:lnTo>
                      <a:lnTo>
                        <a:pt x="4164" y="3163"/>
                      </a:lnTo>
                      <a:lnTo>
                        <a:pt x="4278" y="3275"/>
                      </a:lnTo>
                      <a:lnTo>
                        <a:pt x="4229" y="3501"/>
                      </a:lnTo>
                      <a:lnTo>
                        <a:pt x="4407" y="3824"/>
                      </a:lnTo>
                      <a:lnTo>
                        <a:pt x="4293" y="4050"/>
                      </a:lnTo>
                      <a:lnTo>
                        <a:pt x="4181" y="4050"/>
                      </a:lnTo>
                      <a:lnTo>
                        <a:pt x="4197" y="4195"/>
                      </a:lnTo>
                      <a:lnTo>
                        <a:pt x="3922" y="4309"/>
                      </a:lnTo>
                      <a:lnTo>
                        <a:pt x="4003" y="4598"/>
                      </a:lnTo>
                      <a:lnTo>
                        <a:pt x="3954" y="4712"/>
                      </a:lnTo>
                      <a:lnTo>
                        <a:pt x="4068" y="4792"/>
                      </a:lnTo>
                      <a:lnTo>
                        <a:pt x="4068" y="4970"/>
                      </a:lnTo>
                      <a:lnTo>
                        <a:pt x="4181" y="4970"/>
                      </a:lnTo>
                      <a:lnTo>
                        <a:pt x="4149" y="5147"/>
                      </a:lnTo>
                      <a:lnTo>
                        <a:pt x="4219" y="5292"/>
                      </a:lnTo>
                      <a:lnTo>
                        <a:pt x="4049" y="5392"/>
                      </a:lnTo>
                      <a:lnTo>
                        <a:pt x="3997" y="5543"/>
                      </a:lnTo>
                      <a:lnTo>
                        <a:pt x="3888" y="5543"/>
                      </a:lnTo>
                      <a:lnTo>
                        <a:pt x="3700" y="5651"/>
                      </a:lnTo>
                      <a:lnTo>
                        <a:pt x="3636" y="5715"/>
                      </a:lnTo>
                      <a:lnTo>
                        <a:pt x="3500" y="5699"/>
                      </a:lnTo>
                      <a:lnTo>
                        <a:pt x="3384" y="5753"/>
                      </a:lnTo>
                      <a:lnTo>
                        <a:pt x="3242" y="5673"/>
                      </a:lnTo>
                      <a:lnTo>
                        <a:pt x="3112" y="5738"/>
                      </a:lnTo>
                      <a:lnTo>
                        <a:pt x="2984" y="5699"/>
                      </a:lnTo>
                      <a:lnTo>
                        <a:pt x="2900" y="5770"/>
                      </a:lnTo>
                      <a:lnTo>
                        <a:pt x="2803" y="5706"/>
                      </a:lnTo>
                      <a:lnTo>
                        <a:pt x="2639" y="5770"/>
                      </a:lnTo>
                      <a:lnTo>
                        <a:pt x="2523" y="5673"/>
                      </a:lnTo>
                      <a:lnTo>
                        <a:pt x="2416" y="5608"/>
                      </a:lnTo>
                      <a:lnTo>
                        <a:pt x="2384" y="5528"/>
                      </a:lnTo>
                      <a:lnTo>
                        <a:pt x="2264" y="5350"/>
                      </a:lnTo>
                      <a:lnTo>
                        <a:pt x="2232" y="5248"/>
                      </a:lnTo>
                      <a:lnTo>
                        <a:pt x="2152" y="5214"/>
                      </a:lnTo>
                      <a:lnTo>
                        <a:pt x="2054" y="5327"/>
                      </a:lnTo>
                      <a:lnTo>
                        <a:pt x="1965" y="5205"/>
                      </a:lnTo>
                      <a:lnTo>
                        <a:pt x="1803" y="5108"/>
                      </a:lnTo>
                      <a:lnTo>
                        <a:pt x="1651" y="5269"/>
                      </a:lnTo>
                      <a:lnTo>
                        <a:pt x="1609" y="5479"/>
                      </a:lnTo>
                      <a:lnTo>
                        <a:pt x="1475" y="5651"/>
                      </a:lnTo>
                      <a:lnTo>
                        <a:pt x="1420" y="5537"/>
                      </a:lnTo>
                      <a:lnTo>
                        <a:pt x="1394" y="5608"/>
                      </a:lnTo>
                      <a:lnTo>
                        <a:pt x="1193" y="5673"/>
                      </a:lnTo>
                      <a:lnTo>
                        <a:pt x="1168" y="5731"/>
                      </a:lnTo>
                      <a:lnTo>
                        <a:pt x="1064" y="5731"/>
                      </a:lnTo>
                      <a:lnTo>
                        <a:pt x="1032" y="5576"/>
                      </a:lnTo>
                      <a:lnTo>
                        <a:pt x="1071" y="5231"/>
                      </a:lnTo>
                      <a:lnTo>
                        <a:pt x="926" y="5134"/>
                      </a:lnTo>
                      <a:lnTo>
                        <a:pt x="877" y="5028"/>
                      </a:lnTo>
                      <a:lnTo>
                        <a:pt x="919" y="4937"/>
                      </a:lnTo>
                      <a:lnTo>
                        <a:pt x="807" y="4898"/>
                      </a:lnTo>
                      <a:lnTo>
                        <a:pt x="797" y="4744"/>
                      </a:lnTo>
                      <a:lnTo>
                        <a:pt x="652" y="4608"/>
                      </a:lnTo>
                      <a:lnTo>
                        <a:pt x="610" y="4530"/>
                      </a:lnTo>
                      <a:lnTo>
                        <a:pt x="570" y="4453"/>
                      </a:lnTo>
                      <a:lnTo>
                        <a:pt x="307" y="4453"/>
                      </a:lnTo>
                      <a:lnTo>
                        <a:pt x="258" y="4286"/>
                      </a:lnTo>
                      <a:lnTo>
                        <a:pt x="322" y="4140"/>
                      </a:lnTo>
                      <a:lnTo>
                        <a:pt x="216" y="4034"/>
                      </a:lnTo>
                      <a:lnTo>
                        <a:pt x="184" y="3866"/>
                      </a:lnTo>
                      <a:lnTo>
                        <a:pt x="112" y="3828"/>
                      </a:lnTo>
                      <a:lnTo>
                        <a:pt x="216" y="3679"/>
                      </a:lnTo>
                      <a:lnTo>
                        <a:pt x="161" y="3569"/>
                      </a:lnTo>
                      <a:lnTo>
                        <a:pt x="167" y="3440"/>
                      </a:lnTo>
                      <a:lnTo>
                        <a:pt x="97" y="3279"/>
                      </a:lnTo>
                      <a:lnTo>
                        <a:pt x="0" y="3163"/>
                      </a:lnTo>
                      <a:lnTo>
                        <a:pt x="145" y="3010"/>
                      </a:lnTo>
                      <a:lnTo>
                        <a:pt x="275" y="2995"/>
                      </a:lnTo>
                      <a:lnTo>
                        <a:pt x="275" y="2794"/>
                      </a:lnTo>
                      <a:lnTo>
                        <a:pt x="451" y="2550"/>
                      </a:lnTo>
                      <a:lnTo>
                        <a:pt x="371" y="2431"/>
                      </a:lnTo>
                      <a:lnTo>
                        <a:pt x="362" y="2317"/>
                      </a:lnTo>
                      <a:lnTo>
                        <a:pt x="194" y="2188"/>
                      </a:lnTo>
                      <a:lnTo>
                        <a:pt x="135" y="1995"/>
                      </a:lnTo>
                      <a:lnTo>
                        <a:pt x="167" y="1823"/>
                      </a:lnTo>
                      <a:lnTo>
                        <a:pt x="184" y="1872"/>
                      </a:lnTo>
                      <a:lnTo>
                        <a:pt x="264" y="1762"/>
                      </a:lnTo>
                      <a:lnTo>
                        <a:pt x="345" y="1859"/>
                      </a:lnTo>
                      <a:lnTo>
                        <a:pt x="684" y="1678"/>
                      </a:lnTo>
                      <a:lnTo>
                        <a:pt x="716" y="1795"/>
                      </a:lnTo>
                      <a:lnTo>
                        <a:pt x="1083" y="174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90" name="Freeform 63"/>
                <p:cNvSpPr>
                  <a:spLocks noChangeAspect="1"/>
                </p:cNvSpPr>
                <p:nvPr/>
              </p:nvSpPr>
              <p:spPr bwMode="auto">
                <a:xfrm>
                  <a:off x="7040178" y="3401804"/>
                  <a:ext cx="1059825" cy="712762"/>
                </a:xfrm>
                <a:custGeom>
                  <a:avLst/>
                  <a:gdLst>
                    <a:gd name="T0" fmla="*/ 647566 w 2559"/>
                    <a:gd name="T1" fmla="*/ 35927 h 1703"/>
                    <a:gd name="T2" fmla="*/ 715020 w 2559"/>
                    <a:gd name="T3" fmla="*/ 0 h 1703"/>
                    <a:gd name="T4" fmla="*/ 767758 w 2559"/>
                    <a:gd name="T5" fmla="*/ 19822 h 1703"/>
                    <a:gd name="T6" fmla="*/ 728103 w 2559"/>
                    <a:gd name="T7" fmla="*/ 110672 h 1703"/>
                    <a:gd name="T8" fmla="*/ 735870 w 2559"/>
                    <a:gd name="T9" fmla="*/ 150729 h 1703"/>
                    <a:gd name="T10" fmla="*/ 715020 w 2559"/>
                    <a:gd name="T11" fmla="*/ 177158 h 1703"/>
                    <a:gd name="T12" fmla="*/ 738732 w 2559"/>
                    <a:gd name="T13" fmla="*/ 223822 h 1703"/>
                    <a:gd name="T14" fmla="*/ 778387 w 2559"/>
                    <a:gd name="T15" fmla="*/ 199870 h 1703"/>
                    <a:gd name="T16" fmla="*/ 841754 w 2559"/>
                    <a:gd name="T17" fmla="*/ 243643 h 1703"/>
                    <a:gd name="T18" fmla="*/ 894491 w 2559"/>
                    <a:gd name="T19" fmla="*/ 204000 h 1703"/>
                    <a:gd name="T20" fmla="*/ 912888 w 2559"/>
                    <a:gd name="T21" fmla="*/ 133384 h 1703"/>
                    <a:gd name="T22" fmla="*/ 973393 w 2559"/>
                    <a:gd name="T23" fmla="*/ 133384 h 1703"/>
                    <a:gd name="T24" fmla="*/ 976254 w 2559"/>
                    <a:gd name="T25" fmla="*/ 86721 h 1703"/>
                    <a:gd name="T26" fmla="*/ 1026130 w 2559"/>
                    <a:gd name="T27" fmla="*/ 143708 h 1703"/>
                    <a:gd name="T28" fmla="*/ 1031445 w 2559"/>
                    <a:gd name="T29" fmla="*/ 210607 h 1703"/>
                    <a:gd name="T30" fmla="*/ 969713 w 2559"/>
                    <a:gd name="T31" fmla="*/ 226299 h 1703"/>
                    <a:gd name="T32" fmla="*/ 995878 w 2559"/>
                    <a:gd name="T33" fmla="*/ 273376 h 1703"/>
                    <a:gd name="T34" fmla="*/ 960311 w 2559"/>
                    <a:gd name="T35" fmla="*/ 296915 h 1703"/>
                    <a:gd name="T36" fmla="*/ 960311 w 2559"/>
                    <a:gd name="T37" fmla="*/ 353076 h 1703"/>
                    <a:gd name="T38" fmla="*/ 912888 w 2559"/>
                    <a:gd name="T39" fmla="*/ 390655 h 1703"/>
                    <a:gd name="T40" fmla="*/ 930058 w 2559"/>
                    <a:gd name="T41" fmla="*/ 410064 h 1703"/>
                    <a:gd name="T42" fmla="*/ 930058 w 2559"/>
                    <a:gd name="T43" fmla="*/ 503805 h 1703"/>
                    <a:gd name="T44" fmla="*/ 1008960 w 2559"/>
                    <a:gd name="T45" fmla="*/ 513303 h 1703"/>
                    <a:gd name="T46" fmla="*/ 1046162 w 2559"/>
                    <a:gd name="T47" fmla="*/ 606218 h 1703"/>
                    <a:gd name="T48" fmla="*/ 1022042 w 2559"/>
                    <a:gd name="T49" fmla="*/ 670226 h 1703"/>
                    <a:gd name="T50" fmla="*/ 804551 w 2559"/>
                    <a:gd name="T51" fmla="*/ 703262 h 1703"/>
                    <a:gd name="T52" fmla="*/ 494668 w 2559"/>
                    <a:gd name="T53" fmla="*/ 450121 h 1703"/>
                    <a:gd name="T54" fmla="*/ 409225 w 2559"/>
                    <a:gd name="T55" fmla="*/ 463748 h 1703"/>
                    <a:gd name="T56" fmla="*/ 275542 w 2559"/>
                    <a:gd name="T57" fmla="*/ 531473 h 1703"/>
                    <a:gd name="T58" fmla="*/ 231390 w 2559"/>
                    <a:gd name="T59" fmla="*/ 470356 h 1703"/>
                    <a:gd name="T60" fmla="*/ 226893 w 2559"/>
                    <a:gd name="T61" fmla="*/ 419562 h 1703"/>
                    <a:gd name="T62" fmla="*/ 195006 w 2559"/>
                    <a:gd name="T63" fmla="*/ 373311 h 1703"/>
                    <a:gd name="T64" fmla="*/ 191326 w 2559"/>
                    <a:gd name="T65" fmla="*/ 324170 h 1703"/>
                    <a:gd name="T66" fmla="*/ 147992 w 2559"/>
                    <a:gd name="T67" fmla="*/ 332842 h 1703"/>
                    <a:gd name="T68" fmla="*/ 129186 w 2559"/>
                    <a:gd name="T69" fmla="*/ 290720 h 1703"/>
                    <a:gd name="T70" fmla="*/ 63367 w 2559"/>
                    <a:gd name="T71" fmla="*/ 346882 h 1703"/>
                    <a:gd name="T72" fmla="*/ 65819 w 2559"/>
                    <a:gd name="T73" fmla="*/ 270485 h 1703"/>
                    <a:gd name="T74" fmla="*/ 0 w 2559"/>
                    <a:gd name="T75" fmla="*/ 277093 h 1703"/>
                    <a:gd name="T76" fmla="*/ 1635 w 2559"/>
                    <a:gd name="T77" fmla="*/ 233319 h 1703"/>
                    <a:gd name="T78" fmla="*/ 68681 w 2559"/>
                    <a:gd name="T79" fmla="*/ 206890 h 1703"/>
                    <a:gd name="T80" fmla="*/ 108336 w 2559"/>
                    <a:gd name="T81" fmla="*/ 233319 h 1703"/>
                    <a:gd name="T82" fmla="*/ 142677 w 2559"/>
                    <a:gd name="T83" fmla="*/ 204000 h 1703"/>
                    <a:gd name="T84" fmla="*/ 195006 w 2559"/>
                    <a:gd name="T85" fmla="*/ 220105 h 1703"/>
                    <a:gd name="T86" fmla="*/ 248152 w 2559"/>
                    <a:gd name="T87" fmla="*/ 193263 h 1703"/>
                    <a:gd name="T88" fmla="*/ 306204 w 2559"/>
                    <a:gd name="T89" fmla="*/ 226299 h 1703"/>
                    <a:gd name="T90" fmla="*/ 353626 w 2559"/>
                    <a:gd name="T91" fmla="*/ 204000 h 1703"/>
                    <a:gd name="T92" fmla="*/ 409225 w 2559"/>
                    <a:gd name="T93" fmla="*/ 210607 h 1703"/>
                    <a:gd name="T94" fmla="*/ 435390 w 2559"/>
                    <a:gd name="T95" fmla="*/ 184178 h 1703"/>
                    <a:gd name="T96" fmla="*/ 512247 w 2559"/>
                    <a:gd name="T97" fmla="*/ 139579 h 1703"/>
                    <a:gd name="T98" fmla="*/ 556808 w 2559"/>
                    <a:gd name="T99" fmla="*/ 139579 h 1703"/>
                    <a:gd name="T100" fmla="*/ 578067 w 2559"/>
                    <a:gd name="T101" fmla="*/ 77223 h 1703"/>
                    <a:gd name="T102" fmla="*/ 647566 w 2559"/>
                    <a:gd name="T103" fmla="*/ 35927 h 170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559"/>
                    <a:gd name="T157" fmla="*/ 0 h 1703"/>
                    <a:gd name="T158" fmla="*/ 2559 w 2559"/>
                    <a:gd name="T159" fmla="*/ 1703 h 170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559" h="1703">
                      <a:moveTo>
                        <a:pt x="1584" y="87"/>
                      </a:moveTo>
                      <a:lnTo>
                        <a:pt x="1749" y="0"/>
                      </a:lnTo>
                      <a:lnTo>
                        <a:pt x="1878" y="48"/>
                      </a:lnTo>
                      <a:lnTo>
                        <a:pt x="1781" y="268"/>
                      </a:lnTo>
                      <a:lnTo>
                        <a:pt x="1800" y="365"/>
                      </a:lnTo>
                      <a:lnTo>
                        <a:pt x="1749" y="429"/>
                      </a:lnTo>
                      <a:lnTo>
                        <a:pt x="1807" y="542"/>
                      </a:lnTo>
                      <a:lnTo>
                        <a:pt x="1904" y="484"/>
                      </a:lnTo>
                      <a:lnTo>
                        <a:pt x="2059" y="590"/>
                      </a:lnTo>
                      <a:lnTo>
                        <a:pt x="2188" y="494"/>
                      </a:lnTo>
                      <a:lnTo>
                        <a:pt x="2233" y="323"/>
                      </a:lnTo>
                      <a:lnTo>
                        <a:pt x="2381" y="323"/>
                      </a:lnTo>
                      <a:lnTo>
                        <a:pt x="2388" y="210"/>
                      </a:lnTo>
                      <a:lnTo>
                        <a:pt x="2510" y="348"/>
                      </a:lnTo>
                      <a:lnTo>
                        <a:pt x="2523" y="510"/>
                      </a:lnTo>
                      <a:lnTo>
                        <a:pt x="2372" y="548"/>
                      </a:lnTo>
                      <a:lnTo>
                        <a:pt x="2436" y="662"/>
                      </a:lnTo>
                      <a:lnTo>
                        <a:pt x="2349" y="719"/>
                      </a:lnTo>
                      <a:lnTo>
                        <a:pt x="2349" y="855"/>
                      </a:lnTo>
                      <a:lnTo>
                        <a:pt x="2233" y="946"/>
                      </a:lnTo>
                      <a:lnTo>
                        <a:pt x="2275" y="993"/>
                      </a:lnTo>
                      <a:lnTo>
                        <a:pt x="2275" y="1220"/>
                      </a:lnTo>
                      <a:lnTo>
                        <a:pt x="2468" y="1243"/>
                      </a:lnTo>
                      <a:lnTo>
                        <a:pt x="2559" y="1468"/>
                      </a:lnTo>
                      <a:lnTo>
                        <a:pt x="2500" y="1623"/>
                      </a:lnTo>
                      <a:lnTo>
                        <a:pt x="1968" y="1703"/>
                      </a:lnTo>
                      <a:lnTo>
                        <a:pt x="1210" y="1090"/>
                      </a:lnTo>
                      <a:lnTo>
                        <a:pt x="1001" y="1123"/>
                      </a:lnTo>
                      <a:lnTo>
                        <a:pt x="674" y="1287"/>
                      </a:lnTo>
                      <a:lnTo>
                        <a:pt x="566" y="1139"/>
                      </a:lnTo>
                      <a:lnTo>
                        <a:pt x="555" y="1016"/>
                      </a:lnTo>
                      <a:lnTo>
                        <a:pt x="477" y="904"/>
                      </a:lnTo>
                      <a:lnTo>
                        <a:pt x="468" y="785"/>
                      </a:lnTo>
                      <a:lnTo>
                        <a:pt x="362" y="806"/>
                      </a:lnTo>
                      <a:lnTo>
                        <a:pt x="316" y="704"/>
                      </a:lnTo>
                      <a:lnTo>
                        <a:pt x="155" y="840"/>
                      </a:lnTo>
                      <a:lnTo>
                        <a:pt x="161" y="655"/>
                      </a:lnTo>
                      <a:lnTo>
                        <a:pt x="0" y="671"/>
                      </a:lnTo>
                      <a:lnTo>
                        <a:pt x="4" y="565"/>
                      </a:lnTo>
                      <a:lnTo>
                        <a:pt x="168" y="501"/>
                      </a:lnTo>
                      <a:lnTo>
                        <a:pt x="265" y="565"/>
                      </a:lnTo>
                      <a:lnTo>
                        <a:pt x="349" y="494"/>
                      </a:lnTo>
                      <a:lnTo>
                        <a:pt x="477" y="533"/>
                      </a:lnTo>
                      <a:lnTo>
                        <a:pt x="607" y="468"/>
                      </a:lnTo>
                      <a:lnTo>
                        <a:pt x="749" y="548"/>
                      </a:lnTo>
                      <a:lnTo>
                        <a:pt x="865" y="494"/>
                      </a:lnTo>
                      <a:lnTo>
                        <a:pt x="1001" y="510"/>
                      </a:lnTo>
                      <a:lnTo>
                        <a:pt x="1065" y="446"/>
                      </a:lnTo>
                      <a:lnTo>
                        <a:pt x="1253" y="338"/>
                      </a:lnTo>
                      <a:lnTo>
                        <a:pt x="1362" y="338"/>
                      </a:lnTo>
                      <a:lnTo>
                        <a:pt x="1414" y="187"/>
                      </a:lnTo>
                      <a:lnTo>
                        <a:pt x="1584" y="8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91" name="Freeform 110"/>
                <p:cNvSpPr>
                  <a:spLocks noChangeAspect="1"/>
                </p:cNvSpPr>
                <p:nvPr/>
              </p:nvSpPr>
              <p:spPr bwMode="auto">
                <a:xfrm>
                  <a:off x="7705245" y="239926"/>
                  <a:ext cx="1033062" cy="1341119"/>
                </a:xfrm>
                <a:custGeom>
                  <a:avLst/>
                  <a:gdLst>
                    <a:gd name="T0" fmla="*/ 210685 w 2500"/>
                    <a:gd name="T1" fmla="*/ 1298768 h 3204"/>
                    <a:gd name="T2" fmla="*/ 170671 w 2500"/>
                    <a:gd name="T3" fmla="*/ 1260338 h 3204"/>
                    <a:gd name="T4" fmla="*/ 153523 w 2500"/>
                    <a:gd name="T5" fmla="*/ 1266537 h 3204"/>
                    <a:gd name="T6" fmla="*/ 85336 w 2500"/>
                    <a:gd name="T7" fmla="*/ 1266537 h 3204"/>
                    <a:gd name="T8" fmla="*/ 41647 w 2500"/>
                    <a:gd name="T9" fmla="*/ 1197528 h 3204"/>
                    <a:gd name="T10" fmla="*/ 61654 w 2500"/>
                    <a:gd name="T11" fmla="*/ 1157032 h 3204"/>
                    <a:gd name="T12" fmla="*/ 114325 w 2500"/>
                    <a:gd name="T13" fmla="*/ 1044221 h 3204"/>
                    <a:gd name="T14" fmla="*/ 52263 w 2500"/>
                    <a:gd name="T15" fmla="*/ 990502 h 3204"/>
                    <a:gd name="T16" fmla="*/ 8983 w 2500"/>
                    <a:gd name="T17" fmla="*/ 973147 h 3204"/>
                    <a:gd name="T18" fmla="*/ 0 w 2500"/>
                    <a:gd name="T19" fmla="*/ 926865 h 3204"/>
                    <a:gd name="T20" fmla="*/ 72270 w 2500"/>
                    <a:gd name="T21" fmla="*/ 840088 h 3204"/>
                    <a:gd name="T22" fmla="*/ 91869 w 2500"/>
                    <a:gd name="T23" fmla="*/ 786782 h 3204"/>
                    <a:gd name="T24" fmla="*/ 177613 w 2500"/>
                    <a:gd name="T25" fmla="*/ 773558 h 3204"/>
                    <a:gd name="T26" fmla="*/ 217218 w 2500"/>
                    <a:gd name="T27" fmla="*/ 706616 h 3204"/>
                    <a:gd name="T28" fmla="*/ 138007 w 2500"/>
                    <a:gd name="T29" fmla="*/ 686781 h 3204"/>
                    <a:gd name="T30" fmla="*/ 91869 w 2500"/>
                    <a:gd name="T31" fmla="*/ 640087 h 3204"/>
                    <a:gd name="T32" fmla="*/ 183737 w 2500"/>
                    <a:gd name="T33" fmla="*/ 539673 h 3204"/>
                    <a:gd name="T34" fmla="*/ 183737 w 2500"/>
                    <a:gd name="T35" fmla="*/ 459920 h 3204"/>
                    <a:gd name="T36" fmla="*/ 394831 w 2500"/>
                    <a:gd name="T37" fmla="*/ 313638 h 3204"/>
                    <a:gd name="T38" fmla="*/ 526713 w 2500"/>
                    <a:gd name="T39" fmla="*/ 200001 h 3204"/>
                    <a:gd name="T40" fmla="*/ 658187 w 2500"/>
                    <a:gd name="T41" fmla="*/ 193390 h 3204"/>
                    <a:gd name="T42" fmla="*/ 665128 w 2500"/>
                    <a:gd name="T43" fmla="*/ 146282 h 3204"/>
                    <a:gd name="T44" fmla="*/ 612049 w 2500"/>
                    <a:gd name="T45" fmla="*/ 146282 h 3204"/>
                    <a:gd name="T46" fmla="*/ 730866 w 2500"/>
                    <a:gd name="T47" fmla="*/ 0 h 3204"/>
                    <a:gd name="T48" fmla="*/ 803544 w 2500"/>
                    <a:gd name="T49" fmla="*/ 86777 h 3204"/>
                    <a:gd name="T50" fmla="*/ 770471 w 2500"/>
                    <a:gd name="T51" fmla="*/ 126860 h 3204"/>
                    <a:gd name="T52" fmla="*/ 836208 w 2500"/>
                    <a:gd name="T53" fmla="*/ 126860 h 3204"/>
                    <a:gd name="T54" fmla="*/ 842741 w 2500"/>
                    <a:gd name="T55" fmla="*/ 153307 h 3204"/>
                    <a:gd name="T56" fmla="*/ 928077 w 2500"/>
                    <a:gd name="T57" fmla="*/ 153307 h 3204"/>
                    <a:gd name="T58" fmla="*/ 842741 w 2500"/>
                    <a:gd name="T59" fmla="*/ 253307 h 3204"/>
                    <a:gd name="T60" fmla="*/ 822734 w 2500"/>
                    <a:gd name="T61" fmla="*/ 293390 h 3204"/>
                    <a:gd name="T62" fmla="*/ 756997 w 2500"/>
                    <a:gd name="T63" fmla="*/ 293390 h 3204"/>
                    <a:gd name="T64" fmla="*/ 723924 w 2500"/>
                    <a:gd name="T65" fmla="*/ 400002 h 3204"/>
                    <a:gd name="T66" fmla="*/ 638180 w 2500"/>
                    <a:gd name="T67" fmla="*/ 393391 h 3204"/>
                    <a:gd name="T68" fmla="*/ 638180 w 2500"/>
                    <a:gd name="T69" fmla="*/ 439672 h 3204"/>
                    <a:gd name="T70" fmla="*/ 723924 w 2500"/>
                    <a:gd name="T71" fmla="*/ 459920 h 3204"/>
                    <a:gd name="T72" fmla="*/ 763530 w 2500"/>
                    <a:gd name="T73" fmla="*/ 520251 h 3204"/>
                    <a:gd name="T74" fmla="*/ 710859 w 2500"/>
                    <a:gd name="T75" fmla="*/ 640087 h 3204"/>
                    <a:gd name="T76" fmla="*/ 736990 w 2500"/>
                    <a:gd name="T77" fmla="*/ 673558 h 3204"/>
                    <a:gd name="T78" fmla="*/ 816609 w 2500"/>
                    <a:gd name="T79" fmla="*/ 579756 h 3204"/>
                    <a:gd name="T80" fmla="*/ 888471 w 2500"/>
                    <a:gd name="T81" fmla="*/ 606615 h 3204"/>
                    <a:gd name="T82" fmla="*/ 955025 w 2500"/>
                    <a:gd name="T83" fmla="*/ 566532 h 3204"/>
                    <a:gd name="T84" fmla="*/ 1013821 w 2500"/>
                    <a:gd name="T85" fmla="*/ 573557 h 3204"/>
                    <a:gd name="T86" fmla="*/ 1020762 w 2500"/>
                    <a:gd name="T87" fmla="*/ 626450 h 3204"/>
                    <a:gd name="T88" fmla="*/ 987689 w 2500"/>
                    <a:gd name="T89" fmla="*/ 673558 h 3204"/>
                    <a:gd name="T90" fmla="*/ 988914 w 2500"/>
                    <a:gd name="T91" fmla="*/ 838435 h 3204"/>
                    <a:gd name="T92" fmla="*/ 923994 w 2500"/>
                    <a:gd name="T93" fmla="*/ 870667 h 3204"/>
                    <a:gd name="T94" fmla="*/ 871731 w 2500"/>
                    <a:gd name="T95" fmla="*/ 1037196 h 3204"/>
                    <a:gd name="T96" fmla="*/ 809668 w 2500"/>
                    <a:gd name="T97" fmla="*/ 1044221 h 3204"/>
                    <a:gd name="T98" fmla="*/ 753322 w 2500"/>
                    <a:gd name="T99" fmla="*/ 1080172 h 3204"/>
                    <a:gd name="T100" fmla="*/ 726782 w 2500"/>
                    <a:gd name="T101" fmla="*/ 1003725 h 3204"/>
                    <a:gd name="T102" fmla="*/ 654513 w 2500"/>
                    <a:gd name="T103" fmla="*/ 1020254 h 3204"/>
                    <a:gd name="T104" fmla="*/ 614907 w 2500"/>
                    <a:gd name="T105" fmla="*/ 1052899 h 3204"/>
                    <a:gd name="T106" fmla="*/ 522222 w 2500"/>
                    <a:gd name="T107" fmla="*/ 1123974 h 3204"/>
                    <a:gd name="T108" fmla="*/ 503032 w 2500"/>
                    <a:gd name="T109" fmla="*/ 1166536 h 3204"/>
                    <a:gd name="T110" fmla="*/ 460568 w 2500"/>
                    <a:gd name="T111" fmla="*/ 1192983 h 3204"/>
                    <a:gd name="T112" fmla="*/ 480575 w 2500"/>
                    <a:gd name="T113" fmla="*/ 1234718 h 3204"/>
                    <a:gd name="T114" fmla="*/ 443419 w 2500"/>
                    <a:gd name="T115" fmla="*/ 1273561 h 3204"/>
                    <a:gd name="T116" fmla="*/ 347467 w 2500"/>
                    <a:gd name="T117" fmla="*/ 1300008 h 3204"/>
                    <a:gd name="T118" fmla="*/ 301329 w 2500"/>
                    <a:gd name="T119" fmla="*/ 1323975 h 3204"/>
                    <a:gd name="T120" fmla="*/ 210685 w 2500"/>
                    <a:gd name="T121" fmla="*/ 1298768 h 320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500"/>
                    <a:gd name="T184" fmla="*/ 0 h 3204"/>
                    <a:gd name="T185" fmla="*/ 2500 w 2500"/>
                    <a:gd name="T186" fmla="*/ 3204 h 320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500" h="3204">
                      <a:moveTo>
                        <a:pt x="516" y="3143"/>
                      </a:moveTo>
                      <a:lnTo>
                        <a:pt x="418" y="3050"/>
                      </a:lnTo>
                      <a:lnTo>
                        <a:pt x="376" y="3065"/>
                      </a:lnTo>
                      <a:lnTo>
                        <a:pt x="209" y="3065"/>
                      </a:lnTo>
                      <a:lnTo>
                        <a:pt x="102" y="2898"/>
                      </a:lnTo>
                      <a:lnTo>
                        <a:pt x="151" y="2800"/>
                      </a:lnTo>
                      <a:lnTo>
                        <a:pt x="280" y="2527"/>
                      </a:lnTo>
                      <a:lnTo>
                        <a:pt x="128" y="2397"/>
                      </a:lnTo>
                      <a:lnTo>
                        <a:pt x="22" y="2355"/>
                      </a:lnTo>
                      <a:lnTo>
                        <a:pt x="0" y="2243"/>
                      </a:lnTo>
                      <a:lnTo>
                        <a:pt x="177" y="2033"/>
                      </a:lnTo>
                      <a:lnTo>
                        <a:pt x="225" y="1904"/>
                      </a:lnTo>
                      <a:lnTo>
                        <a:pt x="435" y="1872"/>
                      </a:lnTo>
                      <a:lnTo>
                        <a:pt x="532" y="1710"/>
                      </a:lnTo>
                      <a:lnTo>
                        <a:pt x="338" y="1662"/>
                      </a:lnTo>
                      <a:lnTo>
                        <a:pt x="225" y="1549"/>
                      </a:lnTo>
                      <a:lnTo>
                        <a:pt x="450" y="1306"/>
                      </a:lnTo>
                      <a:lnTo>
                        <a:pt x="450" y="1113"/>
                      </a:lnTo>
                      <a:lnTo>
                        <a:pt x="967" y="759"/>
                      </a:lnTo>
                      <a:lnTo>
                        <a:pt x="1290" y="484"/>
                      </a:lnTo>
                      <a:lnTo>
                        <a:pt x="1612" y="468"/>
                      </a:lnTo>
                      <a:lnTo>
                        <a:pt x="1629" y="354"/>
                      </a:lnTo>
                      <a:lnTo>
                        <a:pt x="1499" y="354"/>
                      </a:lnTo>
                      <a:lnTo>
                        <a:pt x="1790" y="0"/>
                      </a:lnTo>
                      <a:lnTo>
                        <a:pt x="1968" y="210"/>
                      </a:lnTo>
                      <a:lnTo>
                        <a:pt x="1887" y="307"/>
                      </a:lnTo>
                      <a:lnTo>
                        <a:pt x="2048" y="307"/>
                      </a:lnTo>
                      <a:lnTo>
                        <a:pt x="2064" y="371"/>
                      </a:lnTo>
                      <a:lnTo>
                        <a:pt x="2273" y="371"/>
                      </a:lnTo>
                      <a:lnTo>
                        <a:pt x="2064" y="613"/>
                      </a:lnTo>
                      <a:lnTo>
                        <a:pt x="2015" y="710"/>
                      </a:lnTo>
                      <a:lnTo>
                        <a:pt x="1854" y="710"/>
                      </a:lnTo>
                      <a:lnTo>
                        <a:pt x="1773" y="968"/>
                      </a:lnTo>
                      <a:lnTo>
                        <a:pt x="1563" y="952"/>
                      </a:lnTo>
                      <a:lnTo>
                        <a:pt x="1563" y="1064"/>
                      </a:lnTo>
                      <a:lnTo>
                        <a:pt x="1773" y="1113"/>
                      </a:lnTo>
                      <a:lnTo>
                        <a:pt x="1870" y="1259"/>
                      </a:lnTo>
                      <a:lnTo>
                        <a:pt x="1741" y="1549"/>
                      </a:lnTo>
                      <a:lnTo>
                        <a:pt x="1805" y="1630"/>
                      </a:lnTo>
                      <a:lnTo>
                        <a:pt x="2000" y="1403"/>
                      </a:lnTo>
                      <a:lnTo>
                        <a:pt x="2176" y="1468"/>
                      </a:lnTo>
                      <a:lnTo>
                        <a:pt x="2339" y="1371"/>
                      </a:lnTo>
                      <a:lnTo>
                        <a:pt x="2483" y="1388"/>
                      </a:lnTo>
                      <a:lnTo>
                        <a:pt x="2500" y="1516"/>
                      </a:lnTo>
                      <a:lnTo>
                        <a:pt x="2419" y="1630"/>
                      </a:lnTo>
                      <a:lnTo>
                        <a:pt x="2422" y="2029"/>
                      </a:lnTo>
                      <a:lnTo>
                        <a:pt x="2263" y="2107"/>
                      </a:lnTo>
                      <a:lnTo>
                        <a:pt x="2135" y="2510"/>
                      </a:lnTo>
                      <a:lnTo>
                        <a:pt x="1983" y="2527"/>
                      </a:lnTo>
                      <a:lnTo>
                        <a:pt x="1845" y="2614"/>
                      </a:lnTo>
                      <a:lnTo>
                        <a:pt x="1780" y="2429"/>
                      </a:lnTo>
                      <a:lnTo>
                        <a:pt x="1603" y="2469"/>
                      </a:lnTo>
                      <a:lnTo>
                        <a:pt x="1506" y="2548"/>
                      </a:lnTo>
                      <a:lnTo>
                        <a:pt x="1279" y="2720"/>
                      </a:lnTo>
                      <a:lnTo>
                        <a:pt x="1232" y="2823"/>
                      </a:lnTo>
                      <a:lnTo>
                        <a:pt x="1128" y="2887"/>
                      </a:lnTo>
                      <a:lnTo>
                        <a:pt x="1177" y="2988"/>
                      </a:lnTo>
                      <a:lnTo>
                        <a:pt x="1086" y="3082"/>
                      </a:lnTo>
                      <a:lnTo>
                        <a:pt x="851" y="3146"/>
                      </a:lnTo>
                      <a:lnTo>
                        <a:pt x="738" y="3204"/>
                      </a:lnTo>
                      <a:lnTo>
                        <a:pt x="516" y="314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grpSp>
              <p:nvGrpSpPr>
                <p:cNvPr id="92" name="Группа 123"/>
                <p:cNvGrpSpPr/>
                <p:nvPr/>
              </p:nvGrpSpPr>
              <p:grpSpPr>
                <a:xfrm>
                  <a:off x="6599923" y="443572"/>
                  <a:ext cx="1256535" cy="1133453"/>
                  <a:chOff x="6599923" y="443572"/>
                  <a:chExt cx="1256535" cy="1133453"/>
                </a:xfrm>
                <a:grpFill/>
              </p:grpSpPr>
              <p:sp>
                <p:nvSpPr>
                  <p:cNvPr id="93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7774830" y="443572"/>
                    <a:ext cx="81628" cy="158094"/>
                  </a:xfrm>
                  <a:custGeom>
                    <a:avLst/>
                    <a:gdLst>
                      <a:gd name="T0" fmla="*/ 80963 w 199"/>
                      <a:gd name="T1" fmla="*/ 39608 h 381"/>
                      <a:gd name="T2" fmla="*/ 63062 w 199"/>
                      <a:gd name="T3" fmla="*/ 95958 h 381"/>
                      <a:gd name="T4" fmla="*/ 67944 w 199"/>
                      <a:gd name="T5" fmla="*/ 151492 h 381"/>
                      <a:gd name="T6" fmla="*/ 49636 w 199"/>
                      <a:gd name="T7" fmla="*/ 155575 h 381"/>
                      <a:gd name="T8" fmla="*/ 0 w 199"/>
                      <a:gd name="T9" fmla="*/ 59208 h 381"/>
                      <a:gd name="T10" fmla="*/ 52484 w 199"/>
                      <a:gd name="T11" fmla="*/ 0 h 381"/>
                      <a:gd name="T12" fmla="*/ 80963 w 199"/>
                      <a:gd name="T13" fmla="*/ 39608 h 3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9"/>
                      <a:gd name="T22" fmla="*/ 0 h 381"/>
                      <a:gd name="T23" fmla="*/ 199 w 199"/>
                      <a:gd name="T24" fmla="*/ 381 h 3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9" h="381">
                        <a:moveTo>
                          <a:pt x="199" y="97"/>
                        </a:moveTo>
                        <a:lnTo>
                          <a:pt x="155" y="235"/>
                        </a:lnTo>
                        <a:lnTo>
                          <a:pt x="167" y="371"/>
                        </a:lnTo>
                        <a:lnTo>
                          <a:pt x="122" y="381"/>
                        </a:lnTo>
                        <a:lnTo>
                          <a:pt x="0" y="145"/>
                        </a:lnTo>
                        <a:lnTo>
                          <a:pt x="129" y="0"/>
                        </a:lnTo>
                        <a:lnTo>
                          <a:pt x="199" y="9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4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6851497" y="1488600"/>
                    <a:ext cx="96348" cy="88425"/>
                  </a:xfrm>
                  <a:custGeom>
                    <a:avLst/>
                    <a:gdLst>
                      <a:gd name="T0" fmla="*/ 0 w 233"/>
                      <a:gd name="T1" fmla="*/ 87312 h 209"/>
                      <a:gd name="T2" fmla="*/ 95250 w 233"/>
                      <a:gd name="T3" fmla="*/ 30914 h 209"/>
                      <a:gd name="T4" fmla="*/ 75219 w 233"/>
                      <a:gd name="T5" fmla="*/ 0 h 209"/>
                      <a:gd name="T6" fmla="*/ 2862 w 233"/>
                      <a:gd name="T7" fmla="*/ 0 h 209"/>
                      <a:gd name="T8" fmla="*/ 0 w 233"/>
                      <a:gd name="T9" fmla="*/ 87312 h 2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3"/>
                      <a:gd name="T16" fmla="*/ 0 h 209"/>
                      <a:gd name="T17" fmla="*/ 233 w 233"/>
                      <a:gd name="T18" fmla="*/ 209 h 2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3" h="209">
                        <a:moveTo>
                          <a:pt x="0" y="209"/>
                        </a:moveTo>
                        <a:lnTo>
                          <a:pt x="233" y="74"/>
                        </a:lnTo>
                        <a:lnTo>
                          <a:pt x="184" y="0"/>
                        </a:lnTo>
                        <a:lnTo>
                          <a:pt x="7" y="0"/>
                        </a:lnTo>
                        <a:lnTo>
                          <a:pt x="0" y="209"/>
                        </a:lnTo>
                        <a:close/>
                      </a:path>
                    </a:pathLst>
                  </a:custGeom>
                  <a:grpFill/>
                  <a:ln w="317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5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6599923" y="1284954"/>
                    <a:ext cx="212768" cy="207666"/>
                  </a:xfrm>
                  <a:custGeom>
                    <a:avLst/>
                    <a:gdLst>
                      <a:gd name="T0" fmla="*/ 0 w 510"/>
                      <a:gd name="T1" fmla="*/ 113586 h 494"/>
                      <a:gd name="T2" fmla="*/ 2465 w 510"/>
                      <a:gd name="T3" fmla="*/ 150896 h 494"/>
                      <a:gd name="T4" fmla="*/ 77246 w 510"/>
                      <a:gd name="T5" fmla="*/ 204787 h 494"/>
                      <a:gd name="T6" fmla="*/ 116691 w 510"/>
                      <a:gd name="T7" fmla="*/ 204787 h 494"/>
                      <a:gd name="T8" fmla="*/ 209550 w 510"/>
                      <a:gd name="T9" fmla="*/ 84153 h 494"/>
                      <a:gd name="T10" fmla="*/ 209550 w 510"/>
                      <a:gd name="T11" fmla="*/ 0 h 494"/>
                      <a:gd name="T12" fmla="*/ 77246 w 510"/>
                      <a:gd name="T13" fmla="*/ 3731 h 494"/>
                      <a:gd name="T14" fmla="*/ 63687 w 510"/>
                      <a:gd name="T15" fmla="*/ 39797 h 494"/>
                      <a:gd name="T16" fmla="*/ 72726 w 510"/>
                      <a:gd name="T17" fmla="*/ 70473 h 494"/>
                      <a:gd name="T18" fmla="*/ 32871 w 510"/>
                      <a:gd name="T19" fmla="*/ 64255 h 494"/>
                      <a:gd name="T20" fmla="*/ 0 w 510"/>
                      <a:gd name="T21" fmla="*/ 113586 h 49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10"/>
                      <a:gd name="T34" fmla="*/ 0 h 494"/>
                      <a:gd name="T35" fmla="*/ 510 w 510"/>
                      <a:gd name="T36" fmla="*/ 494 h 49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10" h="494">
                        <a:moveTo>
                          <a:pt x="0" y="274"/>
                        </a:moveTo>
                        <a:lnTo>
                          <a:pt x="6" y="364"/>
                        </a:lnTo>
                        <a:lnTo>
                          <a:pt x="188" y="494"/>
                        </a:lnTo>
                        <a:lnTo>
                          <a:pt x="284" y="494"/>
                        </a:lnTo>
                        <a:lnTo>
                          <a:pt x="510" y="203"/>
                        </a:lnTo>
                        <a:lnTo>
                          <a:pt x="510" y="0"/>
                        </a:lnTo>
                        <a:lnTo>
                          <a:pt x="188" y="9"/>
                        </a:lnTo>
                        <a:lnTo>
                          <a:pt x="155" y="96"/>
                        </a:lnTo>
                        <a:lnTo>
                          <a:pt x="177" y="170"/>
                        </a:lnTo>
                        <a:lnTo>
                          <a:pt x="80" y="155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grpFill/>
                  <a:ln w="317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  <p:sp>
                <p:nvSpPr>
                  <p:cNvPr id="96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6823396" y="1192509"/>
                    <a:ext cx="151212" cy="91105"/>
                  </a:xfrm>
                  <a:custGeom>
                    <a:avLst/>
                    <a:gdLst>
                      <a:gd name="T0" fmla="*/ 0 w 361"/>
                      <a:gd name="T1" fmla="*/ 46276 h 219"/>
                      <a:gd name="T2" fmla="*/ 53324 w 361"/>
                      <a:gd name="T3" fmla="*/ 40079 h 219"/>
                      <a:gd name="T4" fmla="*/ 109542 w 361"/>
                      <a:gd name="T5" fmla="*/ 0 h 219"/>
                      <a:gd name="T6" fmla="*/ 149225 w 361"/>
                      <a:gd name="T7" fmla="*/ 23965 h 219"/>
                      <a:gd name="T8" fmla="*/ 75646 w 361"/>
                      <a:gd name="T9" fmla="*/ 90487 h 219"/>
                      <a:gd name="T10" fmla="*/ 22735 w 361"/>
                      <a:gd name="T11" fmla="*/ 90487 h 219"/>
                      <a:gd name="T12" fmla="*/ 0 w 361"/>
                      <a:gd name="T13" fmla="*/ 46276 h 2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1"/>
                      <a:gd name="T22" fmla="*/ 0 h 219"/>
                      <a:gd name="T23" fmla="*/ 361 w 361"/>
                      <a:gd name="T24" fmla="*/ 219 h 21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1" h="219">
                        <a:moveTo>
                          <a:pt x="0" y="112"/>
                        </a:moveTo>
                        <a:lnTo>
                          <a:pt x="129" y="97"/>
                        </a:lnTo>
                        <a:lnTo>
                          <a:pt x="265" y="0"/>
                        </a:lnTo>
                        <a:lnTo>
                          <a:pt x="361" y="58"/>
                        </a:lnTo>
                        <a:lnTo>
                          <a:pt x="183" y="219"/>
                        </a:lnTo>
                        <a:lnTo>
                          <a:pt x="55" y="219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grpFill/>
                  <a:ln w="3175" algn="ctr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77063" tIns="38531" rIns="77063" bIns="38531"/>
                  <a:lstStyle/>
                  <a:p>
                    <a:endParaRPr lang="ru-RU" sz="2000" dirty="0">
                      <a:latin typeface="Calibri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Группа 426"/>
            <p:cNvGrpSpPr/>
            <p:nvPr/>
          </p:nvGrpSpPr>
          <p:grpSpPr>
            <a:xfrm>
              <a:off x="1815498" y="3066303"/>
              <a:ext cx="1259212" cy="1039668"/>
              <a:chOff x="1807960" y="2592578"/>
              <a:chExt cx="1259212" cy="1039668"/>
            </a:xfrm>
            <a:grpFill/>
          </p:grpSpPr>
          <p:sp>
            <p:nvSpPr>
              <p:cNvPr id="63" name="Freeform 104"/>
              <p:cNvSpPr>
                <a:spLocks noChangeAspect="1"/>
              </p:cNvSpPr>
              <p:nvPr/>
            </p:nvSpPr>
            <p:spPr bwMode="auto">
              <a:xfrm>
                <a:off x="2099680" y="3203517"/>
                <a:ext cx="215444" cy="209006"/>
              </a:xfrm>
              <a:custGeom>
                <a:avLst/>
                <a:gdLst>
                  <a:gd name="T0" fmla="*/ 134136 w 517"/>
                  <a:gd name="T1" fmla="*/ 198533 h 500"/>
                  <a:gd name="T2" fmla="*/ 126318 w 517"/>
                  <a:gd name="T3" fmla="*/ 206375 h 500"/>
                  <a:gd name="T4" fmla="*/ 66245 w 517"/>
                  <a:gd name="T5" fmla="*/ 135795 h 500"/>
                  <a:gd name="T6" fmla="*/ 63776 w 517"/>
                  <a:gd name="T7" fmla="*/ 134557 h 500"/>
                  <a:gd name="T8" fmla="*/ 58016 w 517"/>
                  <a:gd name="T9" fmla="*/ 131255 h 500"/>
                  <a:gd name="T10" fmla="*/ 49375 w 517"/>
                  <a:gd name="T11" fmla="*/ 127127 h 500"/>
                  <a:gd name="T12" fmla="*/ 38266 w 517"/>
                  <a:gd name="T13" fmla="*/ 122174 h 500"/>
                  <a:gd name="T14" fmla="*/ 27568 w 517"/>
                  <a:gd name="T15" fmla="*/ 116808 h 500"/>
                  <a:gd name="T16" fmla="*/ 17281 w 517"/>
                  <a:gd name="T17" fmla="*/ 112268 h 500"/>
                  <a:gd name="T18" fmla="*/ 8641 w 517"/>
                  <a:gd name="T19" fmla="*/ 108141 h 500"/>
                  <a:gd name="T20" fmla="*/ 2469 w 517"/>
                  <a:gd name="T21" fmla="*/ 106490 h 500"/>
                  <a:gd name="T22" fmla="*/ 1646 w 517"/>
                  <a:gd name="T23" fmla="*/ 104838 h 500"/>
                  <a:gd name="T24" fmla="*/ 0 w 517"/>
                  <a:gd name="T25" fmla="*/ 79661 h 500"/>
                  <a:gd name="T26" fmla="*/ 35797 w 517"/>
                  <a:gd name="T27" fmla="*/ 68929 h 500"/>
                  <a:gd name="T28" fmla="*/ 33328 w 517"/>
                  <a:gd name="T29" fmla="*/ 49117 h 500"/>
                  <a:gd name="T30" fmla="*/ 88875 w 517"/>
                  <a:gd name="T31" fmla="*/ 13208 h 500"/>
                  <a:gd name="T32" fmla="*/ 109037 w 517"/>
                  <a:gd name="T33" fmla="*/ 35909 h 500"/>
                  <a:gd name="T34" fmla="*/ 128787 w 517"/>
                  <a:gd name="T35" fmla="*/ 0 h 500"/>
                  <a:gd name="T36" fmla="*/ 169933 w 517"/>
                  <a:gd name="T37" fmla="*/ 6191 h 500"/>
                  <a:gd name="T38" fmla="*/ 175282 w 517"/>
                  <a:gd name="T39" fmla="*/ 35909 h 500"/>
                  <a:gd name="T40" fmla="*/ 212725 w 517"/>
                  <a:gd name="T41" fmla="*/ 49117 h 500"/>
                  <a:gd name="T42" fmla="*/ 190095 w 517"/>
                  <a:gd name="T43" fmla="*/ 78423 h 500"/>
                  <a:gd name="T44" fmla="*/ 148949 w 517"/>
                  <a:gd name="T45" fmla="*/ 129191 h 500"/>
                  <a:gd name="T46" fmla="*/ 172813 w 517"/>
                  <a:gd name="T47" fmla="*/ 168815 h 500"/>
                  <a:gd name="T48" fmla="*/ 134136 w 517"/>
                  <a:gd name="T49" fmla="*/ 198533 h 5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7"/>
                  <a:gd name="T76" fmla="*/ 0 h 500"/>
                  <a:gd name="T77" fmla="*/ 517 w 517"/>
                  <a:gd name="T78" fmla="*/ 500 h 5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7" h="500">
                    <a:moveTo>
                      <a:pt x="326" y="481"/>
                    </a:moveTo>
                    <a:lnTo>
                      <a:pt x="307" y="500"/>
                    </a:lnTo>
                    <a:lnTo>
                      <a:pt x="161" y="329"/>
                    </a:lnTo>
                    <a:lnTo>
                      <a:pt x="155" y="326"/>
                    </a:lnTo>
                    <a:lnTo>
                      <a:pt x="141" y="318"/>
                    </a:lnTo>
                    <a:lnTo>
                      <a:pt x="120" y="308"/>
                    </a:lnTo>
                    <a:lnTo>
                      <a:pt x="93" y="296"/>
                    </a:lnTo>
                    <a:lnTo>
                      <a:pt x="67" y="283"/>
                    </a:lnTo>
                    <a:lnTo>
                      <a:pt x="42" y="272"/>
                    </a:lnTo>
                    <a:lnTo>
                      <a:pt x="21" y="262"/>
                    </a:lnTo>
                    <a:lnTo>
                      <a:pt x="6" y="258"/>
                    </a:lnTo>
                    <a:lnTo>
                      <a:pt x="4" y="254"/>
                    </a:lnTo>
                    <a:lnTo>
                      <a:pt x="0" y="193"/>
                    </a:lnTo>
                    <a:lnTo>
                      <a:pt x="87" y="167"/>
                    </a:lnTo>
                    <a:lnTo>
                      <a:pt x="81" y="119"/>
                    </a:lnTo>
                    <a:lnTo>
                      <a:pt x="216" y="32"/>
                    </a:lnTo>
                    <a:lnTo>
                      <a:pt x="265" y="87"/>
                    </a:lnTo>
                    <a:lnTo>
                      <a:pt x="313" y="0"/>
                    </a:lnTo>
                    <a:lnTo>
                      <a:pt x="413" y="15"/>
                    </a:lnTo>
                    <a:lnTo>
                      <a:pt x="426" y="87"/>
                    </a:lnTo>
                    <a:lnTo>
                      <a:pt x="517" y="119"/>
                    </a:lnTo>
                    <a:lnTo>
                      <a:pt x="462" y="190"/>
                    </a:lnTo>
                    <a:lnTo>
                      <a:pt x="362" y="313"/>
                    </a:lnTo>
                    <a:lnTo>
                      <a:pt x="420" y="409"/>
                    </a:lnTo>
                    <a:lnTo>
                      <a:pt x="326" y="48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  <p:grpSp>
            <p:nvGrpSpPr>
              <p:cNvPr id="64" name="Группа 132"/>
              <p:cNvGrpSpPr/>
              <p:nvPr/>
            </p:nvGrpSpPr>
            <p:grpSpPr>
              <a:xfrm>
                <a:off x="1807960" y="2592578"/>
                <a:ext cx="1259212" cy="1039668"/>
                <a:chOff x="1807960" y="2592578"/>
                <a:chExt cx="1259212" cy="1039668"/>
              </a:xfrm>
              <a:grpFill/>
            </p:grpSpPr>
            <p:sp>
              <p:nvSpPr>
                <p:cNvPr id="65" name="Freeform 53"/>
                <p:cNvSpPr>
                  <a:spLocks noChangeAspect="1"/>
                </p:cNvSpPr>
                <p:nvPr/>
              </p:nvSpPr>
              <p:spPr bwMode="auto">
                <a:xfrm>
                  <a:off x="1940438" y="2689042"/>
                  <a:ext cx="343908" cy="246519"/>
                </a:xfrm>
                <a:custGeom>
                  <a:avLst/>
                  <a:gdLst>
                    <a:gd name="T0" fmla="*/ 339725 w 829"/>
                    <a:gd name="T1" fmla="*/ 157693 h 593"/>
                    <a:gd name="T2" fmla="*/ 323743 w 829"/>
                    <a:gd name="T3" fmla="*/ 166704 h 593"/>
                    <a:gd name="T4" fmla="*/ 293418 w 829"/>
                    <a:gd name="T5" fmla="*/ 201110 h 593"/>
                    <a:gd name="T6" fmla="*/ 299974 w 829"/>
                    <a:gd name="T7" fmla="*/ 232648 h 593"/>
                    <a:gd name="T8" fmla="*/ 181132 w 829"/>
                    <a:gd name="T9" fmla="*/ 240430 h 593"/>
                    <a:gd name="T10" fmla="*/ 141381 w 829"/>
                    <a:gd name="T11" fmla="*/ 214217 h 593"/>
                    <a:gd name="T12" fmla="*/ 115974 w 829"/>
                    <a:gd name="T13" fmla="*/ 236744 h 593"/>
                    <a:gd name="T14" fmla="*/ 68847 w 829"/>
                    <a:gd name="T15" fmla="*/ 242888 h 593"/>
                    <a:gd name="T16" fmla="*/ 26227 w 829"/>
                    <a:gd name="T17" fmla="*/ 240430 h 593"/>
                    <a:gd name="T18" fmla="*/ 0 w 829"/>
                    <a:gd name="T19" fmla="*/ 174486 h 593"/>
                    <a:gd name="T20" fmla="*/ 26227 w 829"/>
                    <a:gd name="T21" fmla="*/ 148272 h 593"/>
                    <a:gd name="T22" fmla="*/ 33194 w 829"/>
                    <a:gd name="T23" fmla="*/ 47513 h 593"/>
                    <a:gd name="T24" fmla="*/ 72535 w 829"/>
                    <a:gd name="T25" fmla="*/ 42188 h 593"/>
                    <a:gd name="T26" fmla="*/ 130727 w 829"/>
                    <a:gd name="T27" fmla="*/ 0 h 593"/>
                    <a:gd name="T28" fmla="*/ 165150 w 829"/>
                    <a:gd name="T29" fmla="*/ 8192 h 593"/>
                    <a:gd name="T30" fmla="*/ 227440 w 829"/>
                    <a:gd name="T31" fmla="*/ 97892 h 593"/>
                    <a:gd name="T32" fmla="*/ 297516 w 829"/>
                    <a:gd name="T33" fmla="*/ 100350 h 593"/>
                    <a:gd name="T34" fmla="*/ 339725 w 829"/>
                    <a:gd name="T35" fmla="*/ 157693 h 59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29"/>
                    <a:gd name="T55" fmla="*/ 0 h 593"/>
                    <a:gd name="T56" fmla="*/ 829 w 829"/>
                    <a:gd name="T57" fmla="*/ 593 h 59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29" h="593">
                      <a:moveTo>
                        <a:pt x="829" y="385"/>
                      </a:moveTo>
                      <a:lnTo>
                        <a:pt x="790" y="407"/>
                      </a:lnTo>
                      <a:lnTo>
                        <a:pt x="716" y="491"/>
                      </a:lnTo>
                      <a:lnTo>
                        <a:pt x="732" y="568"/>
                      </a:lnTo>
                      <a:lnTo>
                        <a:pt x="442" y="587"/>
                      </a:lnTo>
                      <a:lnTo>
                        <a:pt x="345" y="523"/>
                      </a:lnTo>
                      <a:lnTo>
                        <a:pt x="283" y="578"/>
                      </a:lnTo>
                      <a:lnTo>
                        <a:pt x="168" y="593"/>
                      </a:lnTo>
                      <a:lnTo>
                        <a:pt x="64" y="587"/>
                      </a:lnTo>
                      <a:lnTo>
                        <a:pt x="0" y="426"/>
                      </a:lnTo>
                      <a:lnTo>
                        <a:pt x="64" y="362"/>
                      </a:lnTo>
                      <a:lnTo>
                        <a:pt x="81" y="116"/>
                      </a:lnTo>
                      <a:lnTo>
                        <a:pt x="177" y="103"/>
                      </a:lnTo>
                      <a:lnTo>
                        <a:pt x="319" y="0"/>
                      </a:lnTo>
                      <a:lnTo>
                        <a:pt x="403" y="20"/>
                      </a:lnTo>
                      <a:lnTo>
                        <a:pt x="555" y="239"/>
                      </a:lnTo>
                      <a:lnTo>
                        <a:pt x="726" y="245"/>
                      </a:lnTo>
                      <a:lnTo>
                        <a:pt x="829" y="385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6" name="Freeform 54"/>
                <p:cNvSpPr>
                  <a:spLocks noChangeAspect="1"/>
                </p:cNvSpPr>
                <p:nvPr/>
              </p:nvSpPr>
              <p:spPr bwMode="auto">
                <a:xfrm>
                  <a:off x="2126443" y="3041404"/>
                  <a:ext cx="196710" cy="199627"/>
                </a:xfrm>
                <a:custGeom>
                  <a:avLst/>
                  <a:gdLst>
                    <a:gd name="T0" fmla="*/ 142623 w 478"/>
                    <a:gd name="T1" fmla="*/ 167012 h 475"/>
                    <a:gd name="T2" fmla="*/ 158425 w 478"/>
                    <a:gd name="T3" fmla="*/ 136345 h 475"/>
                    <a:gd name="T4" fmla="*/ 193675 w 478"/>
                    <a:gd name="T5" fmla="*/ 83299 h 475"/>
                    <a:gd name="T6" fmla="*/ 160856 w 478"/>
                    <a:gd name="T7" fmla="*/ 0 h 475"/>
                    <a:gd name="T8" fmla="*/ 92786 w 478"/>
                    <a:gd name="T9" fmla="*/ 22793 h 475"/>
                    <a:gd name="T10" fmla="*/ 53483 w 478"/>
                    <a:gd name="T11" fmla="*/ 0 h 475"/>
                    <a:gd name="T12" fmla="*/ 0 w 478"/>
                    <a:gd name="T13" fmla="*/ 32325 h 475"/>
                    <a:gd name="T14" fmla="*/ 14586 w 478"/>
                    <a:gd name="T15" fmla="*/ 72109 h 475"/>
                    <a:gd name="T16" fmla="*/ 43354 w 478"/>
                    <a:gd name="T17" fmla="*/ 112308 h 475"/>
                    <a:gd name="T18" fmla="*/ 62803 w 478"/>
                    <a:gd name="T19" fmla="*/ 174057 h 475"/>
                    <a:gd name="T20" fmla="*/ 82656 w 478"/>
                    <a:gd name="T21" fmla="*/ 196850 h 475"/>
                    <a:gd name="T22" fmla="*/ 102105 w 478"/>
                    <a:gd name="T23" fmla="*/ 160795 h 475"/>
                    <a:gd name="T24" fmla="*/ 142623 w 478"/>
                    <a:gd name="T25" fmla="*/ 167012 h 4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8"/>
                    <a:gd name="T40" fmla="*/ 0 h 475"/>
                    <a:gd name="T41" fmla="*/ 478 w 478"/>
                    <a:gd name="T42" fmla="*/ 475 h 4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8" h="475">
                      <a:moveTo>
                        <a:pt x="352" y="403"/>
                      </a:moveTo>
                      <a:lnTo>
                        <a:pt x="391" y="329"/>
                      </a:lnTo>
                      <a:lnTo>
                        <a:pt x="478" y="201"/>
                      </a:lnTo>
                      <a:lnTo>
                        <a:pt x="397" y="0"/>
                      </a:lnTo>
                      <a:lnTo>
                        <a:pt x="229" y="55"/>
                      </a:lnTo>
                      <a:lnTo>
                        <a:pt x="132" y="0"/>
                      </a:lnTo>
                      <a:lnTo>
                        <a:pt x="0" y="78"/>
                      </a:lnTo>
                      <a:lnTo>
                        <a:pt x="36" y="174"/>
                      </a:lnTo>
                      <a:lnTo>
                        <a:pt x="107" y="271"/>
                      </a:lnTo>
                      <a:lnTo>
                        <a:pt x="155" y="420"/>
                      </a:lnTo>
                      <a:lnTo>
                        <a:pt x="204" y="475"/>
                      </a:lnTo>
                      <a:lnTo>
                        <a:pt x="252" y="388"/>
                      </a:lnTo>
                      <a:lnTo>
                        <a:pt x="352" y="403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7" name="Freeform 55"/>
                <p:cNvSpPr>
                  <a:spLocks noChangeAspect="1"/>
                </p:cNvSpPr>
                <p:nvPr/>
              </p:nvSpPr>
              <p:spPr bwMode="auto">
                <a:xfrm>
                  <a:off x="2051506" y="2907426"/>
                  <a:ext cx="239531" cy="166133"/>
                </a:xfrm>
                <a:custGeom>
                  <a:avLst/>
                  <a:gdLst>
                    <a:gd name="T0" fmla="*/ 24020 w 581"/>
                    <a:gd name="T1" fmla="*/ 155607 h 400"/>
                    <a:gd name="T2" fmla="*/ 0 w 581"/>
                    <a:gd name="T3" fmla="*/ 109379 h 400"/>
                    <a:gd name="T4" fmla="*/ 26463 w 581"/>
                    <a:gd name="T5" fmla="*/ 89154 h 400"/>
                    <a:gd name="T6" fmla="*/ 7735 w 581"/>
                    <a:gd name="T7" fmla="*/ 22701 h 400"/>
                    <a:gd name="T8" fmla="*/ 32977 w 581"/>
                    <a:gd name="T9" fmla="*/ 0 h 400"/>
                    <a:gd name="T10" fmla="*/ 72468 w 581"/>
                    <a:gd name="T11" fmla="*/ 26416 h 400"/>
                    <a:gd name="T12" fmla="*/ 190533 w 581"/>
                    <a:gd name="T13" fmla="*/ 18574 h 400"/>
                    <a:gd name="T14" fmla="*/ 203561 w 581"/>
                    <a:gd name="T15" fmla="*/ 42513 h 400"/>
                    <a:gd name="T16" fmla="*/ 236538 w 581"/>
                    <a:gd name="T17" fmla="*/ 66453 h 400"/>
                    <a:gd name="T18" fmla="*/ 236538 w 581"/>
                    <a:gd name="T19" fmla="*/ 132906 h 400"/>
                    <a:gd name="T20" fmla="*/ 168141 w 581"/>
                    <a:gd name="T21" fmla="*/ 155607 h 400"/>
                    <a:gd name="T22" fmla="*/ 128651 w 581"/>
                    <a:gd name="T23" fmla="*/ 132906 h 400"/>
                    <a:gd name="T24" fmla="*/ 74910 w 581"/>
                    <a:gd name="T25" fmla="*/ 165100 h 400"/>
                    <a:gd name="T26" fmla="*/ 24020 w 581"/>
                    <a:gd name="T27" fmla="*/ 155607 h 4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1"/>
                    <a:gd name="T43" fmla="*/ 0 h 400"/>
                    <a:gd name="T44" fmla="*/ 581 w 581"/>
                    <a:gd name="T45" fmla="*/ 400 h 4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1" h="400">
                      <a:moveTo>
                        <a:pt x="59" y="377"/>
                      </a:moveTo>
                      <a:lnTo>
                        <a:pt x="0" y="265"/>
                      </a:lnTo>
                      <a:lnTo>
                        <a:pt x="65" y="216"/>
                      </a:lnTo>
                      <a:lnTo>
                        <a:pt x="19" y="55"/>
                      </a:lnTo>
                      <a:lnTo>
                        <a:pt x="81" y="0"/>
                      </a:lnTo>
                      <a:lnTo>
                        <a:pt x="178" y="64"/>
                      </a:lnTo>
                      <a:lnTo>
                        <a:pt x="468" y="45"/>
                      </a:lnTo>
                      <a:lnTo>
                        <a:pt x="500" y="103"/>
                      </a:lnTo>
                      <a:lnTo>
                        <a:pt x="581" y="161"/>
                      </a:lnTo>
                      <a:lnTo>
                        <a:pt x="581" y="322"/>
                      </a:lnTo>
                      <a:lnTo>
                        <a:pt x="413" y="377"/>
                      </a:lnTo>
                      <a:lnTo>
                        <a:pt x="316" y="322"/>
                      </a:lnTo>
                      <a:lnTo>
                        <a:pt x="184" y="400"/>
                      </a:lnTo>
                      <a:lnTo>
                        <a:pt x="59" y="377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8" name="Freeform 84"/>
                <p:cNvSpPr>
                  <a:spLocks noChangeAspect="1"/>
                </p:cNvSpPr>
                <p:nvPr/>
              </p:nvSpPr>
              <p:spPr bwMode="auto">
                <a:xfrm>
                  <a:off x="2109047" y="2592578"/>
                  <a:ext cx="463004" cy="310829"/>
                </a:xfrm>
                <a:custGeom>
                  <a:avLst/>
                  <a:gdLst>
                    <a:gd name="T0" fmla="*/ 173899 w 1120"/>
                    <a:gd name="T1" fmla="*/ 252295 h 742"/>
                    <a:gd name="T2" fmla="*/ 206965 w 1120"/>
                    <a:gd name="T3" fmla="*/ 232062 h 742"/>
                    <a:gd name="T4" fmla="*/ 272687 w 1120"/>
                    <a:gd name="T5" fmla="*/ 278722 h 742"/>
                    <a:gd name="T6" fmla="*/ 309426 w 1120"/>
                    <a:gd name="T7" fmla="*/ 278722 h 742"/>
                    <a:gd name="T8" fmla="*/ 342492 w 1120"/>
                    <a:gd name="T9" fmla="*/ 306388 h 742"/>
                    <a:gd name="T10" fmla="*/ 395151 w 1120"/>
                    <a:gd name="T11" fmla="*/ 274593 h 742"/>
                    <a:gd name="T12" fmla="*/ 388620 w 1120"/>
                    <a:gd name="T13" fmla="*/ 216371 h 742"/>
                    <a:gd name="T14" fmla="*/ 457200 w 1120"/>
                    <a:gd name="T15" fmla="*/ 158562 h 742"/>
                    <a:gd name="T16" fmla="*/ 447811 w 1120"/>
                    <a:gd name="T17" fmla="*/ 95798 h 742"/>
                    <a:gd name="T18" fmla="*/ 420053 w 1120"/>
                    <a:gd name="T19" fmla="*/ 99101 h 742"/>
                    <a:gd name="T20" fmla="*/ 397601 w 1120"/>
                    <a:gd name="T21" fmla="*/ 101579 h 742"/>
                    <a:gd name="T22" fmla="*/ 322897 w 1120"/>
                    <a:gd name="T23" fmla="*/ 69371 h 742"/>
                    <a:gd name="T24" fmla="*/ 283301 w 1120"/>
                    <a:gd name="T25" fmla="*/ 38815 h 742"/>
                    <a:gd name="T26" fmla="*/ 243704 w 1120"/>
                    <a:gd name="T27" fmla="*/ 52028 h 742"/>
                    <a:gd name="T28" fmla="*/ 193494 w 1120"/>
                    <a:gd name="T29" fmla="*/ 52028 h 742"/>
                    <a:gd name="T30" fmla="*/ 60824 w 1120"/>
                    <a:gd name="T31" fmla="*/ 0 h 742"/>
                    <a:gd name="T32" fmla="*/ 46128 w 1120"/>
                    <a:gd name="T33" fmla="*/ 21472 h 742"/>
                    <a:gd name="T34" fmla="*/ 40005 w 1120"/>
                    <a:gd name="T35" fmla="*/ 69371 h 742"/>
                    <a:gd name="T36" fmla="*/ 0 w 1120"/>
                    <a:gd name="T37" fmla="*/ 101579 h 742"/>
                    <a:gd name="T38" fmla="*/ 62049 w 1120"/>
                    <a:gd name="T39" fmla="*/ 192009 h 742"/>
                    <a:gd name="T40" fmla="*/ 131853 w 1120"/>
                    <a:gd name="T41" fmla="*/ 194486 h 742"/>
                    <a:gd name="T42" fmla="*/ 173899 w 1120"/>
                    <a:gd name="T43" fmla="*/ 252295 h 74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20"/>
                    <a:gd name="T67" fmla="*/ 0 h 742"/>
                    <a:gd name="T68" fmla="*/ 1120 w 1120"/>
                    <a:gd name="T69" fmla="*/ 742 h 74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20" h="742">
                      <a:moveTo>
                        <a:pt x="426" y="611"/>
                      </a:moveTo>
                      <a:lnTo>
                        <a:pt x="507" y="562"/>
                      </a:lnTo>
                      <a:lnTo>
                        <a:pt x="668" y="675"/>
                      </a:lnTo>
                      <a:lnTo>
                        <a:pt x="758" y="675"/>
                      </a:lnTo>
                      <a:lnTo>
                        <a:pt x="839" y="742"/>
                      </a:lnTo>
                      <a:lnTo>
                        <a:pt x="968" y="665"/>
                      </a:lnTo>
                      <a:lnTo>
                        <a:pt x="952" y="524"/>
                      </a:lnTo>
                      <a:lnTo>
                        <a:pt x="1120" y="384"/>
                      </a:lnTo>
                      <a:lnTo>
                        <a:pt x="1097" y="232"/>
                      </a:lnTo>
                      <a:lnTo>
                        <a:pt x="1029" y="240"/>
                      </a:lnTo>
                      <a:lnTo>
                        <a:pt x="974" y="246"/>
                      </a:lnTo>
                      <a:lnTo>
                        <a:pt x="791" y="168"/>
                      </a:lnTo>
                      <a:lnTo>
                        <a:pt x="694" y="94"/>
                      </a:lnTo>
                      <a:lnTo>
                        <a:pt x="597" y="126"/>
                      </a:lnTo>
                      <a:lnTo>
                        <a:pt x="474" y="126"/>
                      </a:lnTo>
                      <a:lnTo>
                        <a:pt x="149" y="0"/>
                      </a:lnTo>
                      <a:lnTo>
                        <a:pt x="113" y="52"/>
                      </a:lnTo>
                      <a:lnTo>
                        <a:pt x="98" y="168"/>
                      </a:lnTo>
                      <a:lnTo>
                        <a:pt x="0" y="246"/>
                      </a:lnTo>
                      <a:lnTo>
                        <a:pt x="152" y="465"/>
                      </a:lnTo>
                      <a:lnTo>
                        <a:pt x="323" y="471"/>
                      </a:lnTo>
                      <a:lnTo>
                        <a:pt x="426" y="61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9" name="Freeform 85"/>
                <p:cNvSpPr>
                  <a:spLocks noChangeAspect="1"/>
                </p:cNvSpPr>
                <p:nvPr/>
              </p:nvSpPr>
              <p:spPr bwMode="auto">
                <a:xfrm>
                  <a:off x="1807960" y="2894028"/>
                  <a:ext cx="268971" cy="251878"/>
                </a:xfrm>
                <a:custGeom>
                  <a:avLst/>
                  <a:gdLst>
                    <a:gd name="T0" fmla="*/ 157194 w 651"/>
                    <a:gd name="T1" fmla="*/ 39614 h 604"/>
                    <a:gd name="T2" fmla="*/ 199547 w 651"/>
                    <a:gd name="T3" fmla="*/ 42090 h 604"/>
                    <a:gd name="T4" fmla="*/ 246379 w 651"/>
                    <a:gd name="T5" fmla="*/ 35900 h 604"/>
                    <a:gd name="T6" fmla="*/ 265112 w 651"/>
                    <a:gd name="T7" fmla="*/ 102336 h 604"/>
                    <a:gd name="T8" fmla="*/ 238642 w 651"/>
                    <a:gd name="T9" fmla="*/ 122555 h 604"/>
                    <a:gd name="T10" fmla="*/ 262669 w 651"/>
                    <a:gd name="T11" fmla="*/ 168771 h 604"/>
                    <a:gd name="T12" fmla="*/ 210135 w 651"/>
                    <a:gd name="T13" fmla="*/ 188991 h 604"/>
                    <a:gd name="T14" fmla="*/ 184072 w 651"/>
                    <a:gd name="T15" fmla="*/ 238096 h 604"/>
                    <a:gd name="T16" fmla="*/ 127058 w 651"/>
                    <a:gd name="T17" fmla="*/ 249237 h 604"/>
                    <a:gd name="T18" fmla="*/ 91629 w 651"/>
                    <a:gd name="T19" fmla="*/ 238096 h 604"/>
                    <a:gd name="T20" fmla="*/ 117692 w 651"/>
                    <a:gd name="T21" fmla="*/ 226542 h 604"/>
                    <a:gd name="T22" fmla="*/ 111583 w 651"/>
                    <a:gd name="T23" fmla="*/ 186102 h 604"/>
                    <a:gd name="T24" fmla="*/ 104660 w 651"/>
                    <a:gd name="T25" fmla="*/ 175786 h 604"/>
                    <a:gd name="T26" fmla="*/ 72081 w 651"/>
                    <a:gd name="T27" fmla="*/ 125031 h 604"/>
                    <a:gd name="T28" fmla="*/ 26063 w 651"/>
                    <a:gd name="T29" fmla="*/ 125031 h 604"/>
                    <a:gd name="T30" fmla="*/ 0 w 651"/>
                    <a:gd name="T31" fmla="*/ 71800 h 604"/>
                    <a:gd name="T32" fmla="*/ 6109 w 651"/>
                    <a:gd name="T33" fmla="*/ 64785 h 604"/>
                    <a:gd name="T34" fmla="*/ 59050 w 651"/>
                    <a:gd name="T35" fmla="*/ 0 h 604"/>
                    <a:gd name="T36" fmla="*/ 157194 w 651"/>
                    <a:gd name="T37" fmla="*/ 39614 h 60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51"/>
                    <a:gd name="T58" fmla="*/ 0 h 604"/>
                    <a:gd name="T59" fmla="*/ 651 w 651"/>
                    <a:gd name="T60" fmla="*/ 604 h 60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51" h="604">
                      <a:moveTo>
                        <a:pt x="386" y="96"/>
                      </a:moveTo>
                      <a:lnTo>
                        <a:pt x="490" y="102"/>
                      </a:lnTo>
                      <a:lnTo>
                        <a:pt x="605" y="87"/>
                      </a:lnTo>
                      <a:lnTo>
                        <a:pt x="651" y="248"/>
                      </a:lnTo>
                      <a:lnTo>
                        <a:pt x="586" y="297"/>
                      </a:lnTo>
                      <a:lnTo>
                        <a:pt x="645" y="409"/>
                      </a:lnTo>
                      <a:lnTo>
                        <a:pt x="516" y="458"/>
                      </a:lnTo>
                      <a:lnTo>
                        <a:pt x="452" y="577"/>
                      </a:lnTo>
                      <a:lnTo>
                        <a:pt x="312" y="604"/>
                      </a:lnTo>
                      <a:lnTo>
                        <a:pt x="225" y="577"/>
                      </a:lnTo>
                      <a:lnTo>
                        <a:pt x="289" y="549"/>
                      </a:lnTo>
                      <a:lnTo>
                        <a:pt x="274" y="451"/>
                      </a:lnTo>
                      <a:lnTo>
                        <a:pt x="257" y="426"/>
                      </a:lnTo>
                      <a:lnTo>
                        <a:pt x="177" y="303"/>
                      </a:lnTo>
                      <a:lnTo>
                        <a:pt x="64" y="303"/>
                      </a:lnTo>
                      <a:lnTo>
                        <a:pt x="0" y="174"/>
                      </a:lnTo>
                      <a:lnTo>
                        <a:pt x="15" y="157"/>
                      </a:lnTo>
                      <a:lnTo>
                        <a:pt x="145" y="0"/>
                      </a:lnTo>
                      <a:lnTo>
                        <a:pt x="386" y="96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0" name="Freeform 96"/>
                <p:cNvSpPr>
                  <a:spLocks noChangeAspect="1"/>
                </p:cNvSpPr>
                <p:nvPr/>
              </p:nvSpPr>
              <p:spPr bwMode="auto">
                <a:xfrm>
                  <a:off x="2270965" y="3124470"/>
                  <a:ext cx="259604" cy="200967"/>
                </a:xfrm>
                <a:custGeom>
                  <a:avLst/>
                  <a:gdLst>
                    <a:gd name="T0" fmla="*/ 251912 w 626"/>
                    <a:gd name="T1" fmla="*/ 67379 h 483"/>
                    <a:gd name="T2" fmla="*/ 255587 w 626"/>
                    <a:gd name="T3" fmla="*/ 137633 h 483"/>
                    <a:gd name="T4" fmla="*/ 193936 w 626"/>
                    <a:gd name="T5" fmla="*/ 191864 h 483"/>
                    <a:gd name="T6" fmla="*/ 189853 w 626"/>
                    <a:gd name="T7" fmla="*/ 198438 h 483"/>
                    <a:gd name="T8" fmla="*/ 136776 w 626"/>
                    <a:gd name="T9" fmla="*/ 185291 h 483"/>
                    <a:gd name="T10" fmla="*/ 108196 w 626"/>
                    <a:gd name="T11" fmla="*/ 194330 h 483"/>
                    <a:gd name="T12" fmla="*/ 88190 w 626"/>
                    <a:gd name="T13" fmla="*/ 171733 h 483"/>
                    <a:gd name="T14" fmla="*/ 20006 w 626"/>
                    <a:gd name="T15" fmla="*/ 157354 h 483"/>
                    <a:gd name="T16" fmla="*/ 42462 w 626"/>
                    <a:gd name="T17" fmla="*/ 128184 h 483"/>
                    <a:gd name="T18" fmla="*/ 5308 w 626"/>
                    <a:gd name="T19" fmla="*/ 115037 h 483"/>
                    <a:gd name="T20" fmla="*/ 0 w 626"/>
                    <a:gd name="T21" fmla="*/ 85456 h 483"/>
                    <a:gd name="T22" fmla="*/ 15923 w 626"/>
                    <a:gd name="T23" fmla="*/ 55053 h 483"/>
                    <a:gd name="T24" fmla="*/ 51444 w 626"/>
                    <a:gd name="T25" fmla="*/ 2465 h 483"/>
                    <a:gd name="T26" fmla="*/ 179238 w 626"/>
                    <a:gd name="T27" fmla="*/ 0 h 483"/>
                    <a:gd name="T28" fmla="*/ 248646 w 626"/>
                    <a:gd name="T29" fmla="*/ 58340 h 483"/>
                    <a:gd name="T30" fmla="*/ 251912 w 626"/>
                    <a:gd name="T31" fmla="*/ 67379 h 48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26"/>
                    <a:gd name="T49" fmla="*/ 0 h 483"/>
                    <a:gd name="T50" fmla="*/ 626 w 626"/>
                    <a:gd name="T51" fmla="*/ 483 h 48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26" h="483">
                      <a:moveTo>
                        <a:pt x="617" y="164"/>
                      </a:moveTo>
                      <a:lnTo>
                        <a:pt x="626" y="335"/>
                      </a:lnTo>
                      <a:lnTo>
                        <a:pt x="475" y="467"/>
                      </a:lnTo>
                      <a:lnTo>
                        <a:pt x="465" y="483"/>
                      </a:lnTo>
                      <a:lnTo>
                        <a:pt x="335" y="451"/>
                      </a:lnTo>
                      <a:lnTo>
                        <a:pt x="265" y="473"/>
                      </a:lnTo>
                      <a:lnTo>
                        <a:pt x="216" y="418"/>
                      </a:lnTo>
                      <a:lnTo>
                        <a:pt x="49" y="383"/>
                      </a:lnTo>
                      <a:lnTo>
                        <a:pt x="104" y="312"/>
                      </a:lnTo>
                      <a:lnTo>
                        <a:pt x="13" y="280"/>
                      </a:lnTo>
                      <a:lnTo>
                        <a:pt x="0" y="208"/>
                      </a:lnTo>
                      <a:lnTo>
                        <a:pt x="39" y="134"/>
                      </a:lnTo>
                      <a:lnTo>
                        <a:pt x="126" y="6"/>
                      </a:lnTo>
                      <a:lnTo>
                        <a:pt x="439" y="0"/>
                      </a:lnTo>
                      <a:lnTo>
                        <a:pt x="609" y="142"/>
                      </a:lnTo>
                      <a:lnTo>
                        <a:pt x="617" y="164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1" name="Freeform 97"/>
                <p:cNvSpPr>
                  <a:spLocks noChangeAspect="1"/>
                </p:cNvSpPr>
                <p:nvPr/>
              </p:nvSpPr>
              <p:spPr bwMode="auto">
                <a:xfrm>
                  <a:off x="2622902" y="2851155"/>
                  <a:ext cx="444270" cy="251878"/>
                </a:xfrm>
                <a:custGeom>
                  <a:avLst/>
                  <a:gdLst>
                    <a:gd name="T0" fmla="*/ 128916 w 1074"/>
                    <a:gd name="T1" fmla="*/ 221271 h 606"/>
                    <a:gd name="T2" fmla="*/ 109334 w 1074"/>
                    <a:gd name="T3" fmla="*/ 171917 h 606"/>
                    <a:gd name="T4" fmla="*/ 63234 w 1074"/>
                    <a:gd name="T5" fmla="*/ 125853 h 606"/>
                    <a:gd name="T6" fmla="*/ 16726 w 1074"/>
                    <a:gd name="T7" fmla="*/ 132433 h 606"/>
                    <a:gd name="T8" fmla="*/ 0 w 1074"/>
                    <a:gd name="T9" fmla="*/ 95007 h 606"/>
                    <a:gd name="T10" fmla="*/ 98727 w 1074"/>
                    <a:gd name="T11" fmla="*/ 22209 h 606"/>
                    <a:gd name="T12" fmla="*/ 190518 w 1074"/>
                    <a:gd name="T13" fmla="*/ 0 h 606"/>
                    <a:gd name="T14" fmla="*/ 335752 w 1074"/>
                    <a:gd name="T15" fmla="*/ 132433 h 606"/>
                    <a:gd name="T16" fmla="*/ 438150 w 1074"/>
                    <a:gd name="T17" fmla="*/ 128321 h 606"/>
                    <a:gd name="T18" fmla="*/ 418160 w 1074"/>
                    <a:gd name="T19" fmla="*/ 215924 h 606"/>
                    <a:gd name="T20" fmla="*/ 359006 w 1074"/>
                    <a:gd name="T21" fmla="*/ 218803 h 606"/>
                    <a:gd name="T22" fmla="*/ 319433 w 1074"/>
                    <a:gd name="T23" fmla="*/ 249238 h 606"/>
                    <a:gd name="T24" fmla="*/ 280269 w 1074"/>
                    <a:gd name="T25" fmla="*/ 247593 h 606"/>
                    <a:gd name="T26" fmla="*/ 230090 w 1074"/>
                    <a:gd name="T27" fmla="*/ 218803 h 606"/>
                    <a:gd name="T28" fmla="*/ 175015 w 1074"/>
                    <a:gd name="T29" fmla="*/ 238133 h 606"/>
                    <a:gd name="T30" fmla="*/ 128916 w 1074"/>
                    <a:gd name="T31" fmla="*/ 221271 h 60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74"/>
                    <a:gd name="T49" fmla="*/ 0 h 606"/>
                    <a:gd name="T50" fmla="*/ 1074 w 1074"/>
                    <a:gd name="T51" fmla="*/ 606 h 60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74" h="606">
                      <a:moveTo>
                        <a:pt x="316" y="538"/>
                      </a:moveTo>
                      <a:lnTo>
                        <a:pt x="268" y="418"/>
                      </a:lnTo>
                      <a:lnTo>
                        <a:pt x="155" y="306"/>
                      </a:lnTo>
                      <a:lnTo>
                        <a:pt x="41" y="322"/>
                      </a:lnTo>
                      <a:lnTo>
                        <a:pt x="0" y="231"/>
                      </a:lnTo>
                      <a:lnTo>
                        <a:pt x="242" y="54"/>
                      </a:lnTo>
                      <a:lnTo>
                        <a:pt x="467" y="0"/>
                      </a:lnTo>
                      <a:lnTo>
                        <a:pt x="823" y="322"/>
                      </a:lnTo>
                      <a:lnTo>
                        <a:pt x="1074" y="312"/>
                      </a:lnTo>
                      <a:lnTo>
                        <a:pt x="1025" y="525"/>
                      </a:lnTo>
                      <a:lnTo>
                        <a:pt x="880" y="532"/>
                      </a:lnTo>
                      <a:lnTo>
                        <a:pt x="783" y="606"/>
                      </a:lnTo>
                      <a:lnTo>
                        <a:pt x="687" y="602"/>
                      </a:lnTo>
                      <a:lnTo>
                        <a:pt x="564" y="532"/>
                      </a:lnTo>
                      <a:lnTo>
                        <a:pt x="429" y="579"/>
                      </a:lnTo>
                      <a:lnTo>
                        <a:pt x="316" y="538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2" name="Freeform 98"/>
                <p:cNvSpPr>
                  <a:spLocks noChangeAspect="1"/>
                </p:cNvSpPr>
                <p:nvPr/>
              </p:nvSpPr>
              <p:spPr bwMode="auto">
                <a:xfrm>
                  <a:off x="2452955" y="2754691"/>
                  <a:ext cx="271647" cy="233122"/>
                </a:xfrm>
                <a:custGeom>
                  <a:avLst/>
                  <a:gdLst>
                    <a:gd name="T0" fmla="*/ 90527 w 652"/>
                    <a:gd name="T1" fmla="*/ 198424 h 558"/>
                    <a:gd name="T2" fmla="*/ 102460 w 652"/>
                    <a:gd name="T3" fmla="*/ 190586 h 558"/>
                    <a:gd name="T4" fmla="*/ 152661 w 652"/>
                    <a:gd name="T5" fmla="*/ 199661 h 558"/>
                    <a:gd name="T6" fmla="*/ 168709 w 652"/>
                    <a:gd name="T7" fmla="*/ 188936 h 558"/>
                    <a:gd name="T8" fmla="*/ 268288 w 652"/>
                    <a:gd name="T9" fmla="*/ 115919 h 558"/>
                    <a:gd name="T10" fmla="*/ 232489 w 652"/>
                    <a:gd name="T11" fmla="*/ 99831 h 558"/>
                    <a:gd name="T12" fmla="*/ 232489 w 652"/>
                    <a:gd name="T13" fmla="*/ 57753 h 558"/>
                    <a:gd name="T14" fmla="*/ 255120 w 652"/>
                    <a:gd name="T15" fmla="*/ 33414 h 558"/>
                    <a:gd name="T16" fmla="*/ 243187 w 652"/>
                    <a:gd name="T17" fmla="*/ 3713 h 558"/>
                    <a:gd name="T18" fmla="*/ 115627 w 652"/>
                    <a:gd name="T19" fmla="*/ 0 h 558"/>
                    <a:gd name="T20" fmla="*/ 46498 w 652"/>
                    <a:gd name="T21" fmla="*/ 57753 h 558"/>
                    <a:gd name="T22" fmla="*/ 53082 w 652"/>
                    <a:gd name="T23" fmla="*/ 115919 h 558"/>
                    <a:gd name="T24" fmla="*/ 0 w 652"/>
                    <a:gd name="T25" fmla="*/ 147683 h 558"/>
                    <a:gd name="T26" fmla="*/ 9464 w 652"/>
                    <a:gd name="T27" fmla="*/ 199661 h 558"/>
                    <a:gd name="T28" fmla="*/ 42383 w 652"/>
                    <a:gd name="T29" fmla="*/ 230188 h 558"/>
                    <a:gd name="T30" fmla="*/ 90527 w 652"/>
                    <a:gd name="T31" fmla="*/ 198424 h 5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2"/>
                    <a:gd name="T49" fmla="*/ 0 h 558"/>
                    <a:gd name="T50" fmla="*/ 652 w 652"/>
                    <a:gd name="T51" fmla="*/ 558 h 55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2" h="558">
                      <a:moveTo>
                        <a:pt x="220" y="481"/>
                      </a:moveTo>
                      <a:lnTo>
                        <a:pt x="249" y="462"/>
                      </a:lnTo>
                      <a:lnTo>
                        <a:pt x="371" y="484"/>
                      </a:lnTo>
                      <a:lnTo>
                        <a:pt x="410" y="458"/>
                      </a:lnTo>
                      <a:lnTo>
                        <a:pt x="652" y="281"/>
                      </a:lnTo>
                      <a:lnTo>
                        <a:pt x="565" y="242"/>
                      </a:lnTo>
                      <a:lnTo>
                        <a:pt x="565" y="140"/>
                      </a:lnTo>
                      <a:lnTo>
                        <a:pt x="620" y="81"/>
                      </a:lnTo>
                      <a:lnTo>
                        <a:pt x="591" y="9"/>
                      </a:lnTo>
                      <a:lnTo>
                        <a:pt x="281" y="0"/>
                      </a:lnTo>
                      <a:lnTo>
                        <a:pt x="113" y="140"/>
                      </a:lnTo>
                      <a:lnTo>
                        <a:pt x="129" y="281"/>
                      </a:lnTo>
                      <a:lnTo>
                        <a:pt x="0" y="358"/>
                      </a:lnTo>
                      <a:lnTo>
                        <a:pt x="23" y="484"/>
                      </a:lnTo>
                      <a:lnTo>
                        <a:pt x="103" y="558"/>
                      </a:lnTo>
                      <a:lnTo>
                        <a:pt x="220" y="48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3" name="Freeform 99"/>
                <p:cNvSpPr>
                  <a:spLocks noChangeAspect="1"/>
                </p:cNvSpPr>
                <p:nvPr/>
              </p:nvSpPr>
              <p:spPr bwMode="auto">
                <a:xfrm>
                  <a:off x="2543950" y="2944940"/>
                  <a:ext cx="211430" cy="191588"/>
                </a:xfrm>
                <a:custGeom>
                  <a:avLst/>
                  <a:gdLst>
                    <a:gd name="T0" fmla="*/ 118253 w 510"/>
                    <a:gd name="T1" fmla="*/ 188912 h 456"/>
                    <a:gd name="T2" fmla="*/ 79107 w 510"/>
                    <a:gd name="T3" fmla="*/ 151212 h 456"/>
                    <a:gd name="T4" fmla="*/ 65651 w 510"/>
                    <a:gd name="T5" fmla="*/ 121799 h 456"/>
                    <a:gd name="T6" fmla="*/ 0 w 510"/>
                    <a:gd name="T7" fmla="*/ 77470 h 456"/>
                    <a:gd name="T8" fmla="*/ 1631 w 510"/>
                    <a:gd name="T9" fmla="*/ 9528 h 456"/>
                    <a:gd name="T10" fmla="*/ 13456 w 510"/>
                    <a:gd name="T11" fmla="*/ 1657 h 456"/>
                    <a:gd name="T12" fmla="*/ 63204 w 510"/>
                    <a:gd name="T13" fmla="*/ 10771 h 456"/>
                    <a:gd name="T14" fmla="*/ 79107 w 510"/>
                    <a:gd name="T15" fmla="*/ 0 h 456"/>
                    <a:gd name="T16" fmla="*/ 95826 w 510"/>
                    <a:gd name="T17" fmla="*/ 37700 h 456"/>
                    <a:gd name="T18" fmla="*/ 142311 w 510"/>
                    <a:gd name="T19" fmla="*/ 31071 h 456"/>
                    <a:gd name="T20" fmla="*/ 188389 w 510"/>
                    <a:gd name="T21" fmla="*/ 77470 h 456"/>
                    <a:gd name="T22" fmla="*/ 207962 w 510"/>
                    <a:gd name="T23" fmla="*/ 127184 h 456"/>
                    <a:gd name="T24" fmla="*/ 188389 w 510"/>
                    <a:gd name="T25" fmla="*/ 175655 h 456"/>
                    <a:gd name="T26" fmla="*/ 125185 w 510"/>
                    <a:gd name="T27" fmla="*/ 157841 h 456"/>
                    <a:gd name="T28" fmla="*/ 118253 w 510"/>
                    <a:gd name="T29" fmla="*/ 188912 h 4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0"/>
                    <a:gd name="T46" fmla="*/ 0 h 456"/>
                    <a:gd name="T47" fmla="*/ 510 w 510"/>
                    <a:gd name="T48" fmla="*/ 456 h 4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0" h="456">
                      <a:moveTo>
                        <a:pt x="290" y="456"/>
                      </a:moveTo>
                      <a:lnTo>
                        <a:pt x="194" y="365"/>
                      </a:lnTo>
                      <a:lnTo>
                        <a:pt x="161" y="294"/>
                      </a:lnTo>
                      <a:lnTo>
                        <a:pt x="0" y="187"/>
                      </a:lnTo>
                      <a:lnTo>
                        <a:pt x="4" y="23"/>
                      </a:lnTo>
                      <a:lnTo>
                        <a:pt x="33" y="4"/>
                      </a:lnTo>
                      <a:lnTo>
                        <a:pt x="155" y="26"/>
                      </a:lnTo>
                      <a:lnTo>
                        <a:pt x="194" y="0"/>
                      </a:lnTo>
                      <a:lnTo>
                        <a:pt x="235" y="91"/>
                      </a:lnTo>
                      <a:lnTo>
                        <a:pt x="349" y="75"/>
                      </a:lnTo>
                      <a:lnTo>
                        <a:pt x="462" y="187"/>
                      </a:lnTo>
                      <a:lnTo>
                        <a:pt x="510" y="307"/>
                      </a:lnTo>
                      <a:lnTo>
                        <a:pt x="462" y="424"/>
                      </a:lnTo>
                      <a:lnTo>
                        <a:pt x="307" y="381"/>
                      </a:lnTo>
                      <a:lnTo>
                        <a:pt x="290" y="456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4" name="Freeform 100"/>
                <p:cNvSpPr>
                  <a:spLocks noChangeAspect="1"/>
                </p:cNvSpPr>
                <p:nvPr/>
              </p:nvSpPr>
              <p:spPr bwMode="auto">
                <a:xfrm>
                  <a:off x="2430206" y="2955658"/>
                  <a:ext cx="234179" cy="234461"/>
                </a:xfrm>
                <a:custGeom>
                  <a:avLst/>
                  <a:gdLst>
                    <a:gd name="T0" fmla="*/ 22602 w 564"/>
                    <a:gd name="T1" fmla="*/ 164499 h 565"/>
                    <a:gd name="T2" fmla="*/ 92463 w 564"/>
                    <a:gd name="T3" fmla="*/ 222750 h 565"/>
                    <a:gd name="T4" fmla="*/ 95751 w 564"/>
                    <a:gd name="T5" fmla="*/ 231775 h 565"/>
                    <a:gd name="T6" fmla="*/ 196022 w 564"/>
                    <a:gd name="T7" fmla="*/ 193214 h 565"/>
                    <a:gd name="T8" fmla="*/ 231775 w 564"/>
                    <a:gd name="T9" fmla="*/ 177626 h 565"/>
                    <a:gd name="T10" fmla="*/ 192324 w 564"/>
                    <a:gd name="T11" fmla="*/ 140296 h 565"/>
                    <a:gd name="T12" fmla="*/ 178763 w 564"/>
                    <a:gd name="T13" fmla="*/ 111170 h 565"/>
                    <a:gd name="T14" fmla="*/ 112600 w 564"/>
                    <a:gd name="T15" fmla="*/ 67276 h 565"/>
                    <a:gd name="T16" fmla="*/ 114244 w 564"/>
                    <a:gd name="T17" fmla="*/ 0 h 565"/>
                    <a:gd name="T18" fmla="*/ 66163 w 564"/>
                    <a:gd name="T19" fmla="*/ 31587 h 565"/>
                    <a:gd name="T20" fmla="*/ 33287 w 564"/>
                    <a:gd name="T21" fmla="*/ 1231 h 565"/>
                    <a:gd name="T22" fmla="*/ 0 w 564"/>
                    <a:gd name="T23" fmla="*/ 50457 h 565"/>
                    <a:gd name="T24" fmla="*/ 37396 w 564"/>
                    <a:gd name="T25" fmla="*/ 97633 h 565"/>
                    <a:gd name="T26" fmla="*/ 33287 w 564"/>
                    <a:gd name="T27" fmla="*/ 140296 h 565"/>
                    <a:gd name="T28" fmla="*/ 22602 w 564"/>
                    <a:gd name="T29" fmla="*/ 164499 h 5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4"/>
                    <a:gd name="T46" fmla="*/ 0 h 565"/>
                    <a:gd name="T47" fmla="*/ 564 w 564"/>
                    <a:gd name="T48" fmla="*/ 565 h 5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4" h="565">
                      <a:moveTo>
                        <a:pt x="55" y="401"/>
                      </a:moveTo>
                      <a:lnTo>
                        <a:pt x="225" y="543"/>
                      </a:lnTo>
                      <a:lnTo>
                        <a:pt x="233" y="565"/>
                      </a:lnTo>
                      <a:lnTo>
                        <a:pt x="477" y="471"/>
                      </a:lnTo>
                      <a:lnTo>
                        <a:pt x="564" y="433"/>
                      </a:lnTo>
                      <a:lnTo>
                        <a:pt x="468" y="342"/>
                      </a:lnTo>
                      <a:lnTo>
                        <a:pt x="435" y="271"/>
                      </a:lnTo>
                      <a:lnTo>
                        <a:pt x="274" y="164"/>
                      </a:lnTo>
                      <a:lnTo>
                        <a:pt x="278" y="0"/>
                      </a:lnTo>
                      <a:lnTo>
                        <a:pt x="161" y="77"/>
                      </a:lnTo>
                      <a:lnTo>
                        <a:pt x="81" y="3"/>
                      </a:lnTo>
                      <a:lnTo>
                        <a:pt x="0" y="123"/>
                      </a:lnTo>
                      <a:lnTo>
                        <a:pt x="91" y="238"/>
                      </a:lnTo>
                      <a:lnTo>
                        <a:pt x="81" y="342"/>
                      </a:lnTo>
                      <a:lnTo>
                        <a:pt x="55" y="401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5" name="Freeform 101"/>
                <p:cNvSpPr>
                  <a:spLocks noChangeAspect="1"/>
                </p:cNvSpPr>
                <p:nvPr/>
              </p:nvSpPr>
              <p:spPr bwMode="auto">
                <a:xfrm>
                  <a:off x="2236172" y="3283904"/>
                  <a:ext cx="227488" cy="237141"/>
                </a:xfrm>
                <a:custGeom>
                  <a:avLst/>
                  <a:gdLst>
                    <a:gd name="T0" fmla="*/ 55539 w 552"/>
                    <a:gd name="T1" fmla="*/ 0 h 568"/>
                    <a:gd name="T2" fmla="*/ 14702 w 552"/>
                    <a:gd name="T3" fmla="*/ 50878 h 568"/>
                    <a:gd name="T4" fmla="*/ 38388 w 552"/>
                    <a:gd name="T5" fmla="*/ 90588 h 568"/>
                    <a:gd name="T6" fmla="*/ 0 w 552"/>
                    <a:gd name="T7" fmla="*/ 120371 h 568"/>
                    <a:gd name="T8" fmla="*/ 7759 w 552"/>
                    <a:gd name="T9" fmla="*/ 157598 h 568"/>
                    <a:gd name="T10" fmla="*/ 80451 w 552"/>
                    <a:gd name="T11" fmla="*/ 229986 h 568"/>
                    <a:gd name="T12" fmla="*/ 110671 w 552"/>
                    <a:gd name="T13" fmla="*/ 234950 h 568"/>
                    <a:gd name="T14" fmla="*/ 149875 w 552"/>
                    <a:gd name="T15" fmla="*/ 201858 h 568"/>
                    <a:gd name="T16" fmla="*/ 172336 w 552"/>
                    <a:gd name="T17" fmla="*/ 204340 h 568"/>
                    <a:gd name="T18" fmla="*/ 225425 w 552"/>
                    <a:gd name="T19" fmla="*/ 41364 h 568"/>
                    <a:gd name="T20" fmla="*/ 172336 w 552"/>
                    <a:gd name="T21" fmla="*/ 28128 h 568"/>
                    <a:gd name="T22" fmla="*/ 143749 w 552"/>
                    <a:gd name="T23" fmla="*/ 37228 h 568"/>
                    <a:gd name="T24" fmla="*/ 123739 w 552"/>
                    <a:gd name="T25" fmla="*/ 14478 h 568"/>
                    <a:gd name="T26" fmla="*/ 55539 w 552"/>
                    <a:gd name="T27" fmla="*/ 0 h 56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52"/>
                    <a:gd name="T43" fmla="*/ 0 h 568"/>
                    <a:gd name="T44" fmla="*/ 552 w 552"/>
                    <a:gd name="T45" fmla="*/ 568 h 56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52" h="568">
                      <a:moveTo>
                        <a:pt x="136" y="0"/>
                      </a:moveTo>
                      <a:lnTo>
                        <a:pt x="36" y="123"/>
                      </a:lnTo>
                      <a:lnTo>
                        <a:pt x="94" y="219"/>
                      </a:lnTo>
                      <a:lnTo>
                        <a:pt x="0" y="291"/>
                      </a:lnTo>
                      <a:lnTo>
                        <a:pt x="19" y="381"/>
                      </a:lnTo>
                      <a:lnTo>
                        <a:pt x="197" y="556"/>
                      </a:lnTo>
                      <a:lnTo>
                        <a:pt x="271" y="568"/>
                      </a:lnTo>
                      <a:lnTo>
                        <a:pt x="367" y="488"/>
                      </a:lnTo>
                      <a:lnTo>
                        <a:pt x="422" y="494"/>
                      </a:lnTo>
                      <a:lnTo>
                        <a:pt x="552" y="100"/>
                      </a:lnTo>
                      <a:lnTo>
                        <a:pt x="422" y="68"/>
                      </a:lnTo>
                      <a:lnTo>
                        <a:pt x="352" y="90"/>
                      </a:lnTo>
                      <a:lnTo>
                        <a:pt x="303" y="35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6" name="Freeform 102"/>
                <p:cNvSpPr>
                  <a:spLocks noChangeAspect="1"/>
                </p:cNvSpPr>
                <p:nvPr/>
              </p:nvSpPr>
              <p:spPr bwMode="auto">
                <a:xfrm>
                  <a:off x="2236172" y="2829719"/>
                  <a:ext cx="231502" cy="296091"/>
                </a:xfrm>
                <a:custGeom>
                  <a:avLst/>
                  <a:gdLst>
                    <a:gd name="T0" fmla="*/ 85878 w 559"/>
                    <a:gd name="T1" fmla="*/ 292100 h 710"/>
                    <a:gd name="T2" fmla="*/ 213878 w 559"/>
                    <a:gd name="T3" fmla="*/ 289632 h 710"/>
                    <a:gd name="T4" fmla="*/ 224511 w 559"/>
                    <a:gd name="T5" fmla="*/ 265358 h 710"/>
                    <a:gd name="T6" fmla="*/ 228600 w 559"/>
                    <a:gd name="T7" fmla="*/ 222572 h 710"/>
                    <a:gd name="T8" fmla="*/ 191386 w 559"/>
                    <a:gd name="T9" fmla="*/ 175260 h 710"/>
                    <a:gd name="T10" fmla="*/ 224511 w 559"/>
                    <a:gd name="T11" fmla="*/ 125891 h 710"/>
                    <a:gd name="T12" fmla="*/ 215105 w 559"/>
                    <a:gd name="T13" fmla="*/ 74054 h 710"/>
                    <a:gd name="T14" fmla="*/ 181980 w 559"/>
                    <a:gd name="T15" fmla="*/ 46489 h 710"/>
                    <a:gd name="T16" fmla="*/ 145175 w 559"/>
                    <a:gd name="T17" fmla="*/ 46489 h 710"/>
                    <a:gd name="T18" fmla="*/ 79335 w 559"/>
                    <a:gd name="T19" fmla="*/ 0 h 710"/>
                    <a:gd name="T20" fmla="*/ 46211 w 559"/>
                    <a:gd name="T21" fmla="*/ 20159 h 710"/>
                    <a:gd name="T22" fmla="*/ 30262 w 559"/>
                    <a:gd name="T23" fmla="*/ 29210 h 710"/>
                    <a:gd name="T24" fmla="*/ 0 w 559"/>
                    <a:gd name="T25" fmla="*/ 63768 h 710"/>
                    <a:gd name="T26" fmla="*/ 6543 w 559"/>
                    <a:gd name="T27" fmla="*/ 95447 h 710"/>
                    <a:gd name="T28" fmla="*/ 19629 w 559"/>
                    <a:gd name="T29" fmla="*/ 119308 h 710"/>
                    <a:gd name="T30" fmla="*/ 52754 w 559"/>
                    <a:gd name="T31" fmla="*/ 143170 h 710"/>
                    <a:gd name="T32" fmla="*/ 52754 w 559"/>
                    <a:gd name="T33" fmla="*/ 209407 h 710"/>
                    <a:gd name="T34" fmla="*/ 85878 w 559"/>
                    <a:gd name="T35" fmla="*/ 292100 h 7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9"/>
                    <a:gd name="T55" fmla="*/ 0 h 710"/>
                    <a:gd name="T56" fmla="*/ 559 w 559"/>
                    <a:gd name="T57" fmla="*/ 710 h 7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9" h="710">
                      <a:moveTo>
                        <a:pt x="210" y="710"/>
                      </a:moveTo>
                      <a:lnTo>
                        <a:pt x="523" y="704"/>
                      </a:lnTo>
                      <a:lnTo>
                        <a:pt x="549" y="645"/>
                      </a:lnTo>
                      <a:lnTo>
                        <a:pt x="559" y="541"/>
                      </a:lnTo>
                      <a:lnTo>
                        <a:pt x="468" y="426"/>
                      </a:lnTo>
                      <a:lnTo>
                        <a:pt x="549" y="306"/>
                      </a:lnTo>
                      <a:lnTo>
                        <a:pt x="526" y="180"/>
                      </a:lnTo>
                      <a:lnTo>
                        <a:pt x="445" y="113"/>
                      </a:lnTo>
                      <a:lnTo>
                        <a:pt x="355" y="113"/>
                      </a:lnTo>
                      <a:lnTo>
                        <a:pt x="194" y="0"/>
                      </a:lnTo>
                      <a:lnTo>
                        <a:pt x="113" y="49"/>
                      </a:lnTo>
                      <a:lnTo>
                        <a:pt x="74" y="71"/>
                      </a:lnTo>
                      <a:lnTo>
                        <a:pt x="0" y="155"/>
                      </a:lnTo>
                      <a:lnTo>
                        <a:pt x="16" y="232"/>
                      </a:lnTo>
                      <a:lnTo>
                        <a:pt x="48" y="290"/>
                      </a:lnTo>
                      <a:lnTo>
                        <a:pt x="129" y="348"/>
                      </a:lnTo>
                      <a:lnTo>
                        <a:pt x="129" y="509"/>
                      </a:lnTo>
                      <a:lnTo>
                        <a:pt x="210" y="71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7" name="Freeform 103"/>
                <p:cNvSpPr>
                  <a:spLocks noChangeAspect="1"/>
                </p:cNvSpPr>
                <p:nvPr/>
              </p:nvSpPr>
              <p:spPr bwMode="auto">
                <a:xfrm>
                  <a:off x="1995303" y="3065520"/>
                  <a:ext cx="195372" cy="219724"/>
                </a:xfrm>
                <a:custGeom>
                  <a:avLst/>
                  <a:gdLst>
                    <a:gd name="T0" fmla="*/ 130209 w 473"/>
                    <a:gd name="T1" fmla="*/ 9440 h 526"/>
                    <a:gd name="T2" fmla="*/ 144949 w 473"/>
                    <a:gd name="T3" fmla="*/ 48844 h 526"/>
                    <a:gd name="T4" fmla="*/ 174021 w 473"/>
                    <a:gd name="T5" fmla="*/ 88659 h 526"/>
                    <a:gd name="T6" fmla="*/ 193675 w 473"/>
                    <a:gd name="T7" fmla="*/ 149817 h 526"/>
                    <a:gd name="T8" fmla="*/ 138398 w 473"/>
                    <a:gd name="T9" fmla="*/ 185526 h 526"/>
                    <a:gd name="T10" fmla="*/ 140855 w 473"/>
                    <a:gd name="T11" fmla="*/ 205228 h 526"/>
                    <a:gd name="T12" fmla="*/ 105231 w 473"/>
                    <a:gd name="T13" fmla="*/ 215900 h 526"/>
                    <a:gd name="T14" fmla="*/ 68380 w 473"/>
                    <a:gd name="T15" fmla="*/ 198661 h 526"/>
                    <a:gd name="T16" fmla="*/ 74931 w 473"/>
                    <a:gd name="T17" fmla="*/ 142018 h 526"/>
                    <a:gd name="T18" fmla="*/ 35623 w 473"/>
                    <a:gd name="T19" fmla="*/ 126010 h 526"/>
                    <a:gd name="T20" fmla="*/ 0 w 473"/>
                    <a:gd name="T21" fmla="*/ 68957 h 526"/>
                    <a:gd name="T22" fmla="*/ 26206 w 473"/>
                    <a:gd name="T23" fmla="*/ 20112 h 526"/>
                    <a:gd name="T24" fmla="*/ 79026 w 473"/>
                    <a:gd name="T25" fmla="*/ 0 h 526"/>
                    <a:gd name="T26" fmla="*/ 130209 w 473"/>
                    <a:gd name="T27" fmla="*/ 9440 h 5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73"/>
                    <a:gd name="T43" fmla="*/ 0 h 526"/>
                    <a:gd name="T44" fmla="*/ 473 w 473"/>
                    <a:gd name="T45" fmla="*/ 526 h 5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73" h="526">
                      <a:moveTo>
                        <a:pt x="318" y="23"/>
                      </a:moveTo>
                      <a:lnTo>
                        <a:pt x="354" y="119"/>
                      </a:lnTo>
                      <a:lnTo>
                        <a:pt x="425" y="216"/>
                      </a:lnTo>
                      <a:lnTo>
                        <a:pt x="473" y="365"/>
                      </a:lnTo>
                      <a:lnTo>
                        <a:pt x="338" y="452"/>
                      </a:lnTo>
                      <a:lnTo>
                        <a:pt x="344" y="500"/>
                      </a:lnTo>
                      <a:lnTo>
                        <a:pt x="257" y="526"/>
                      </a:lnTo>
                      <a:lnTo>
                        <a:pt x="167" y="484"/>
                      </a:lnTo>
                      <a:lnTo>
                        <a:pt x="183" y="346"/>
                      </a:lnTo>
                      <a:lnTo>
                        <a:pt x="87" y="307"/>
                      </a:lnTo>
                      <a:lnTo>
                        <a:pt x="0" y="168"/>
                      </a:lnTo>
                      <a:lnTo>
                        <a:pt x="64" y="49"/>
                      </a:lnTo>
                      <a:lnTo>
                        <a:pt x="193" y="0"/>
                      </a:lnTo>
                      <a:lnTo>
                        <a:pt x="318" y="23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8" name="Freeform 105"/>
                <p:cNvSpPr>
                  <a:spLocks noChangeAspect="1"/>
                </p:cNvSpPr>
                <p:nvPr/>
              </p:nvSpPr>
              <p:spPr bwMode="auto">
                <a:xfrm>
                  <a:off x="1848105" y="3133849"/>
                  <a:ext cx="255589" cy="227762"/>
                </a:xfrm>
                <a:custGeom>
                  <a:avLst/>
                  <a:gdLst>
                    <a:gd name="T0" fmla="*/ 219791 w 619"/>
                    <a:gd name="T1" fmla="*/ 225425 h 542"/>
                    <a:gd name="T2" fmla="*/ 252413 w 619"/>
                    <a:gd name="T3" fmla="*/ 207957 h 542"/>
                    <a:gd name="T4" fmla="*/ 251597 w 619"/>
                    <a:gd name="T5" fmla="*/ 174268 h 542"/>
                    <a:gd name="T6" fmla="*/ 249966 w 619"/>
                    <a:gd name="T7" fmla="*/ 148897 h 542"/>
                    <a:gd name="T8" fmla="*/ 213267 w 619"/>
                    <a:gd name="T9" fmla="*/ 131429 h 542"/>
                    <a:gd name="T10" fmla="*/ 219791 w 619"/>
                    <a:gd name="T11" fmla="*/ 74033 h 542"/>
                    <a:gd name="T12" fmla="*/ 180645 w 619"/>
                    <a:gd name="T13" fmla="*/ 57812 h 542"/>
                    <a:gd name="T14" fmla="*/ 145168 w 619"/>
                    <a:gd name="T15" fmla="*/ 0 h 542"/>
                    <a:gd name="T16" fmla="*/ 88079 w 619"/>
                    <a:gd name="T17" fmla="*/ 11230 h 542"/>
                    <a:gd name="T18" fmla="*/ 52603 w 619"/>
                    <a:gd name="T19" fmla="*/ 0 h 542"/>
                    <a:gd name="T20" fmla="*/ 0 w 619"/>
                    <a:gd name="T21" fmla="*/ 28282 h 542"/>
                    <a:gd name="T22" fmla="*/ 39554 w 619"/>
                    <a:gd name="T23" fmla="*/ 81935 h 542"/>
                    <a:gd name="T24" fmla="*/ 29360 w 619"/>
                    <a:gd name="T25" fmla="*/ 110217 h 542"/>
                    <a:gd name="T26" fmla="*/ 125187 w 619"/>
                    <a:gd name="T27" fmla="*/ 171772 h 542"/>
                    <a:gd name="T28" fmla="*/ 180645 w 619"/>
                    <a:gd name="T29" fmla="*/ 178843 h 542"/>
                    <a:gd name="T30" fmla="*/ 219791 w 619"/>
                    <a:gd name="T31" fmla="*/ 225425 h 5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19"/>
                    <a:gd name="T49" fmla="*/ 0 h 542"/>
                    <a:gd name="T50" fmla="*/ 619 w 619"/>
                    <a:gd name="T51" fmla="*/ 542 h 5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19" h="542">
                      <a:moveTo>
                        <a:pt x="539" y="542"/>
                      </a:moveTo>
                      <a:lnTo>
                        <a:pt x="619" y="500"/>
                      </a:lnTo>
                      <a:lnTo>
                        <a:pt x="617" y="419"/>
                      </a:lnTo>
                      <a:lnTo>
                        <a:pt x="613" y="358"/>
                      </a:lnTo>
                      <a:lnTo>
                        <a:pt x="523" y="316"/>
                      </a:lnTo>
                      <a:lnTo>
                        <a:pt x="539" y="178"/>
                      </a:lnTo>
                      <a:lnTo>
                        <a:pt x="443" y="139"/>
                      </a:lnTo>
                      <a:lnTo>
                        <a:pt x="356" y="0"/>
                      </a:lnTo>
                      <a:lnTo>
                        <a:pt x="216" y="27"/>
                      </a:lnTo>
                      <a:lnTo>
                        <a:pt x="129" y="0"/>
                      </a:lnTo>
                      <a:lnTo>
                        <a:pt x="0" y="68"/>
                      </a:lnTo>
                      <a:lnTo>
                        <a:pt x="97" y="197"/>
                      </a:lnTo>
                      <a:lnTo>
                        <a:pt x="72" y="265"/>
                      </a:lnTo>
                      <a:lnTo>
                        <a:pt x="307" y="413"/>
                      </a:lnTo>
                      <a:lnTo>
                        <a:pt x="443" y="430"/>
                      </a:lnTo>
                      <a:lnTo>
                        <a:pt x="539" y="54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79" name="Freeform 106"/>
                <p:cNvSpPr>
                  <a:spLocks noChangeAspect="1"/>
                </p:cNvSpPr>
                <p:nvPr/>
              </p:nvSpPr>
              <p:spPr bwMode="auto">
                <a:xfrm>
                  <a:off x="2003332" y="3310699"/>
                  <a:ext cx="313130" cy="321547"/>
                </a:xfrm>
                <a:custGeom>
                  <a:avLst/>
                  <a:gdLst>
                    <a:gd name="T0" fmla="*/ 97606 w 758"/>
                    <a:gd name="T1" fmla="*/ 0 h 772"/>
                    <a:gd name="T2" fmla="*/ 98423 w 758"/>
                    <a:gd name="T3" fmla="*/ 33313 h 772"/>
                    <a:gd name="T4" fmla="*/ 65752 w 758"/>
                    <a:gd name="T5" fmla="*/ 50586 h 772"/>
                    <a:gd name="T6" fmla="*/ 69835 w 758"/>
                    <a:gd name="T7" fmla="*/ 54288 h 772"/>
                    <a:gd name="T8" fmla="*/ 56767 w 758"/>
                    <a:gd name="T9" fmla="*/ 154226 h 772"/>
                    <a:gd name="T10" fmla="*/ 0 w 758"/>
                    <a:gd name="T11" fmla="*/ 215505 h 772"/>
                    <a:gd name="T12" fmla="*/ 30221 w 758"/>
                    <a:gd name="T13" fmla="*/ 280074 h 772"/>
                    <a:gd name="T14" fmla="*/ 59217 w 758"/>
                    <a:gd name="T15" fmla="*/ 277607 h 772"/>
                    <a:gd name="T16" fmla="*/ 92297 w 758"/>
                    <a:gd name="T17" fmla="*/ 317500 h 772"/>
                    <a:gd name="T18" fmla="*/ 148656 w 758"/>
                    <a:gd name="T19" fmla="*/ 300227 h 772"/>
                    <a:gd name="T20" fmla="*/ 174793 w 758"/>
                    <a:gd name="T21" fmla="*/ 276373 h 772"/>
                    <a:gd name="T22" fmla="*/ 168667 w 758"/>
                    <a:gd name="T23" fmla="*/ 236480 h 772"/>
                    <a:gd name="T24" fmla="*/ 243812 w 758"/>
                    <a:gd name="T25" fmla="*/ 227021 h 772"/>
                    <a:gd name="T26" fmla="*/ 267498 w 758"/>
                    <a:gd name="T27" fmla="*/ 256221 h 772"/>
                    <a:gd name="T28" fmla="*/ 303029 w 758"/>
                    <a:gd name="T29" fmla="*/ 263212 h 772"/>
                    <a:gd name="T30" fmla="*/ 307113 w 758"/>
                    <a:gd name="T31" fmla="*/ 263212 h 772"/>
                    <a:gd name="T32" fmla="*/ 309563 w 758"/>
                    <a:gd name="T33" fmla="*/ 202345 h 772"/>
                    <a:gd name="T34" fmla="*/ 236869 w 758"/>
                    <a:gd name="T35" fmla="*/ 130372 h 772"/>
                    <a:gd name="T36" fmla="*/ 229109 w 758"/>
                    <a:gd name="T37" fmla="*/ 93358 h 772"/>
                    <a:gd name="T38" fmla="*/ 221350 w 758"/>
                    <a:gd name="T39" fmla="*/ 101172 h 772"/>
                    <a:gd name="T40" fmla="*/ 161724 w 758"/>
                    <a:gd name="T41" fmla="*/ 30845 h 772"/>
                    <a:gd name="T42" fmla="*/ 159274 w 758"/>
                    <a:gd name="T43" fmla="*/ 29611 h 772"/>
                    <a:gd name="T44" fmla="*/ 153556 w 758"/>
                    <a:gd name="T45" fmla="*/ 26321 h 772"/>
                    <a:gd name="T46" fmla="*/ 144980 w 758"/>
                    <a:gd name="T47" fmla="*/ 22209 h 772"/>
                    <a:gd name="T48" fmla="*/ 133953 w 758"/>
                    <a:gd name="T49" fmla="*/ 17273 h 772"/>
                    <a:gd name="T50" fmla="*/ 123335 w 758"/>
                    <a:gd name="T51" fmla="*/ 11927 h 772"/>
                    <a:gd name="T52" fmla="*/ 113125 w 758"/>
                    <a:gd name="T53" fmla="*/ 7403 h 772"/>
                    <a:gd name="T54" fmla="*/ 104549 w 758"/>
                    <a:gd name="T55" fmla="*/ 3290 h 772"/>
                    <a:gd name="T56" fmla="*/ 98423 w 758"/>
                    <a:gd name="T57" fmla="*/ 1645 h 772"/>
                    <a:gd name="T58" fmla="*/ 97606 w 758"/>
                    <a:gd name="T59" fmla="*/ 0 h 77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58"/>
                    <a:gd name="T91" fmla="*/ 0 h 772"/>
                    <a:gd name="T92" fmla="*/ 758 w 758"/>
                    <a:gd name="T93" fmla="*/ 772 h 77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58" h="772">
                      <a:moveTo>
                        <a:pt x="239" y="0"/>
                      </a:moveTo>
                      <a:lnTo>
                        <a:pt x="241" y="81"/>
                      </a:lnTo>
                      <a:lnTo>
                        <a:pt x="161" y="123"/>
                      </a:lnTo>
                      <a:lnTo>
                        <a:pt x="171" y="132"/>
                      </a:lnTo>
                      <a:lnTo>
                        <a:pt x="139" y="375"/>
                      </a:lnTo>
                      <a:lnTo>
                        <a:pt x="0" y="524"/>
                      </a:lnTo>
                      <a:lnTo>
                        <a:pt x="74" y="681"/>
                      </a:lnTo>
                      <a:lnTo>
                        <a:pt x="145" y="675"/>
                      </a:lnTo>
                      <a:lnTo>
                        <a:pt x="226" y="772"/>
                      </a:lnTo>
                      <a:lnTo>
                        <a:pt x="364" y="730"/>
                      </a:lnTo>
                      <a:lnTo>
                        <a:pt x="428" y="672"/>
                      </a:lnTo>
                      <a:lnTo>
                        <a:pt x="413" y="575"/>
                      </a:lnTo>
                      <a:lnTo>
                        <a:pt x="597" y="552"/>
                      </a:lnTo>
                      <a:lnTo>
                        <a:pt x="655" y="623"/>
                      </a:lnTo>
                      <a:lnTo>
                        <a:pt x="742" y="640"/>
                      </a:lnTo>
                      <a:lnTo>
                        <a:pt x="752" y="640"/>
                      </a:lnTo>
                      <a:lnTo>
                        <a:pt x="758" y="492"/>
                      </a:lnTo>
                      <a:lnTo>
                        <a:pt x="580" y="317"/>
                      </a:lnTo>
                      <a:lnTo>
                        <a:pt x="561" y="227"/>
                      </a:lnTo>
                      <a:lnTo>
                        <a:pt x="542" y="246"/>
                      </a:lnTo>
                      <a:lnTo>
                        <a:pt x="396" y="75"/>
                      </a:lnTo>
                      <a:lnTo>
                        <a:pt x="390" y="72"/>
                      </a:lnTo>
                      <a:lnTo>
                        <a:pt x="376" y="64"/>
                      </a:lnTo>
                      <a:lnTo>
                        <a:pt x="355" y="54"/>
                      </a:lnTo>
                      <a:lnTo>
                        <a:pt x="328" y="42"/>
                      </a:lnTo>
                      <a:lnTo>
                        <a:pt x="302" y="29"/>
                      </a:lnTo>
                      <a:lnTo>
                        <a:pt x="277" y="18"/>
                      </a:lnTo>
                      <a:lnTo>
                        <a:pt x="256" y="8"/>
                      </a:lnTo>
                      <a:lnTo>
                        <a:pt x="241" y="4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80" name="Freeform 108"/>
                <p:cNvSpPr>
                  <a:spLocks noChangeAspect="1"/>
                </p:cNvSpPr>
                <p:nvPr/>
              </p:nvSpPr>
              <p:spPr bwMode="auto">
                <a:xfrm>
                  <a:off x="1853458" y="3245050"/>
                  <a:ext cx="222135" cy="284033"/>
                </a:xfrm>
                <a:custGeom>
                  <a:avLst/>
                  <a:gdLst>
                    <a:gd name="T0" fmla="*/ 219075 w 532"/>
                    <a:gd name="T1" fmla="*/ 118528 h 678"/>
                    <a:gd name="T2" fmla="*/ 214957 w 532"/>
                    <a:gd name="T3" fmla="*/ 114799 h 678"/>
                    <a:gd name="T4" fmla="*/ 175425 w 532"/>
                    <a:gd name="T5" fmla="*/ 68382 h 678"/>
                    <a:gd name="T6" fmla="*/ 119421 w 532"/>
                    <a:gd name="T7" fmla="*/ 61336 h 678"/>
                    <a:gd name="T8" fmla="*/ 22649 w 532"/>
                    <a:gd name="T9" fmla="*/ 0 h 678"/>
                    <a:gd name="T10" fmla="*/ 0 w 532"/>
                    <a:gd name="T11" fmla="*/ 53462 h 678"/>
                    <a:gd name="T12" fmla="*/ 32944 w 532"/>
                    <a:gd name="T13" fmla="*/ 118528 h 678"/>
                    <a:gd name="T14" fmla="*/ 79476 w 532"/>
                    <a:gd name="T15" fmla="*/ 145467 h 678"/>
                    <a:gd name="T16" fmla="*/ 91418 w 532"/>
                    <a:gd name="T17" fmla="*/ 224624 h 678"/>
                    <a:gd name="T18" fmla="*/ 126009 w 532"/>
                    <a:gd name="T19" fmla="*/ 239544 h 678"/>
                    <a:gd name="T20" fmla="*/ 148658 w 532"/>
                    <a:gd name="T21" fmla="*/ 280987 h 678"/>
                    <a:gd name="T22" fmla="*/ 205898 w 532"/>
                    <a:gd name="T23" fmla="*/ 219236 h 678"/>
                    <a:gd name="T24" fmla="*/ 219075 w 532"/>
                    <a:gd name="T25" fmla="*/ 118528 h 67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2"/>
                    <a:gd name="T40" fmla="*/ 0 h 678"/>
                    <a:gd name="T41" fmla="*/ 532 w 532"/>
                    <a:gd name="T42" fmla="*/ 678 h 67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2" h="678">
                      <a:moveTo>
                        <a:pt x="532" y="286"/>
                      </a:moveTo>
                      <a:lnTo>
                        <a:pt x="522" y="277"/>
                      </a:lnTo>
                      <a:lnTo>
                        <a:pt x="426" y="165"/>
                      </a:lnTo>
                      <a:lnTo>
                        <a:pt x="290" y="148"/>
                      </a:lnTo>
                      <a:lnTo>
                        <a:pt x="55" y="0"/>
                      </a:lnTo>
                      <a:lnTo>
                        <a:pt x="0" y="129"/>
                      </a:lnTo>
                      <a:lnTo>
                        <a:pt x="80" y="286"/>
                      </a:lnTo>
                      <a:lnTo>
                        <a:pt x="193" y="351"/>
                      </a:lnTo>
                      <a:lnTo>
                        <a:pt x="222" y="542"/>
                      </a:lnTo>
                      <a:lnTo>
                        <a:pt x="306" y="578"/>
                      </a:lnTo>
                      <a:lnTo>
                        <a:pt x="361" y="678"/>
                      </a:lnTo>
                      <a:lnTo>
                        <a:pt x="500" y="529"/>
                      </a:lnTo>
                      <a:lnTo>
                        <a:pt x="532" y="28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</p:grpSp>
        </p:grpSp>
        <p:grpSp>
          <p:nvGrpSpPr>
            <p:cNvPr id="23" name="Группа 179"/>
            <p:cNvGrpSpPr/>
            <p:nvPr/>
          </p:nvGrpSpPr>
          <p:grpSpPr>
            <a:xfrm>
              <a:off x="3303536" y="2571924"/>
              <a:ext cx="1825254" cy="2016368"/>
              <a:chOff x="3303536" y="2571924"/>
              <a:chExt cx="1825254" cy="2016368"/>
            </a:xfrm>
            <a:grpFill/>
          </p:grpSpPr>
          <p:grpSp>
            <p:nvGrpSpPr>
              <p:cNvPr id="56" name="Группа 420"/>
              <p:cNvGrpSpPr/>
              <p:nvPr/>
            </p:nvGrpSpPr>
            <p:grpSpPr>
              <a:xfrm>
                <a:off x="3391855" y="2571924"/>
                <a:ext cx="1736935" cy="1934641"/>
                <a:chOff x="3384317" y="2098199"/>
                <a:chExt cx="1736935" cy="1934641"/>
              </a:xfrm>
              <a:grpFill/>
            </p:grpSpPr>
            <p:sp>
              <p:nvSpPr>
                <p:cNvPr id="58" name="Freeform 7"/>
                <p:cNvSpPr>
                  <a:spLocks noChangeAspect="1"/>
                </p:cNvSpPr>
                <p:nvPr/>
              </p:nvSpPr>
              <p:spPr bwMode="auto">
                <a:xfrm>
                  <a:off x="3780413" y="2790865"/>
                  <a:ext cx="1320767" cy="947224"/>
                </a:xfrm>
                <a:custGeom>
                  <a:avLst/>
                  <a:gdLst>
                    <a:gd name="T0" fmla="*/ 152656 w 3197"/>
                    <a:gd name="T1" fmla="*/ 713234 h 2268"/>
                    <a:gd name="T2" fmla="*/ 106533 w 3197"/>
                    <a:gd name="T3" fmla="*/ 609341 h 2268"/>
                    <a:gd name="T4" fmla="*/ 95920 w 3197"/>
                    <a:gd name="T5" fmla="*/ 476176 h 2268"/>
                    <a:gd name="T6" fmla="*/ 14694 w 3197"/>
                    <a:gd name="T7" fmla="*/ 343424 h 2268"/>
                    <a:gd name="T8" fmla="*/ 7755 w 3197"/>
                    <a:gd name="T9" fmla="*/ 305907 h 2268"/>
                    <a:gd name="T10" fmla="*/ 99594 w 3197"/>
                    <a:gd name="T11" fmla="*/ 117086 h 2268"/>
                    <a:gd name="T12" fmla="*/ 142044 w 3197"/>
                    <a:gd name="T13" fmla="*/ 26386 h 2268"/>
                    <a:gd name="T14" fmla="*/ 211841 w 3197"/>
                    <a:gd name="T15" fmla="*/ 35043 h 2268"/>
                    <a:gd name="T16" fmla="*/ 264903 w 3197"/>
                    <a:gd name="T17" fmla="*/ 0 h 2268"/>
                    <a:gd name="T18" fmla="*/ 253883 w 3197"/>
                    <a:gd name="T19" fmla="*/ 110489 h 2268"/>
                    <a:gd name="T20" fmla="*/ 385314 w 3197"/>
                    <a:gd name="T21" fmla="*/ 167795 h 2268"/>
                    <a:gd name="T22" fmla="*/ 438376 w 3197"/>
                    <a:gd name="T23" fmla="*/ 247364 h 2268"/>
                    <a:gd name="T24" fmla="*/ 534297 w 3197"/>
                    <a:gd name="T25" fmla="*/ 223865 h 2268"/>
                    <a:gd name="T26" fmla="*/ 580828 w 3197"/>
                    <a:gd name="T27" fmla="*/ 310030 h 2268"/>
                    <a:gd name="T28" fmla="*/ 603278 w 3197"/>
                    <a:gd name="T29" fmla="*/ 383002 h 2268"/>
                    <a:gd name="T30" fmla="*/ 745322 w 3197"/>
                    <a:gd name="T31" fmla="*/ 443194 h 2268"/>
                    <a:gd name="T32" fmla="*/ 909815 w 3197"/>
                    <a:gd name="T33" fmla="*/ 536368 h 2268"/>
                    <a:gd name="T34" fmla="*/ 1071451 w 3197"/>
                    <a:gd name="T35" fmla="*/ 489781 h 2268"/>
                    <a:gd name="T36" fmla="*/ 1137575 w 3197"/>
                    <a:gd name="T37" fmla="*/ 540079 h 2268"/>
                    <a:gd name="T38" fmla="*/ 1236760 w 3197"/>
                    <a:gd name="T39" fmla="*/ 656340 h 2268"/>
                    <a:gd name="T40" fmla="*/ 1302476 w 3197"/>
                    <a:gd name="T41" fmla="*/ 709111 h 2268"/>
                    <a:gd name="T42" fmla="*/ 1212678 w 3197"/>
                    <a:gd name="T43" fmla="*/ 786618 h 2268"/>
                    <a:gd name="T44" fmla="*/ 1126962 w 3197"/>
                    <a:gd name="T45" fmla="*/ 753224 h 2268"/>
                    <a:gd name="T46" fmla="*/ 1041246 w 3197"/>
                    <a:gd name="T47" fmla="*/ 773426 h 2268"/>
                    <a:gd name="T48" fmla="*/ 962469 w 3197"/>
                    <a:gd name="T49" fmla="*/ 759821 h 2268"/>
                    <a:gd name="T50" fmla="*/ 826548 w 3197"/>
                    <a:gd name="T51" fmla="*/ 728900 h 2268"/>
                    <a:gd name="T52" fmla="*/ 800425 w 3197"/>
                    <a:gd name="T53" fmla="*/ 839802 h 2268"/>
                    <a:gd name="T54" fmla="*/ 719199 w 3197"/>
                    <a:gd name="T55" fmla="*/ 872784 h 2268"/>
                    <a:gd name="T56" fmla="*/ 666136 w 3197"/>
                    <a:gd name="T57" fmla="*/ 928853 h 2268"/>
                    <a:gd name="T58" fmla="*/ 646544 w 3197"/>
                    <a:gd name="T59" fmla="*/ 906178 h 2268"/>
                    <a:gd name="T60" fmla="*/ 530623 w 3197"/>
                    <a:gd name="T61" fmla="*/ 802285 h 2268"/>
                    <a:gd name="T62" fmla="*/ 451846 w 3197"/>
                    <a:gd name="T63" fmla="*/ 735909 h 2268"/>
                    <a:gd name="T64" fmla="*/ 385314 w 3197"/>
                    <a:gd name="T65" fmla="*/ 735909 h 2268"/>
                    <a:gd name="T66" fmla="*/ 317149 w 3197"/>
                    <a:gd name="T67" fmla="*/ 762294 h 2268"/>
                    <a:gd name="T68" fmla="*/ 227760 w 3197"/>
                    <a:gd name="T69" fmla="*/ 795688 h 2268"/>
                    <a:gd name="T70" fmla="*/ 171432 w 3197"/>
                    <a:gd name="T71" fmla="*/ 795688 h 22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197"/>
                    <a:gd name="T109" fmla="*/ 0 h 2268"/>
                    <a:gd name="T110" fmla="*/ 3197 w 3197"/>
                    <a:gd name="T111" fmla="*/ 2268 h 22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197" h="2268">
                      <a:moveTo>
                        <a:pt x="420" y="1930"/>
                      </a:moveTo>
                      <a:lnTo>
                        <a:pt x="374" y="1730"/>
                      </a:lnTo>
                      <a:lnTo>
                        <a:pt x="235" y="1601"/>
                      </a:lnTo>
                      <a:lnTo>
                        <a:pt x="261" y="1478"/>
                      </a:lnTo>
                      <a:lnTo>
                        <a:pt x="212" y="1359"/>
                      </a:lnTo>
                      <a:lnTo>
                        <a:pt x="235" y="1155"/>
                      </a:lnTo>
                      <a:lnTo>
                        <a:pt x="170" y="962"/>
                      </a:lnTo>
                      <a:lnTo>
                        <a:pt x="36" y="833"/>
                      </a:lnTo>
                      <a:lnTo>
                        <a:pt x="0" y="762"/>
                      </a:lnTo>
                      <a:lnTo>
                        <a:pt x="19" y="742"/>
                      </a:lnTo>
                      <a:lnTo>
                        <a:pt x="123" y="381"/>
                      </a:lnTo>
                      <a:lnTo>
                        <a:pt x="244" y="284"/>
                      </a:lnTo>
                      <a:lnTo>
                        <a:pt x="261" y="140"/>
                      </a:lnTo>
                      <a:lnTo>
                        <a:pt x="348" y="64"/>
                      </a:lnTo>
                      <a:lnTo>
                        <a:pt x="461" y="85"/>
                      </a:lnTo>
                      <a:lnTo>
                        <a:pt x="519" y="85"/>
                      </a:lnTo>
                      <a:lnTo>
                        <a:pt x="574" y="0"/>
                      </a:lnTo>
                      <a:lnTo>
                        <a:pt x="649" y="0"/>
                      </a:lnTo>
                      <a:lnTo>
                        <a:pt x="704" y="97"/>
                      </a:lnTo>
                      <a:lnTo>
                        <a:pt x="622" y="268"/>
                      </a:lnTo>
                      <a:lnTo>
                        <a:pt x="729" y="407"/>
                      </a:lnTo>
                      <a:lnTo>
                        <a:pt x="944" y="407"/>
                      </a:lnTo>
                      <a:lnTo>
                        <a:pt x="1052" y="462"/>
                      </a:lnTo>
                      <a:lnTo>
                        <a:pt x="1074" y="600"/>
                      </a:lnTo>
                      <a:lnTo>
                        <a:pt x="1228" y="607"/>
                      </a:lnTo>
                      <a:lnTo>
                        <a:pt x="1309" y="543"/>
                      </a:lnTo>
                      <a:lnTo>
                        <a:pt x="1423" y="645"/>
                      </a:lnTo>
                      <a:lnTo>
                        <a:pt x="1423" y="752"/>
                      </a:lnTo>
                      <a:lnTo>
                        <a:pt x="1493" y="817"/>
                      </a:lnTo>
                      <a:lnTo>
                        <a:pt x="1478" y="929"/>
                      </a:lnTo>
                      <a:lnTo>
                        <a:pt x="1648" y="956"/>
                      </a:lnTo>
                      <a:lnTo>
                        <a:pt x="1826" y="1075"/>
                      </a:lnTo>
                      <a:lnTo>
                        <a:pt x="2042" y="1107"/>
                      </a:lnTo>
                      <a:lnTo>
                        <a:pt x="2229" y="1301"/>
                      </a:lnTo>
                      <a:lnTo>
                        <a:pt x="2481" y="1317"/>
                      </a:lnTo>
                      <a:lnTo>
                        <a:pt x="2625" y="1188"/>
                      </a:lnTo>
                      <a:lnTo>
                        <a:pt x="2665" y="1310"/>
                      </a:lnTo>
                      <a:lnTo>
                        <a:pt x="2787" y="1310"/>
                      </a:lnTo>
                      <a:lnTo>
                        <a:pt x="3019" y="1465"/>
                      </a:lnTo>
                      <a:lnTo>
                        <a:pt x="3030" y="1592"/>
                      </a:lnTo>
                      <a:lnTo>
                        <a:pt x="3197" y="1666"/>
                      </a:lnTo>
                      <a:lnTo>
                        <a:pt x="3191" y="1720"/>
                      </a:lnTo>
                      <a:lnTo>
                        <a:pt x="3003" y="1817"/>
                      </a:lnTo>
                      <a:lnTo>
                        <a:pt x="2971" y="1908"/>
                      </a:lnTo>
                      <a:lnTo>
                        <a:pt x="2835" y="1794"/>
                      </a:lnTo>
                      <a:lnTo>
                        <a:pt x="2761" y="1827"/>
                      </a:lnTo>
                      <a:lnTo>
                        <a:pt x="2691" y="1923"/>
                      </a:lnTo>
                      <a:lnTo>
                        <a:pt x="2551" y="1876"/>
                      </a:lnTo>
                      <a:lnTo>
                        <a:pt x="2471" y="1817"/>
                      </a:lnTo>
                      <a:lnTo>
                        <a:pt x="2358" y="1843"/>
                      </a:lnTo>
                      <a:lnTo>
                        <a:pt x="2267" y="1768"/>
                      </a:lnTo>
                      <a:lnTo>
                        <a:pt x="2025" y="1768"/>
                      </a:lnTo>
                      <a:lnTo>
                        <a:pt x="1938" y="1923"/>
                      </a:lnTo>
                      <a:lnTo>
                        <a:pt x="1961" y="2037"/>
                      </a:lnTo>
                      <a:lnTo>
                        <a:pt x="1809" y="2052"/>
                      </a:lnTo>
                      <a:lnTo>
                        <a:pt x="1762" y="2117"/>
                      </a:lnTo>
                      <a:lnTo>
                        <a:pt x="1639" y="2268"/>
                      </a:lnTo>
                      <a:lnTo>
                        <a:pt x="1632" y="2253"/>
                      </a:lnTo>
                      <a:lnTo>
                        <a:pt x="1639" y="2268"/>
                      </a:lnTo>
                      <a:lnTo>
                        <a:pt x="1584" y="2198"/>
                      </a:lnTo>
                      <a:lnTo>
                        <a:pt x="1413" y="2166"/>
                      </a:lnTo>
                      <a:lnTo>
                        <a:pt x="1300" y="1946"/>
                      </a:lnTo>
                      <a:lnTo>
                        <a:pt x="1187" y="1810"/>
                      </a:lnTo>
                      <a:lnTo>
                        <a:pt x="1107" y="1785"/>
                      </a:lnTo>
                      <a:lnTo>
                        <a:pt x="993" y="1704"/>
                      </a:lnTo>
                      <a:lnTo>
                        <a:pt x="944" y="1785"/>
                      </a:lnTo>
                      <a:lnTo>
                        <a:pt x="777" y="1849"/>
                      </a:lnTo>
                      <a:lnTo>
                        <a:pt x="622" y="1859"/>
                      </a:lnTo>
                      <a:lnTo>
                        <a:pt x="558" y="1930"/>
                      </a:lnTo>
                      <a:lnTo>
                        <a:pt x="422" y="1946"/>
                      </a:lnTo>
                      <a:lnTo>
                        <a:pt x="420" y="1930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59" name="Freeform 8"/>
                <p:cNvSpPr>
                  <a:spLocks noChangeAspect="1"/>
                </p:cNvSpPr>
                <p:nvPr/>
              </p:nvSpPr>
              <p:spPr bwMode="auto">
                <a:xfrm>
                  <a:off x="4036002" y="2098199"/>
                  <a:ext cx="1085250" cy="1306284"/>
                </a:xfrm>
                <a:custGeom>
                  <a:avLst/>
                  <a:gdLst>
                    <a:gd name="T0" fmla="*/ 37231 w 2623"/>
                    <a:gd name="T1" fmla="*/ 671148 h 3123"/>
                    <a:gd name="T2" fmla="*/ 178381 w 2623"/>
                    <a:gd name="T3" fmla="*/ 602217 h 3123"/>
                    <a:gd name="T4" fmla="*/ 254888 w 2623"/>
                    <a:gd name="T5" fmla="*/ 495312 h 3123"/>
                    <a:gd name="T6" fmla="*/ 267981 w 2623"/>
                    <a:gd name="T7" fmla="*/ 444956 h 3123"/>
                    <a:gd name="T8" fmla="*/ 254888 w 2623"/>
                    <a:gd name="T9" fmla="*/ 388820 h 3123"/>
                    <a:gd name="T10" fmla="*/ 366990 w 2623"/>
                    <a:gd name="T11" fmla="*/ 484993 h 3123"/>
                    <a:gd name="T12" fmla="*/ 360444 w 2623"/>
                    <a:gd name="T13" fmla="*/ 332685 h 3123"/>
                    <a:gd name="T14" fmla="*/ 406676 w 2623"/>
                    <a:gd name="T15" fmla="*/ 284805 h 3123"/>
                    <a:gd name="T16" fmla="*/ 466409 w 2623"/>
                    <a:gd name="T17" fmla="*/ 133322 h 3123"/>
                    <a:gd name="T18" fmla="*/ 598149 w 2623"/>
                    <a:gd name="T19" fmla="*/ 26417 h 3123"/>
                    <a:gd name="T20" fmla="*/ 684067 w 2623"/>
                    <a:gd name="T21" fmla="*/ 85029 h 3123"/>
                    <a:gd name="T22" fmla="*/ 618197 w 2623"/>
                    <a:gd name="T23" fmla="*/ 284805 h 3123"/>
                    <a:gd name="T24" fmla="*/ 598149 w 2623"/>
                    <a:gd name="T25" fmla="*/ 546082 h 3123"/>
                    <a:gd name="T26" fmla="*/ 432860 w 2623"/>
                    <a:gd name="T27" fmla="*/ 697565 h 3123"/>
                    <a:gd name="T28" fmla="*/ 360444 w 2623"/>
                    <a:gd name="T29" fmla="*/ 697565 h 3123"/>
                    <a:gd name="T30" fmla="*/ 545371 w 2623"/>
                    <a:gd name="T31" fmla="*/ 706233 h 3123"/>
                    <a:gd name="T32" fmla="*/ 624334 w 2623"/>
                    <a:gd name="T33" fmla="*/ 519252 h 3123"/>
                    <a:gd name="T34" fmla="*/ 716388 w 2623"/>
                    <a:gd name="T35" fmla="*/ 585707 h 3123"/>
                    <a:gd name="T36" fmla="*/ 756483 w 2623"/>
                    <a:gd name="T37" fmla="*/ 697565 h 3123"/>
                    <a:gd name="T38" fmla="*/ 743391 w 2623"/>
                    <a:gd name="T39" fmla="*/ 625744 h 3123"/>
                    <a:gd name="T40" fmla="*/ 723343 w 2623"/>
                    <a:gd name="T41" fmla="*/ 466006 h 3123"/>
                    <a:gd name="T42" fmla="*/ 624334 w 2623"/>
                    <a:gd name="T43" fmla="*/ 404505 h 3123"/>
                    <a:gd name="T44" fmla="*/ 670565 w 2623"/>
                    <a:gd name="T45" fmla="*/ 191933 h 3123"/>
                    <a:gd name="T46" fmla="*/ 736435 w 2623"/>
                    <a:gd name="T47" fmla="*/ 58612 h 3123"/>
                    <a:gd name="T48" fmla="*/ 743391 w 2623"/>
                    <a:gd name="T49" fmla="*/ 245180 h 3123"/>
                    <a:gd name="T50" fmla="*/ 809261 w 2623"/>
                    <a:gd name="T51" fmla="*/ 245180 h 3123"/>
                    <a:gd name="T52" fmla="*/ 828899 w 2623"/>
                    <a:gd name="T53" fmla="*/ 199776 h 3123"/>
                    <a:gd name="T54" fmla="*/ 852629 w 2623"/>
                    <a:gd name="T55" fmla="*/ 98237 h 3123"/>
                    <a:gd name="T56" fmla="*/ 912362 w 2623"/>
                    <a:gd name="T57" fmla="*/ 218350 h 3123"/>
                    <a:gd name="T58" fmla="*/ 912362 w 2623"/>
                    <a:gd name="T59" fmla="*/ 309157 h 3123"/>
                    <a:gd name="T60" fmla="*/ 839536 w 2623"/>
                    <a:gd name="T61" fmla="*/ 402028 h 3123"/>
                    <a:gd name="T62" fmla="*/ 885768 w 2623"/>
                    <a:gd name="T63" fmla="*/ 508521 h 3123"/>
                    <a:gd name="T64" fmla="*/ 974140 w 2623"/>
                    <a:gd name="T65" fmla="*/ 625744 h 3123"/>
                    <a:gd name="T66" fmla="*/ 947956 w 2623"/>
                    <a:gd name="T67" fmla="*/ 708296 h 3123"/>
                    <a:gd name="T68" fmla="*/ 965140 w 2623"/>
                    <a:gd name="T69" fmla="*/ 808597 h 3123"/>
                    <a:gd name="T70" fmla="*/ 1004416 w 2623"/>
                    <a:gd name="T71" fmla="*/ 932013 h 3123"/>
                    <a:gd name="T72" fmla="*/ 1060058 w 2623"/>
                    <a:gd name="T73" fmla="*/ 1025709 h 3123"/>
                    <a:gd name="T74" fmla="*/ 1017508 w 2623"/>
                    <a:gd name="T75" fmla="*/ 1141282 h 3123"/>
                    <a:gd name="T76" fmla="*/ 998279 w 2623"/>
                    <a:gd name="T77" fmla="*/ 1245297 h 3123"/>
                    <a:gd name="T78" fmla="*/ 885768 w 2623"/>
                    <a:gd name="T79" fmla="*/ 1225072 h 3123"/>
                    <a:gd name="T80" fmla="*/ 819489 w 2623"/>
                    <a:gd name="T81" fmla="*/ 1174715 h 3123"/>
                    <a:gd name="T82" fmla="*/ 657473 w 2623"/>
                    <a:gd name="T83" fmla="*/ 1221357 h 3123"/>
                    <a:gd name="T84" fmla="*/ 492593 w 2623"/>
                    <a:gd name="T85" fmla="*/ 1128074 h 3123"/>
                    <a:gd name="T86" fmla="*/ 350216 w 2623"/>
                    <a:gd name="T87" fmla="*/ 1067811 h 3123"/>
                    <a:gd name="T88" fmla="*/ 327714 w 2623"/>
                    <a:gd name="T89" fmla="*/ 994752 h 3123"/>
                    <a:gd name="T90" fmla="*/ 281073 w 2623"/>
                    <a:gd name="T91" fmla="*/ 908485 h 3123"/>
                    <a:gd name="T92" fmla="*/ 184927 w 2623"/>
                    <a:gd name="T93" fmla="*/ 932013 h 3123"/>
                    <a:gd name="T94" fmla="*/ 131740 w 2623"/>
                    <a:gd name="T95" fmla="*/ 852350 h 3123"/>
                    <a:gd name="T96" fmla="*/ 0 w 2623"/>
                    <a:gd name="T97" fmla="*/ 794976 h 3123"/>
                    <a:gd name="T98" fmla="*/ 11047 w 2623"/>
                    <a:gd name="T99" fmla="*/ 684356 h 31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623"/>
                    <a:gd name="T151" fmla="*/ 0 h 3123"/>
                    <a:gd name="T152" fmla="*/ 2623 w 2623"/>
                    <a:gd name="T153" fmla="*/ 3123 h 31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623" h="3123">
                      <a:moveTo>
                        <a:pt x="27" y="1658"/>
                      </a:moveTo>
                      <a:lnTo>
                        <a:pt x="91" y="1626"/>
                      </a:lnTo>
                      <a:lnTo>
                        <a:pt x="275" y="1491"/>
                      </a:lnTo>
                      <a:lnTo>
                        <a:pt x="436" y="1459"/>
                      </a:lnTo>
                      <a:lnTo>
                        <a:pt x="671" y="1296"/>
                      </a:lnTo>
                      <a:lnTo>
                        <a:pt x="623" y="1200"/>
                      </a:lnTo>
                      <a:lnTo>
                        <a:pt x="629" y="1084"/>
                      </a:lnTo>
                      <a:lnTo>
                        <a:pt x="655" y="1078"/>
                      </a:lnTo>
                      <a:lnTo>
                        <a:pt x="693" y="1001"/>
                      </a:lnTo>
                      <a:lnTo>
                        <a:pt x="623" y="942"/>
                      </a:lnTo>
                      <a:lnTo>
                        <a:pt x="693" y="878"/>
                      </a:lnTo>
                      <a:lnTo>
                        <a:pt x="897" y="1175"/>
                      </a:lnTo>
                      <a:lnTo>
                        <a:pt x="1026" y="1097"/>
                      </a:lnTo>
                      <a:lnTo>
                        <a:pt x="881" y="806"/>
                      </a:lnTo>
                      <a:lnTo>
                        <a:pt x="865" y="690"/>
                      </a:lnTo>
                      <a:lnTo>
                        <a:pt x="994" y="690"/>
                      </a:lnTo>
                      <a:lnTo>
                        <a:pt x="977" y="368"/>
                      </a:lnTo>
                      <a:lnTo>
                        <a:pt x="1140" y="323"/>
                      </a:lnTo>
                      <a:lnTo>
                        <a:pt x="1397" y="0"/>
                      </a:lnTo>
                      <a:lnTo>
                        <a:pt x="1462" y="64"/>
                      </a:lnTo>
                      <a:lnTo>
                        <a:pt x="1607" y="77"/>
                      </a:lnTo>
                      <a:lnTo>
                        <a:pt x="1672" y="206"/>
                      </a:lnTo>
                      <a:lnTo>
                        <a:pt x="1494" y="387"/>
                      </a:lnTo>
                      <a:lnTo>
                        <a:pt x="1511" y="690"/>
                      </a:lnTo>
                      <a:lnTo>
                        <a:pt x="1365" y="1065"/>
                      </a:lnTo>
                      <a:lnTo>
                        <a:pt x="1462" y="1323"/>
                      </a:lnTo>
                      <a:lnTo>
                        <a:pt x="1236" y="1548"/>
                      </a:lnTo>
                      <a:lnTo>
                        <a:pt x="1058" y="1690"/>
                      </a:lnTo>
                      <a:lnTo>
                        <a:pt x="881" y="1594"/>
                      </a:lnTo>
                      <a:lnTo>
                        <a:pt x="881" y="1690"/>
                      </a:lnTo>
                      <a:lnTo>
                        <a:pt x="1075" y="1839"/>
                      </a:lnTo>
                      <a:lnTo>
                        <a:pt x="1333" y="1711"/>
                      </a:lnTo>
                      <a:lnTo>
                        <a:pt x="1558" y="1452"/>
                      </a:lnTo>
                      <a:lnTo>
                        <a:pt x="1526" y="1258"/>
                      </a:lnTo>
                      <a:lnTo>
                        <a:pt x="1655" y="1226"/>
                      </a:lnTo>
                      <a:lnTo>
                        <a:pt x="1751" y="1419"/>
                      </a:lnTo>
                      <a:lnTo>
                        <a:pt x="1719" y="1529"/>
                      </a:lnTo>
                      <a:lnTo>
                        <a:pt x="1849" y="1690"/>
                      </a:lnTo>
                      <a:lnTo>
                        <a:pt x="1961" y="1645"/>
                      </a:lnTo>
                      <a:lnTo>
                        <a:pt x="1817" y="1516"/>
                      </a:lnTo>
                      <a:lnTo>
                        <a:pt x="1881" y="1323"/>
                      </a:lnTo>
                      <a:lnTo>
                        <a:pt x="1768" y="1129"/>
                      </a:lnTo>
                      <a:lnTo>
                        <a:pt x="1526" y="1110"/>
                      </a:lnTo>
                      <a:lnTo>
                        <a:pt x="1526" y="980"/>
                      </a:lnTo>
                      <a:lnTo>
                        <a:pt x="1672" y="690"/>
                      </a:lnTo>
                      <a:lnTo>
                        <a:pt x="1639" y="465"/>
                      </a:lnTo>
                      <a:lnTo>
                        <a:pt x="1751" y="355"/>
                      </a:lnTo>
                      <a:lnTo>
                        <a:pt x="1800" y="142"/>
                      </a:lnTo>
                      <a:lnTo>
                        <a:pt x="1833" y="420"/>
                      </a:lnTo>
                      <a:lnTo>
                        <a:pt x="1817" y="594"/>
                      </a:lnTo>
                      <a:lnTo>
                        <a:pt x="1961" y="658"/>
                      </a:lnTo>
                      <a:lnTo>
                        <a:pt x="1978" y="594"/>
                      </a:lnTo>
                      <a:lnTo>
                        <a:pt x="1897" y="433"/>
                      </a:lnTo>
                      <a:lnTo>
                        <a:pt x="2026" y="484"/>
                      </a:lnTo>
                      <a:lnTo>
                        <a:pt x="2010" y="270"/>
                      </a:lnTo>
                      <a:lnTo>
                        <a:pt x="2084" y="238"/>
                      </a:lnTo>
                      <a:lnTo>
                        <a:pt x="2084" y="378"/>
                      </a:lnTo>
                      <a:lnTo>
                        <a:pt x="2230" y="529"/>
                      </a:lnTo>
                      <a:lnTo>
                        <a:pt x="2124" y="587"/>
                      </a:lnTo>
                      <a:lnTo>
                        <a:pt x="2230" y="749"/>
                      </a:lnTo>
                      <a:lnTo>
                        <a:pt x="2262" y="871"/>
                      </a:lnTo>
                      <a:lnTo>
                        <a:pt x="2052" y="974"/>
                      </a:lnTo>
                      <a:lnTo>
                        <a:pt x="2069" y="1088"/>
                      </a:lnTo>
                      <a:lnTo>
                        <a:pt x="2165" y="1232"/>
                      </a:lnTo>
                      <a:lnTo>
                        <a:pt x="2332" y="1239"/>
                      </a:lnTo>
                      <a:lnTo>
                        <a:pt x="2381" y="1516"/>
                      </a:lnTo>
                      <a:lnTo>
                        <a:pt x="2252" y="1613"/>
                      </a:lnTo>
                      <a:lnTo>
                        <a:pt x="2317" y="1716"/>
                      </a:lnTo>
                      <a:lnTo>
                        <a:pt x="2262" y="1813"/>
                      </a:lnTo>
                      <a:lnTo>
                        <a:pt x="2359" y="1959"/>
                      </a:lnTo>
                      <a:lnTo>
                        <a:pt x="2332" y="2136"/>
                      </a:lnTo>
                      <a:lnTo>
                        <a:pt x="2455" y="2258"/>
                      </a:lnTo>
                      <a:lnTo>
                        <a:pt x="2446" y="2420"/>
                      </a:lnTo>
                      <a:lnTo>
                        <a:pt x="2591" y="2485"/>
                      </a:lnTo>
                      <a:lnTo>
                        <a:pt x="2623" y="2636"/>
                      </a:lnTo>
                      <a:lnTo>
                        <a:pt x="2487" y="2765"/>
                      </a:lnTo>
                      <a:lnTo>
                        <a:pt x="2569" y="2926"/>
                      </a:lnTo>
                      <a:lnTo>
                        <a:pt x="2440" y="3017"/>
                      </a:lnTo>
                      <a:lnTo>
                        <a:pt x="2397" y="3123"/>
                      </a:lnTo>
                      <a:lnTo>
                        <a:pt x="2165" y="2968"/>
                      </a:lnTo>
                      <a:lnTo>
                        <a:pt x="2043" y="2968"/>
                      </a:lnTo>
                      <a:lnTo>
                        <a:pt x="2003" y="2846"/>
                      </a:lnTo>
                      <a:lnTo>
                        <a:pt x="1859" y="2975"/>
                      </a:lnTo>
                      <a:lnTo>
                        <a:pt x="1607" y="2959"/>
                      </a:lnTo>
                      <a:lnTo>
                        <a:pt x="1420" y="2765"/>
                      </a:lnTo>
                      <a:lnTo>
                        <a:pt x="1204" y="2733"/>
                      </a:lnTo>
                      <a:lnTo>
                        <a:pt x="1026" y="2614"/>
                      </a:lnTo>
                      <a:lnTo>
                        <a:pt x="856" y="2587"/>
                      </a:lnTo>
                      <a:lnTo>
                        <a:pt x="871" y="2475"/>
                      </a:lnTo>
                      <a:lnTo>
                        <a:pt x="801" y="2410"/>
                      </a:lnTo>
                      <a:lnTo>
                        <a:pt x="801" y="2303"/>
                      </a:lnTo>
                      <a:lnTo>
                        <a:pt x="687" y="2201"/>
                      </a:lnTo>
                      <a:lnTo>
                        <a:pt x="606" y="2265"/>
                      </a:lnTo>
                      <a:lnTo>
                        <a:pt x="452" y="2258"/>
                      </a:lnTo>
                      <a:lnTo>
                        <a:pt x="430" y="2120"/>
                      </a:lnTo>
                      <a:lnTo>
                        <a:pt x="322" y="2065"/>
                      </a:lnTo>
                      <a:lnTo>
                        <a:pt x="107" y="2065"/>
                      </a:lnTo>
                      <a:lnTo>
                        <a:pt x="0" y="1926"/>
                      </a:lnTo>
                      <a:lnTo>
                        <a:pt x="82" y="1755"/>
                      </a:lnTo>
                      <a:lnTo>
                        <a:pt x="27" y="1658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0" name="Freeform 112"/>
                <p:cNvSpPr>
                  <a:spLocks noChangeAspect="1"/>
                </p:cNvSpPr>
                <p:nvPr/>
              </p:nvSpPr>
              <p:spPr bwMode="auto">
                <a:xfrm>
                  <a:off x="3839292" y="3502288"/>
                  <a:ext cx="612879" cy="519834"/>
                </a:xfrm>
                <a:custGeom>
                  <a:avLst/>
                  <a:gdLst>
                    <a:gd name="T0" fmla="*/ 604837 w 1480"/>
                    <a:gd name="T1" fmla="*/ 228446 h 1239"/>
                    <a:gd name="T2" fmla="*/ 547214 w 1480"/>
                    <a:gd name="T3" fmla="*/ 277694 h 1239"/>
                    <a:gd name="T4" fmla="*/ 507981 w 1480"/>
                    <a:gd name="T5" fmla="*/ 253691 h 1239"/>
                    <a:gd name="T6" fmla="*/ 476922 w 1480"/>
                    <a:gd name="T7" fmla="*/ 280177 h 1239"/>
                    <a:gd name="T8" fmla="*/ 398048 w 1480"/>
                    <a:gd name="T9" fmla="*/ 251208 h 1239"/>
                    <a:gd name="T10" fmla="*/ 404996 w 1480"/>
                    <a:gd name="T11" fmla="*/ 204443 h 1239"/>
                    <a:gd name="T12" fmla="*/ 382519 w 1480"/>
                    <a:gd name="T13" fmla="*/ 180025 h 1239"/>
                    <a:gd name="T14" fmla="*/ 338790 w 1480"/>
                    <a:gd name="T15" fmla="*/ 224721 h 1239"/>
                    <a:gd name="T16" fmla="*/ 338790 w 1480"/>
                    <a:gd name="T17" fmla="*/ 297559 h 1239"/>
                    <a:gd name="T18" fmla="*/ 369441 w 1480"/>
                    <a:gd name="T19" fmla="*/ 333564 h 1239"/>
                    <a:gd name="T20" fmla="*/ 369441 w 1480"/>
                    <a:gd name="T21" fmla="*/ 380743 h 1239"/>
                    <a:gd name="T22" fmla="*/ 325304 w 1480"/>
                    <a:gd name="T23" fmla="*/ 401022 h 1239"/>
                    <a:gd name="T24" fmla="*/ 323261 w 1480"/>
                    <a:gd name="T25" fmla="*/ 437855 h 1239"/>
                    <a:gd name="T26" fmla="*/ 279533 w 1480"/>
                    <a:gd name="T27" fmla="*/ 458134 h 1239"/>
                    <a:gd name="T28" fmla="*/ 270542 w 1480"/>
                    <a:gd name="T29" fmla="*/ 512762 h 1239"/>
                    <a:gd name="T30" fmla="*/ 152844 w 1480"/>
                    <a:gd name="T31" fmla="*/ 471377 h 1239"/>
                    <a:gd name="T32" fmla="*/ 132002 w 1480"/>
                    <a:gd name="T33" fmla="*/ 427509 h 1239"/>
                    <a:gd name="T34" fmla="*/ 94812 w 1480"/>
                    <a:gd name="T35" fmla="*/ 411368 h 1239"/>
                    <a:gd name="T36" fmla="*/ 81735 w 1480"/>
                    <a:gd name="T37" fmla="*/ 373708 h 1239"/>
                    <a:gd name="T38" fmla="*/ 35555 w 1480"/>
                    <a:gd name="T39" fmla="*/ 373708 h 1239"/>
                    <a:gd name="T40" fmla="*/ 2861 w 1480"/>
                    <a:gd name="T41" fmla="*/ 320321 h 1239"/>
                    <a:gd name="T42" fmla="*/ 0 w 1480"/>
                    <a:gd name="T43" fmla="*/ 261554 h 1239"/>
                    <a:gd name="T44" fmla="*/ 6539 w 1480"/>
                    <a:gd name="T45" fmla="*/ 264451 h 1239"/>
                    <a:gd name="T46" fmla="*/ 33103 w 1480"/>
                    <a:gd name="T47" fmla="*/ 157264 h 1239"/>
                    <a:gd name="T48" fmla="*/ 75605 w 1480"/>
                    <a:gd name="T49" fmla="*/ 160574 h 1239"/>
                    <a:gd name="T50" fmla="*/ 111977 w 1480"/>
                    <a:gd name="T51" fmla="*/ 100152 h 1239"/>
                    <a:gd name="T52" fmla="*/ 167556 w 1480"/>
                    <a:gd name="T53" fmla="*/ 93530 h 1239"/>
                    <a:gd name="T54" fmla="*/ 193711 w 1480"/>
                    <a:gd name="T55" fmla="*/ 64147 h 1239"/>
                    <a:gd name="T56" fmla="*/ 257056 w 1480"/>
                    <a:gd name="T57" fmla="*/ 60008 h 1239"/>
                    <a:gd name="T58" fmla="*/ 325304 w 1480"/>
                    <a:gd name="T59" fmla="*/ 33522 h 1239"/>
                    <a:gd name="T60" fmla="*/ 325304 w 1480"/>
                    <a:gd name="T61" fmla="*/ 33522 h 1239"/>
                    <a:gd name="T62" fmla="*/ 345329 w 1480"/>
                    <a:gd name="T63" fmla="*/ 0 h 1239"/>
                    <a:gd name="T64" fmla="*/ 391918 w 1480"/>
                    <a:gd name="T65" fmla="*/ 33522 h 1239"/>
                    <a:gd name="T66" fmla="*/ 424612 w 1480"/>
                    <a:gd name="T67" fmla="*/ 43868 h 1239"/>
                    <a:gd name="T68" fmla="*/ 470792 w 1480"/>
                    <a:gd name="T69" fmla="*/ 100152 h 1239"/>
                    <a:gd name="T70" fmla="*/ 516972 w 1480"/>
                    <a:gd name="T71" fmla="*/ 191199 h 1239"/>
                    <a:gd name="T72" fmla="*/ 586855 w 1480"/>
                    <a:gd name="T73" fmla="*/ 204443 h 1239"/>
                    <a:gd name="T74" fmla="*/ 604837 w 1480"/>
                    <a:gd name="T75" fmla="*/ 228446 h 123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80"/>
                    <a:gd name="T115" fmla="*/ 0 h 1239"/>
                    <a:gd name="T116" fmla="*/ 1480 w 1480"/>
                    <a:gd name="T117" fmla="*/ 1239 h 123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80" h="1239">
                      <a:moveTo>
                        <a:pt x="1480" y="552"/>
                      </a:moveTo>
                      <a:lnTo>
                        <a:pt x="1339" y="671"/>
                      </a:lnTo>
                      <a:lnTo>
                        <a:pt x="1243" y="613"/>
                      </a:lnTo>
                      <a:lnTo>
                        <a:pt x="1167" y="677"/>
                      </a:lnTo>
                      <a:lnTo>
                        <a:pt x="974" y="607"/>
                      </a:lnTo>
                      <a:lnTo>
                        <a:pt x="991" y="494"/>
                      </a:lnTo>
                      <a:lnTo>
                        <a:pt x="936" y="435"/>
                      </a:lnTo>
                      <a:lnTo>
                        <a:pt x="829" y="543"/>
                      </a:lnTo>
                      <a:lnTo>
                        <a:pt x="829" y="719"/>
                      </a:lnTo>
                      <a:lnTo>
                        <a:pt x="904" y="806"/>
                      </a:lnTo>
                      <a:lnTo>
                        <a:pt x="904" y="920"/>
                      </a:lnTo>
                      <a:lnTo>
                        <a:pt x="796" y="969"/>
                      </a:lnTo>
                      <a:lnTo>
                        <a:pt x="791" y="1058"/>
                      </a:lnTo>
                      <a:lnTo>
                        <a:pt x="684" y="1107"/>
                      </a:lnTo>
                      <a:lnTo>
                        <a:pt x="662" y="1239"/>
                      </a:lnTo>
                      <a:lnTo>
                        <a:pt x="374" y="1139"/>
                      </a:lnTo>
                      <a:lnTo>
                        <a:pt x="323" y="1033"/>
                      </a:lnTo>
                      <a:lnTo>
                        <a:pt x="232" y="994"/>
                      </a:lnTo>
                      <a:lnTo>
                        <a:pt x="200" y="903"/>
                      </a:lnTo>
                      <a:lnTo>
                        <a:pt x="87" y="903"/>
                      </a:lnTo>
                      <a:lnTo>
                        <a:pt x="7" y="774"/>
                      </a:lnTo>
                      <a:lnTo>
                        <a:pt x="0" y="632"/>
                      </a:lnTo>
                      <a:lnTo>
                        <a:pt x="16" y="639"/>
                      </a:lnTo>
                      <a:lnTo>
                        <a:pt x="81" y="380"/>
                      </a:lnTo>
                      <a:lnTo>
                        <a:pt x="185" y="388"/>
                      </a:lnTo>
                      <a:lnTo>
                        <a:pt x="274" y="242"/>
                      </a:lnTo>
                      <a:lnTo>
                        <a:pt x="410" y="226"/>
                      </a:lnTo>
                      <a:lnTo>
                        <a:pt x="474" y="155"/>
                      </a:lnTo>
                      <a:lnTo>
                        <a:pt x="629" y="145"/>
                      </a:lnTo>
                      <a:lnTo>
                        <a:pt x="796" y="81"/>
                      </a:lnTo>
                      <a:lnTo>
                        <a:pt x="845" y="0"/>
                      </a:lnTo>
                      <a:lnTo>
                        <a:pt x="959" y="81"/>
                      </a:lnTo>
                      <a:lnTo>
                        <a:pt x="1039" y="106"/>
                      </a:lnTo>
                      <a:lnTo>
                        <a:pt x="1152" y="242"/>
                      </a:lnTo>
                      <a:lnTo>
                        <a:pt x="1265" y="462"/>
                      </a:lnTo>
                      <a:lnTo>
                        <a:pt x="1436" y="494"/>
                      </a:lnTo>
                      <a:lnTo>
                        <a:pt x="1480" y="55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1" name="Freeform 128"/>
                <p:cNvSpPr>
                  <a:spLocks noChangeAspect="1"/>
                </p:cNvSpPr>
                <p:nvPr/>
              </p:nvSpPr>
              <p:spPr bwMode="auto">
                <a:xfrm>
                  <a:off x="3384317" y="3109733"/>
                  <a:ext cx="570058" cy="665870"/>
                </a:xfrm>
                <a:custGeom>
                  <a:avLst/>
                  <a:gdLst>
                    <a:gd name="T0" fmla="*/ 0 w 1378"/>
                    <a:gd name="T1" fmla="*/ 511129 h 1597"/>
                    <a:gd name="T2" fmla="*/ 35480 w 1378"/>
                    <a:gd name="T3" fmla="*/ 447341 h 1597"/>
                    <a:gd name="T4" fmla="*/ 81972 w 1378"/>
                    <a:gd name="T5" fmla="*/ 444872 h 1597"/>
                    <a:gd name="T6" fmla="*/ 95022 w 1378"/>
                    <a:gd name="T7" fmla="*/ 404953 h 1597"/>
                    <a:gd name="T8" fmla="*/ 117452 w 1378"/>
                    <a:gd name="T9" fmla="*/ 394253 h 1597"/>
                    <a:gd name="T10" fmla="*/ 154156 w 1378"/>
                    <a:gd name="T11" fmla="*/ 398368 h 1597"/>
                    <a:gd name="T12" fmla="*/ 163536 w 1378"/>
                    <a:gd name="T13" fmla="*/ 360918 h 1597"/>
                    <a:gd name="T14" fmla="*/ 219815 w 1378"/>
                    <a:gd name="T15" fmla="*/ 345280 h 1597"/>
                    <a:gd name="T16" fmla="*/ 233273 w 1378"/>
                    <a:gd name="T17" fmla="*/ 318941 h 1597"/>
                    <a:gd name="T18" fmla="*/ 209211 w 1378"/>
                    <a:gd name="T19" fmla="*/ 305772 h 1597"/>
                    <a:gd name="T20" fmla="*/ 222262 w 1378"/>
                    <a:gd name="T21" fmla="*/ 288076 h 1597"/>
                    <a:gd name="T22" fmla="*/ 222262 w 1378"/>
                    <a:gd name="T23" fmla="*/ 251861 h 1597"/>
                    <a:gd name="T24" fmla="*/ 203094 w 1378"/>
                    <a:gd name="T25" fmla="*/ 225522 h 1597"/>
                    <a:gd name="T26" fmla="*/ 216144 w 1378"/>
                    <a:gd name="T27" fmla="*/ 204534 h 1597"/>
                    <a:gd name="T28" fmla="*/ 262228 w 1378"/>
                    <a:gd name="T29" fmla="*/ 177784 h 1597"/>
                    <a:gd name="T30" fmla="*/ 331965 w 1378"/>
                    <a:gd name="T31" fmla="*/ 121815 h 1597"/>
                    <a:gd name="T32" fmla="*/ 340937 w 1378"/>
                    <a:gd name="T33" fmla="*/ 42388 h 1597"/>
                    <a:gd name="T34" fmla="*/ 389875 w 1378"/>
                    <a:gd name="T35" fmla="*/ 0 h 1597"/>
                    <a:gd name="T36" fmla="*/ 404557 w 1378"/>
                    <a:gd name="T37" fmla="*/ 29219 h 1597"/>
                    <a:gd name="T38" fmla="*/ 459205 w 1378"/>
                    <a:gd name="T39" fmla="*/ 82307 h 1597"/>
                    <a:gd name="T40" fmla="*/ 485713 w 1378"/>
                    <a:gd name="T41" fmla="*/ 161734 h 1597"/>
                    <a:gd name="T42" fmla="*/ 476333 w 1378"/>
                    <a:gd name="T43" fmla="*/ 245688 h 1597"/>
                    <a:gd name="T44" fmla="*/ 496316 w 1378"/>
                    <a:gd name="T45" fmla="*/ 294661 h 1597"/>
                    <a:gd name="T46" fmla="*/ 485713 w 1378"/>
                    <a:gd name="T47" fmla="*/ 345280 h 1597"/>
                    <a:gd name="T48" fmla="*/ 542400 w 1378"/>
                    <a:gd name="T49" fmla="*/ 398368 h 1597"/>
                    <a:gd name="T50" fmla="*/ 561159 w 1378"/>
                    <a:gd name="T51" fmla="*/ 480676 h 1597"/>
                    <a:gd name="T52" fmla="*/ 561975 w 1378"/>
                    <a:gd name="T53" fmla="*/ 487260 h 1597"/>
                    <a:gd name="T54" fmla="*/ 525679 w 1378"/>
                    <a:gd name="T55" fmla="*/ 547345 h 1597"/>
                    <a:gd name="T56" fmla="*/ 483266 w 1378"/>
                    <a:gd name="T57" fmla="*/ 544052 h 1597"/>
                    <a:gd name="T58" fmla="*/ 456758 w 1378"/>
                    <a:gd name="T59" fmla="*/ 650640 h 1597"/>
                    <a:gd name="T60" fmla="*/ 450233 w 1378"/>
                    <a:gd name="T61" fmla="*/ 647760 h 1597"/>
                    <a:gd name="T62" fmla="*/ 426579 w 1378"/>
                    <a:gd name="T63" fmla="*/ 639940 h 1597"/>
                    <a:gd name="T64" fmla="*/ 378048 w 1378"/>
                    <a:gd name="T65" fmla="*/ 657225 h 1597"/>
                    <a:gd name="T66" fmla="*/ 318915 w 1378"/>
                    <a:gd name="T67" fmla="*/ 613602 h 1597"/>
                    <a:gd name="T68" fmla="*/ 292406 w 1378"/>
                    <a:gd name="T69" fmla="*/ 617306 h 1597"/>
                    <a:gd name="T70" fmla="*/ 261004 w 1378"/>
                    <a:gd name="T71" fmla="*/ 642410 h 1597"/>
                    <a:gd name="T72" fmla="*/ 222262 w 1378"/>
                    <a:gd name="T73" fmla="*/ 600021 h 1597"/>
                    <a:gd name="T74" fmla="*/ 170061 w 1378"/>
                    <a:gd name="T75" fmla="*/ 600021 h 1597"/>
                    <a:gd name="T76" fmla="*/ 117452 w 1378"/>
                    <a:gd name="T77" fmla="*/ 547345 h 1597"/>
                    <a:gd name="T78" fmla="*/ 101955 w 1378"/>
                    <a:gd name="T79" fmla="*/ 566687 h 1597"/>
                    <a:gd name="T80" fmla="*/ 25285 w 1378"/>
                    <a:gd name="T81" fmla="*/ 544052 h 1597"/>
                    <a:gd name="T82" fmla="*/ 0 w 1378"/>
                    <a:gd name="T83" fmla="*/ 511129 h 159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78"/>
                    <a:gd name="T127" fmla="*/ 0 h 1597"/>
                    <a:gd name="T128" fmla="*/ 1378 w 1378"/>
                    <a:gd name="T129" fmla="*/ 1597 h 159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78" h="1597">
                      <a:moveTo>
                        <a:pt x="0" y="1242"/>
                      </a:moveTo>
                      <a:lnTo>
                        <a:pt x="87" y="1087"/>
                      </a:lnTo>
                      <a:lnTo>
                        <a:pt x="201" y="1081"/>
                      </a:lnTo>
                      <a:lnTo>
                        <a:pt x="233" y="984"/>
                      </a:lnTo>
                      <a:lnTo>
                        <a:pt x="288" y="958"/>
                      </a:lnTo>
                      <a:lnTo>
                        <a:pt x="378" y="968"/>
                      </a:lnTo>
                      <a:lnTo>
                        <a:pt x="401" y="877"/>
                      </a:lnTo>
                      <a:lnTo>
                        <a:pt x="539" y="839"/>
                      </a:lnTo>
                      <a:lnTo>
                        <a:pt x="572" y="775"/>
                      </a:lnTo>
                      <a:lnTo>
                        <a:pt x="513" y="743"/>
                      </a:lnTo>
                      <a:lnTo>
                        <a:pt x="545" y="700"/>
                      </a:lnTo>
                      <a:lnTo>
                        <a:pt x="545" y="612"/>
                      </a:lnTo>
                      <a:lnTo>
                        <a:pt x="498" y="548"/>
                      </a:lnTo>
                      <a:lnTo>
                        <a:pt x="530" y="497"/>
                      </a:lnTo>
                      <a:lnTo>
                        <a:pt x="643" y="432"/>
                      </a:lnTo>
                      <a:lnTo>
                        <a:pt x="814" y="296"/>
                      </a:lnTo>
                      <a:lnTo>
                        <a:pt x="836" y="103"/>
                      </a:lnTo>
                      <a:lnTo>
                        <a:pt x="956" y="0"/>
                      </a:lnTo>
                      <a:lnTo>
                        <a:pt x="992" y="71"/>
                      </a:lnTo>
                      <a:lnTo>
                        <a:pt x="1126" y="200"/>
                      </a:lnTo>
                      <a:lnTo>
                        <a:pt x="1191" y="393"/>
                      </a:lnTo>
                      <a:lnTo>
                        <a:pt x="1168" y="597"/>
                      </a:lnTo>
                      <a:lnTo>
                        <a:pt x="1217" y="716"/>
                      </a:lnTo>
                      <a:lnTo>
                        <a:pt x="1191" y="839"/>
                      </a:lnTo>
                      <a:lnTo>
                        <a:pt x="1330" y="968"/>
                      </a:lnTo>
                      <a:lnTo>
                        <a:pt x="1376" y="1168"/>
                      </a:lnTo>
                      <a:lnTo>
                        <a:pt x="1378" y="1184"/>
                      </a:lnTo>
                      <a:lnTo>
                        <a:pt x="1289" y="1330"/>
                      </a:lnTo>
                      <a:lnTo>
                        <a:pt x="1185" y="1322"/>
                      </a:lnTo>
                      <a:lnTo>
                        <a:pt x="1120" y="1581"/>
                      </a:lnTo>
                      <a:lnTo>
                        <a:pt x="1104" y="1574"/>
                      </a:lnTo>
                      <a:lnTo>
                        <a:pt x="1046" y="1555"/>
                      </a:lnTo>
                      <a:lnTo>
                        <a:pt x="927" y="1597"/>
                      </a:lnTo>
                      <a:lnTo>
                        <a:pt x="782" y="1491"/>
                      </a:lnTo>
                      <a:lnTo>
                        <a:pt x="717" y="1500"/>
                      </a:lnTo>
                      <a:lnTo>
                        <a:pt x="640" y="1561"/>
                      </a:lnTo>
                      <a:lnTo>
                        <a:pt x="545" y="1458"/>
                      </a:lnTo>
                      <a:lnTo>
                        <a:pt x="417" y="1458"/>
                      </a:lnTo>
                      <a:lnTo>
                        <a:pt x="288" y="1330"/>
                      </a:lnTo>
                      <a:lnTo>
                        <a:pt x="250" y="1377"/>
                      </a:lnTo>
                      <a:lnTo>
                        <a:pt x="62" y="1322"/>
                      </a:lnTo>
                      <a:lnTo>
                        <a:pt x="0" y="1242"/>
                      </a:lnTo>
                      <a:close/>
                    </a:path>
                  </a:pathLst>
                </a:custGeom>
                <a:grpFill/>
                <a:ln w="3175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sp>
              <p:nvSpPr>
                <p:cNvPr id="62" name="Freeform 130"/>
                <p:cNvSpPr>
                  <a:spLocks noChangeAspect="1"/>
                </p:cNvSpPr>
                <p:nvPr/>
              </p:nvSpPr>
              <p:spPr bwMode="auto">
                <a:xfrm>
                  <a:off x="3587717" y="3732730"/>
                  <a:ext cx="408140" cy="300110"/>
                </a:xfrm>
                <a:custGeom>
                  <a:avLst/>
                  <a:gdLst>
                    <a:gd name="T0" fmla="*/ 382390 w 987"/>
                    <a:gd name="T1" fmla="*/ 199835 h 719"/>
                    <a:gd name="T2" fmla="*/ 345213 w 987"/>
                    <a:gd name="T3" fmla="*/ 183733 h 719"/>
                    <a:gd name="T4" fmla="*/ 332140 w 987"/>
                    <a:gd name="T5" fmla="*/ 146161 h 719"/>
                    <a:gd name="T6" fmla="*/ 285975 w 987"/>
                    <a:gd name="T7" fmla="*/ 146161 h 719"/>
                    <a:gd name="T8" fmla="*/ 253292 w 987"/>
                    <a:gd name="T9" fmla="*/ 92899 h 719"/>
                    <a:gd name="T10" fmla="*/ 250433 w 987"/>
                    <a:gd name="T11" fmla="*/ 34269 h 719"/>
                    <a:gd name="T12" fmla="*/ 226738 w 987"/>
                    <a:gd name="T13" fmla="*/ 26425 h 719"/>
                    <a:gd name="T14" fmla="*/ 178122 w 987"/>
                    <a:gd name="T15" fmla="*/ 43766 h 719"/>
                    <a:gd name="T16" fmla="*/ 118884 w 987"/>
                    <a:gd name="T17" fmla="*/ 0 h 719"/>
                    <a:gd name="T18" fmla="*/ 92329 w 987"/>
                    <a:gd name="T19" fmla="*/ 3716 h 719"/>
                    <a:gd name="T20" fmla="*/ 60872 w 987"/>
                    <a:gd name="T21" fmla="*/ 28902 h 719"/>
                    <a:gd name="T22" fmla="*/ 46165 w 987"/>
                    <a:gd name="T23" fmla="*/ 97028 h 719"/>
                    <a:gd name="T24" fmla="*/ 0 w 987"/>
                    <a:gd name="T25" fmla="*/ 137077 h 719"/>
                    <a:gd name="T26" fmla="*/ 13482 w 987"/>
                    <a:gd name="T27" fmla="*/ 183733 h 719"/>
                    <a:gd name="T28" fmla="*/ 49024 w 987"/>
                    <a:gd name="T29" fmla="*/ 196945 h 719"/>
                    <a:gd name="T30" fmla="*/ 46165 w 987"/>
                    <a:gd name="T31" fmla="*/ 250207 h 719"/>
                    <a:gd name="T32" fmla="*/ 111939 w 987"/>
                    <a:gd name="T33" fmla="*/ 250207 h 719"/>
                    <a:gd name="T34" fmla="*/ 145030 w 987"/>
                    <a:gd name="T35" fmla="*/ 296863 h 719"/>
                    <a:gd name="T36" fmla="*/ 184658 w 987"/>
                    <a:gd name="T37" fmla="*/ 256813 h 719"/>
                    <a:gd name="T38" fmla="*/ 329689 w 987"/>
                    <a:gd name="T39" fmla="*/ 270438 h 719"/>
                    <a:gd name="T40" fmla="*/ 403225 w 987"/>
                    <a:gd name="T41" fmla="*/ 243601 h 719"/>
                    <a:gd name="T42" fmla="*/ 382390 w 987"/>
                    <a:gd name="T43" fmla="*/ 199835 h 7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87"/>
                    <a:gd name="T67" fmla="*/ 0 h 719"/>
                    <a:gd name="T68" fmla="*/ 987 w 987"/>
                    <a:gd name="T69" fmla="*/ 719 h 71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87" h="719">
                      <a:moveTo>
                        <a:pt x="936" y="484"/>
                      </a:moveTo>
                      <a:lnTo>
                        <a:pt x="845" y="445"/>
                      </a:lnTo>
                      <a:lnTo>
                        <a:pt x="813" y="354"/>
                      </a:lnTo>
                      <a:lnTo>
                        <a:pt x="700" y="354"/>
                      </a:lnTo>
                      <a:lnTo>
                        <a:pt x="620" y="225"/>
                      </a:lnTo>
                      <a:lnTo>
                        <a:pt x="613" y="83"/>
                      </a:lnTo>
                      <a:lnTo>
                        <a:pt x="555" y="64"/>
                      </a:lnTo>
                      <a:lnTo>
                        <a:pt x="436" y="106"/>
                      </a:lnTo>
                      <a:lnTo>
                        <a:pt x="291" y="0"/>
                      </a:lnTo>
                      <a:lnTo>
                        <a:pt x="226" y="9"/>
                      </a:lnTo>
                      <a:lnTo>
                        <a:pt x="149" y="70"/>
                      </a:lnTo>
                      <a:lnTo>
                        <a:pt x="113" y="235"/>
                      </a:lnTo>
                      <a:lnTo>
                        <a:pt x="0" y="332"/>
                      </a:lnTo>
                      <a:lnTo>
                        <a:pt x="33" y="445"/>
                      </a:lnTo>
                      <a:lnTo>
                        <a:pt x="120" y="477"/>
                      </a:lnTo>
                      <a:lnTo>
                        <a:pt x="113" y="606"/>
                      </a:lnTo>
                      <a:lnTo>
                        <a:pt x="274" y="606"/>
                      </a:lnTo>
                      <a:lnTo>
                        <a:pt x="355" y="719"/>
                      </a:lnTo>
                      <a:lnTo>
                        <a:pt x="452" y="622"/>
                      </a:lnTo>
                      <a:lnTo>
                        <a:pt x="807" y="655"/>
                      </a:lnTo>
                      <a:lnTo>
                        <a:pt x="987" y="590"/>
                      </a:lnTo>
                      <a:lnTo>
                        <a:pt x="936" y="48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</p:grpSp>
          <p:sp>
            <p:nvSpPr>
              <p:cNvPr id="57" name="Freeform 66"/>
              <p:cNvSpPr>
                <a:spLocks noChangeAspect="1"/>
              </p:cNvSpPr>
              <p:nvPr/>
            </p:nvSpPr>
            <p:spPr bwMode="auto">
              <a:xfrm>
                <a:off x="3303536" y="4139466"/>
                <a:ext cx="354613" cy="448826"/>
              </a:xfrm>
              <a:custGeom>
                <a:avLst/>
                <a:gdLst>
                  <a:gd name="T0" fmla="*/ 0 w 852"/>
                  <a:gd name="T1" fmla="*/ 389663 h 1073"/>
                  <a:gd name="T2" fmla="*/ 6559 w 852"/>
                  <a:gd name="T3" fmla="*/ 329810 h 1073"/>
                  <a:gd name="T4" fmla="*/ 72965 w 852"/>
                  <a:gd name="T5" fmla="*/ 225790 h 1073"/>
                  <a:gd name="T6" fmla="*/ 125845 w 852"/>
                  <a:gd name="T7" fmla="*/ 230331 h 1073"/>
                  <a:gd name="T8" fmla="*/ 162737 w 852"/>
                  <a:gd name="T9" fmla="*/ 170065 h 1073"/>
                  <a:gd name="T10" fmla="*/ 43451 w 852"/>
                  <a:gd name="T11" fmla="*/ 159333 h 1073"/>
                  <a:gd name="T12" fmla="*/ 23775 w 852"/>
                  <a:gd name="T13" fmla="*/ 123421 h 1073"/>
                  <a:gd name="T14" fmla="*/ 13117 w 852"/>
                  <a:gd name="T15" fmla="*/ 77190 h 1073"/>
                  <a:gd name="T16" fmla="*/ 46321 w 852"/>
                  <a:gd name="T17" fmla="*/ 50359 h 1073"/>
                  <a:gd name="T18" fmla="*/ 92232 w 852"/>
                  <a:gd name="T19" fmla="*/ 79666 h 1073"/>
                  <a:gd name="T20" fmla="*/ 72965 w 852"/>
                  <a:gd name="T21" fmla="*/ 99893 h 1073"/>
                  <a:gd name="T22" fmla="*/ 118876 w 852"/>
                  <a:gd name="T23" fmla="*/ 110212 h 1073"/>
                  <a:gd name="T24" fmla="*/ 189382 w 852"/>
                  <a:gd name="T25" fmla="*/ 86684 h 1073"/>
                  <a:gd name="T26" fmla="*/ 189382 w 852"/>
                  <a:gd name="T27" fmla="*/ 19401 h 1073"/>
                  <a:gd name="T28" fmla="*/ 204959 w 852"/>
                  <a:gd name="T29" fmla="*/ 0 h 1073"/>
                  <a:gd name="T30" fmla="*/ 257838 w 852"/>
                  <a:gd name="T31" fmla="*/ 52836 h 1073"/>
                  <a:gd name="T32" fmla="*/ 310308 w 852"/>
                  <a:gd name="T33" fmla="*/ 52836 h 1073"/>
                  <a:gd name="T34" fmla="*/ 349250 w 852"/>
                  <a:gd name="T35" fmla="*/ 95352 h 1073"/>
                  <a:gd name="T36" fmla="*/ 334493 w 852"/>
                  <a:gd name="T37" fmla="*/ 163461 h 1073"/>
                  <a:gd name="T38" fmla="*/ 288172 w 852"/>
                  <a:gd name="T39" fmla="*/ 203500 h 1073"/>
                  <a:gd name="T40" fmla="*/ 301700 w 852"/>
                  <a:gd name="T41" fmla="*/ 250144 h 1073"/>
                  <a:gd name="T42" fmla="*/ 337362 w 852"/>
                  <a:gd name="T43" fmla="*/ 263353 h 1073"/>
                  <a:gd name="T44" fmla="*/ 334493 w 852"/>
                  <a:gd name="T45" fmla="*/ 316602 h 1073"/>
                  <a:gd name="T46" fmla="*/ 255379 w 852"/>
                  <a:gd name="T47" fmla="*/ 316602 h 1073"/>
                  <a:gd name="T48" fmla="*/ 195531 w 852"/>
                  <a:gd name="T49" fmla="*/ 283579 h 1073"/>
                  <a:gd name="T50" fmla="*/ 169296 w 852"/>
                  <a:gd name="T51" fmla="*/ 350037 h 1073"/>
                  <a:gd name="T52" fmla="*/ 202499 w 852"/>
                  <a:gd name="T53" fmla="*/ 423511 h 1073"/>
                  <a:gd name="T54" fmla="*/ 103299 w 852"/>
                  <a:gd name="T55" fmla="*/ 403285 h 1073"/>
                  <a:gd name="T56" fmla="*/ 109448 w 852"/>
                  <a:gd name="T57" fmla="*/ 442912 h 1073"/>
                  <a:gd name="T58" fmla="*/ 46321 w 852"/>
                  <a:gd name="T59" fmla="*/ 442086 h 1073"/>
                  <a:gd name="T60" fmla="*/ 63537 w 852"/>
                  <a:gd name="T61" fmla="*/ 412366 h 1073"/>
                  <a:gd name="T62" fmla="*/ 43451 w 852"/>
                  <a:gd name="T63" fmla="*/ 389663 h 1073"/>
                  <a:gd name="T64" fmla="*/ 0 w 852"/>
                  <a:gd name="T65" fmla="*/ 389663 h 10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2"/>
                  <a:gd name="T100" fmla="*/ 0 h 1073"/>
                  <a:gd name="T101" fmla="*/ 852 w 852"/>
                  <a:gd name="T102" fmla="*/ 1073 h 10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2" h="1073">
                    <a:moveTo>
                      <a:pt x="0" y="944"/>
                    </a:moveTo>
                    <a:lnTo>
                      <a:pt x="16" y="799"/>
                    </a:lnTo>
                    <a:lnTo>
                      <a:pt x="178" y="547"/>
                    </a:lnTo>
                    <a:lnTo>
                      <a:pt x="307" y="558"/>
                    </a:lnTo>
                    <a:lnTo>
                      <a:pt x="397" y="412"/>
                    </a:lnTo>
                    <a:lnTo>
                      <a:pt x="106" y="386"/>
                    </a:lnTo>
                    <a:lnTo>
                      <a:pt x="58" y="299"/>
                    </a:lnTo>
                    <a:lnTo>
                      <a:pt x="32" y="187"/>
                    </a:lnTo>
                    <a:lnTo>
                      <a:pt x="113" y="122"/>
                    </a:lnTo>
                    <a:lnTo>
                      <a:pt x="225" y="193"/>
                    </a:lnTo>
                    <a:lnTo>
                      <a:pt x="178" y="242"/>
                    </a:lnTo>
                    <a:lnTo>
                      <a:pt x="290" y="267"/>
                    </a:lnTo>
                    <a:lnTo>
                      <a:pt x="462" y="210"/>
                    </a:lnTo>
                    <a:lnTo>
                      <a:pt x="462" y="47"/>
                    </a:lnTo>
                    <a:lnTo>
                      <a:pt x="500" y="0"/>
                    </a:lnTo>
                    <a:lnTo>
                      <a:pt x="629" y="128"/>
                    </a:lnTo>
                    <a:lnTo>
                      <a:pt x="757" y="128"/>
                    </a:lnTo>
                    <a:lnTo>
                      <a:pt x="852" y="231"/>
                    </a:lnTo>
                    <a:lnTo>
                      <a:pt x="816" y="396"/>
                    </a:lnTo>
                    <a:lnTo>
                      <a:pt x="703" y="493"/>
                    </a:lnTo>
                    <a:lnTo>
                      <a:pt x="736" y="606"/>
                    </a:lnTo>
                    <a:lnTo>
                      <a:pt x="823" y="638"/>
                    </a:lnTo>
                    <a:lnTo>
                      <a:pt x="816" y="767"/>
                    </a:lnTo>
                    <a:lnTo>
                      <a:pt x="623" y="767"/>
                    </a:lnTo>
                    <a:lnTo>
                      <a:pt x="477" y="687"/>
                    </a:lnTo>
                    <a:lnTo>
                      <a:pt x="413" y="848"/>
                    </a:lnTo>
                    <a:lnTo>
                      <a:pt x="494" y="1026"/>
                    </a:lnTo>
                    <a:lnTo>
                      <a:pt x="252" y="977"/>
                    </a:lnTo>
                    <a:lnTo>
                      <a:pt x="267" y="1073"/>
                    </a:lnTo>
                    <a:lnTo>
                      <a:pt x="113" y="1071"/>
                    </a:lnTo>
                    <a:lnTo>
                      <a:pt x="155" y="999"/>
                    </a:lnTo>
                    <a:lnTo>
                      <a:pt x="106" y="944"/>
                    </a:lnTo>
                    <a:lnTo>
                      <a:pt x="0" y="944"/>
                    </a:lnTo>
                    <a:close/>
                  </a:path>
                </a:pathLst>
              </a:cu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  <p:grpSp>
          <p:nvGrpSpPr>
            <p:cNvPr id="24" name="Группа 448"/>
            <p:cNvGrpSpPr/>
            <p:nvPr/>
          </p:nvGrpSpPr>
          <p:grpSpPr>
            <a:xfrm>
              <a:off x="4101081" y="1636759"/>
              <a:ext cx="3226311" cy="3713867"/>
              <a:chOff x="3498633" y="1636759"/>
              <a:chExt cx="3226311" cy="3713867"/>
            </a:xfrm>
            <a:grpFill/>
          </p:grpSpPr>
          <p:grpSp>
            <p:nvGrpSpPr>
              <p:cNvPr id="25" name="Группа 128"/>
              <p:cNvGrpSpPr/>
              <p:nvPr/>
            </p:nvGrpSpPr>
            <p:grpSpPr>
              <a:xfrm>
                <a:off x="3498633" y="1636759"/>
                <a:ext cx="3226311" cy="3713867"/>
                <a:chOff x="4093543" y="1163034"/>
                <a:chExt cx="3226311" cy="3713867"/>
              </a:xfrm>
              <a:grpFill/>
            </p:grpSpPr>
            <p:sp>
              <p:nvSpPr>
                <p:cNvPr id="27" name="Freeform 28"/>
                <p:cNvSpPr>
                  <a:spLocks noChangeAspect="1"/>
                </p:cNvSpPr>
                <p:nvPr/>
              </p:nvSpPr>
              <p:spPr bwMode="auto">
                <a:xfrm>
                  <a:off x="4963349" y="4026141"/>
                  <a:ext cx="309116" cy="493039"/>
                </a:xfrm>
                <a:custGeom>
                  <a:avLst/>
                  <a:gdLst>
                    <a:gd name="T0" fmla="*/ 29082 w 748"/>
                    <a:gd name="T1" fmla="*/ 244745 h 1177"/>
                    <a:gd name="T2" fmla="*/ 42190 w 748"/>
                    <a:gd name="T3" fmla="*/ 238967 h 1177"/>
                    <a:gd name="T4" fmla="*/ 71272 w 748"/>
                    <a:gd name="T5" fmla="*/ 292208 h 1177"/>
                    <a:gd name="T6" fmla="*/ 137629 w 748"/>
                    <a:gd name="T7" fmla="*/ 345862 h 1177"/>
                    <a:gd name="T8" fmla="*/ 131075 w 748"/>
                    <a:gd name="T9" fmla="*/ 399103 h 1177"/>
                    <a:gd name="T10" fmla="*/ 157290 w 748"/>
                    <a:gd name="T11" fmla="*/ 435010 h 1177"/>
                    <a:gd name="T12" fmla="*/ 156061 w 748"/>
                    <a:gd name="T13" fmla="*/ 454821 h 1177"/>
                    <a:gd name="T14" fmla="*/ 248223 w 748"/>
                    <a:gd name="T15" fmla="*/ 485775 h 1177"/>
                    <a:gd name="T16" fmla="*/ 293280 w 748"/>
                    <a:gd name="T17" fmla="*/ 414787 h 1177"/>
                    <a:gd name="T18" fmla="*/ 273619 w 748"/>
                    <a:gd name="T19" fmla="*/ 355354 h 1177"/>
                    <a:gd name="T20" fmla="*/ 287136 w 748"/>
                    <a:gd name="T21" fmla="*/ 279001 h 1177"/>
                    <a:gd name="T22" fmla="*/ 243308 w 748"/>
                    <a:gd name="T23" fmla="*/ 265794 h 1177"/>
                    <a:gd name="T24" fmla="*/ 243308 w 748"/>
                    <a:gd name="T25" fmla="*/ 245983 h 1177"/>
                    <a:gd name="T26" fmla="*/ 269933 w 748"/>
                    <a:gd name="T27" fmla="*/ 205949 h 1177"/>
                    <a:gd name="T28" fmla="*/ 247404 w 748"/>
                    <a:gd name="T29" fmla="*/ 192742 h 1177"/>
                    <a:gd name="T30" fmla="*/ 247404 w 748"/>
                    <a:gd name="T31" fmla="*/ 155597 h 1177"/>
                    <a:gd name="T32" fmla="*/ 267065 w 748"/>
                    <a:gd name="T33" fmla="*/ 146104 h 1177"/>
                    <a:gd name="T34" fmla="*/ 306388 w 748"/>
                    <a:gd name="T35" fmla="*/ 92863 h 1177"/>
                    <a:gd name="T36" fmla="*/ 256825 w 748"/>
                    <a:gd name="T37" fmla="*/ 28891 h 1177"/>
                    <a:gd name="T38" fmla="*/ 253548 w 748"/>
                    <a:gd name="T39" fmla="*/ 0 h 1177"/>
                    <a:gd name="T40" fmla="*/ 197022 w 748"/>
                    <a:gd name="T41" fmla="*/ 35907 h 1177"/>
                    <a:gd name="T42" fmla="*/ 161386 w 748"/>
                    <a:gd name="T43" fmla="*/ 13207 h 1177"/>
                    <a:gd name="T44" fmla="*/ 115100 w 748"/>
                    <a:gd name="T45" fmla="*/ 21874 h 1177"/>
                    <a:gd name="T46" fmla="*/ 69224 w 748"/>
                    <a:gd name="T47" fmla="*/ 66448 h 1177"/>
                    <a:gd name="T48" fmla="*/ 0 w 748"/>
                    <a:gd name="T49" fmla="*/ 66448 h 1177"/>
                    <a:gd name="T50" fmla="*/ 29082 w 748"/>
                    <a:gd name="T51" fmla="*/ 106070 h 1177"/>
                    <a:gd name="T52" fmla="*/ 29082 w 748"/>
                    <a:gd name="T53" fmla="*/ 244745 h 117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48"/>
                    <a:gd name="T82" fmla="*/ 0 h 1177"/>
                    <a:gd name="T83" fmla="*/ 748 w 748"/>
                    <a:gd name="T84" fmla="*/ 1177 h 117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48" h="1177">
                      <a:moveTo>
                        <a:pt x="71" y="593"/>
                      </a:moveTo>
                      <a:lnTo>
                        <a:pt x="103" y="579"/>
                      </a:lnTo>
                      <a:lnTo>
                        <a:pt x="174" y="708"/>
                      </a:lnTo>
                      <a:lnTo>
                        <a:pt x="336" y="838"/>
                      </a:lnTo>
                      <a:lnTo>
                        <a:pt x="320" y="967"/>
                      </a:lnTo>
                      <a:lnTo>
                        <a:pt x="384" y="1054"/>
                      </a:lnTo>
                      <a:lnTo>
                        <a:pt x="381" y="1102"/>
                      </a:lnTo>
                      <a:lnTo>
                        <a:pt x="606" y="1177"/>
                      </a:lnTo>
                      <a:lnTo>
                        <a:pt x="716" y="1005"/>
                      </a:lnTo>
                      <a:lnTo>
                        <a:pt x="668" y="861"/>
                      </a:lnTo>
                      <a:lnTo>
                        <a:pt x="701" y="676"/>
                      </a:lnTo>
                      <a:lnTo>
                        <a:pt x="594" y="644"/>
                      </a:lnTo>
                      <a:lnTo>
                        <a:pt x="594" y="596"/>
                      </a:lnTo>
                      <a:lnTo>
                        <a:pt x="659" y="499"/>
                      </a:lnTo>
                      <a:lnTo>
                        <a:pt x="604" y="467"/>
                      </a:lnTo>
                      <a:lnTo>
                        <a:pt x="604" y="377"/>
                      </a:lnTo>
                      <a:lnTo>
                        <a:pt x="652" y="354"/>
                      </a:lnTo>
                      <a:lnTo>
                        <a:pt x="748" y="225"/>
                      </a:lnTo>
                      <a:lnTo>
                        <a:pt x="627" y="70"/>
                      </a:lnTo>
                      <a:lnTo>
                        <a:pt x="619" y="0"/>
                      </a:lnTo>
                      <a:lnTo>
                        <a:pt x="481" y="87"/>
                      </a:lnTo>
                      <a:lnTo>
                        <a:pt x="394" y="32"/>
                      </a:lnTo>
                      <a:lnTo>
                        <a:pt x="281" y="53"/>
                      </a:lnTo>
                      <a:lnTo>
                        <a:pt x="169" y="161"/>
                      </a:lnTo>
                      <a:lnTo>
                        <a:pt x="0" y="161"/>
                      </a:lnTo>
                      <a:lnTo>
                        <a:pt x="71" y="257"/>
                      </a:lnTo>
                      <a:lnTo>
                        <a:pt x="71" y="59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77063" tIns="38531" rIns="77063" bIns="38531"/>
                <a:lstStyle/>
                <a:p>
                  <a:endParaRPr lang="ru-RU" sz="2000" dirty="0">
                    <a:latin typeface="Calibri Light" pitchFamily="34" charset="0"/>
                  </a:endParaRPr>
                </a:p>
              </p:txBody>
            </p:sp>
            <p:grpSp>
              <p:nvGrpSpPr>
                <p:cNvPr id="30" name="Группа 127"/>
                <p:cNvGrpSpPr/>
                <p:nvPr/>
              </p:nvGrpSpPr>
              <p:grpSpPr>
                <a:xfrm>
                  <a:off x="4093543" y="1163034"/>
                  <a:ext cx="3226311" cy="3713867"/>
                  <a:chOff x="4093543" y="1163034"/>
                  <a:chExt cx="3226311" cy="3713867"/>
                </a:xfrm>
                <a:grpFill/>
              </p:grpSpPr>
              <p:grpSp>
                <p:nvGrpSpPr>
                  <p:cNvPr id="31" name="Группа 125"/>
                  <p:cNvGrpSpPr/>
                  <p:nvPr/>
                </p:nvGrpSpPr>
                <p:grpSpPr>
                  <a:xfrm>
                    <a:off x="4885736" y="1163034"/>
                    <a:ext cx="2434118" cy="3620083"/>
                    <a:chOff x="4885736" y="1163034"/>
                    <a:chExt cx="2434118" cy="3620083"/>
                  </a:xfrm>
                  <a:grpFill/>
                </p:grpSpPr>
                <p:sp>
                  <p:nvSpPr>
                    <p:cNvPr id="47" name="Freeform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37029" y="3537122"/>
                      <a:ext cx="782825" cy="1150870"/>
                    </a:xfrm>
                    <a:custGeom>
                      <a:avLst/>
                      <a:gdLst>
                        <a:gd name="T0" fmla="*/ 0 w 1897"/>
                        <a:gd name="T1" fmla="*/ 1084743 h 2752"/>
                        <a:gd name="T2" fmla="*/ 30158 w 1897"/>
                        <a:gd name="T3" fmla="*/ 1088455 h 2752"/>
                        <a:gd name="T4" fmla="*/ 50128 w 1897"/>
                        <a:gd name="T5" fmla="*/ 1135062 h 2752"/>
                        <a:gd name="T6" fmla="*/ 279983 w 1897"/>
                        <a:gd name="T7" fmla="*/ 1088455 h 2752"/>
                        <a:gd name="T8" fmla="*/ 365568 w 1897"/>
                        <a:gd name="T9" fmla="*/ 1015039 h 2752"/>
                        <a:gd name="T10" fmla="*/ 457673 w 1897"/>
                        <a:gd name="T11" fmla="*/ 895429 h 2752"/>
                        <a:gd name="T12" fmla="*/ 536329 w 1897"/>
                        <a:gd name="T13" fmla="*/ 915226 h 2752"/>
                        <a:gd name="T14" fmla="*/ 607242 w 1897"/>
                        <a:gd name="T15" fmla="*/ 907390 h 2752"/>
                        <a:gd name="T16" fmla="*/ 707498 w 1897"/>
                        <a:gd name="T17" fmla="*/ 895429 h 2752"/>
                        <a:gd name="T18" fmla="*/ 766592 w 1897"/>
                        <a:gd name="T19" fmla="*/ 802627 h 2752"/>
                        <a:gd name="T20" fmla="*/ 746623 w 1897"/>
                        <a:gd name="T21" fmla="*/ 609188 h 2752"/>
                        <a:gd name="T22" fmla="*/ 773113 w 1897"/>
                        <a:gd name="T23" fmla="*/ 569181 h 2752"/>
                        <a:gd name="T24" fmla="*/ 746623 w 1897"/>
                        <a:gd name="T25" fmla="*/ 515975 h 2752"/>
                        <a:gd name="T26" fmla="*/ 713611 w 1897"/>
                        <a:gd name="T27" fmla="*/ 536185 h 2752"/>
                        <a:gd name="T28" fmla="*/ 694457 w 1897"/>
                        <a:gd name="T29" fmla="*/ 515975 h 2752"/>
                        <a:gd name="T30" fmla="*/ 771483 w 1897"/>
                        <a:gd name="T31" fmla="*/ 397602 h 2752"/>
                        <a:gd name="T32" fmla="*/ 727468 w 1897"/>
                        <a:gd name="T33" fmla="*/ 336559 h 2752"/>
                        <a:gd name="T34" fmla="*/ 722985 w 1897"/>
                        <a:gd name="T35" fmla="*/ 285828 h 2752"/>
                        <a:gd name="T36" fmla="*/ 691196 w 1897"/>
                        <a:gd name="T37" fmla="*/ 239633 h 2752"/>
                        <a:gd name="T38" fmla="*/ 687529 w 1897"/>
                        <a:gd name="T39" fmla="*/ 190552 h 2752"/>
                        <a:gd name="T40" fmla="*/ 644329 w 1897"/>
                        <a:gd name="T41" fmla="*/ 199213 h 2752"/>
                        <a:gd name="T42" fmla="*/ 625582 w 1897"/>
                        <a:gd name="T43" fmla="*/ 157143 h 2752"/>
                        <a:gd name="T44" fmla="*/ 559967 w 1897"/>
                        <a:gd name="T45" fmla="*/ 213237 h 2752"/>
                        <a:gd name="T46" fmla="*/ 562412 w 1897"/>
                        <a:gd name="T47" fmla="*/ 136933 h 2752"/>
                        <a:gd name="T48" fmla="*/ 496798 w 1897"/>
                        <a:gd name="T49" fmla="*/ 143533 h 2752"/>
                        <a:gd name="T50" fmla="*/ 498428 w 1897"/>
                        <a:gd name="T51" fmla="*/ 99813 h 2752"/>
                        <a:gd name="T52" fmla="*/ 451152 w 1897"/>
                        <a:gd name="T53" fmla="*/ 59805 h 2752"/>
                        <a:gd name="T54" fmla="*/ 407545 w 1897"/>
                        <a:gd name="T55" fmla="*/ 32996 h 2752"/>
                        <a:gd name="T56" fmla="*/ 394504 w 1897"/>
                        <a:gd name="T57" fmla="*/ 0 h 2752"/>
                        <a:gd name="T58" fmla="*/ 328889 w 1897"/>
                        <a:gd name="T59" fmla="*/ 26397 h 2752"/>
                        <a:gd name="T60" fmla="*/ 323183 w 1897"/>
                        <a:gd name="T61" fmla="*/ 96926 h 2752"/>
                        <a:gd name="T62" fmla="*/ 372089 w 1897"/>
                        <a:gd name="T63" fmla="*/ 132809 h 2752"/>
                        <a:gd name="T64" fmla="*/ 372089 w 1897"/>
                        <a:gd name="T65" fmla="*/ 179416 h 2752"/>
                        <a:gd name="T66" fmla="*/ 326444 w 1897"/>
                        <a:gd name="T67" fmla="*/ 213237 h 2752"/>
                        <a:gd name="T68" fmla="*/ 266942 w 1897"/>
                        <a:gd name="T69" fmla="*/ 209937 h 2752"/>
                        <a:gd name="T70" fmla="*/ 279983 w 1897"/>
                        <a:gd name="T71" fmla="*/ 249945 h 2752"/>
                        <a:gd name="T72" fmla="*/ 326444 w 1897"/>
                        <a:gd name="T73" fmla="*/ 289952 h 2752"/>
                        <a:gd name="T74" fmla="*/ 352526 w 1897"/>
                        <a:gd name="T75" fmla="*/ 346045 h 2752"/>
                        <a:gd name="T76" fmla="*/ 407545 w 1897"/>
                        <a:gd name="T77" fmla="*/ 362956 h 2752"/>
                        <a:gd name="T78" fmla="*/ 411213 w 1897"/>
                        <a:gd name="T79" fmla="*/ 423174 h 2752"/>
                        <a:gd name="T80" fmla="*/ 388798 w 1897"/>
                        <a:gd name="T81" fmla="*/ 429360 h 2752"/>
                        <a:gd name="T82" fmla="*/ 336632 w 1897"/>
                        <a:gd name="T83" fmla="*/ 525461 h 2752"/>
                        <a:gd name="T84" fmla="*/ 289357 w 1897"/>
                        <a:gd name="T85" fmla="*/ 578667 h 2752"/>
                        <a:gd name="T86" fmla="*/ 289357 w 1897"/>
                        <a:gd name="T87" fmla="*/ 616200 h 2752"/>
                        <a:gd name="T88" fmla="*/ 341930 w 1897"/>
                        <a:gd name="T89" fmla="*/ 622387 h 2752"/>
                        <a:gd name="T90" fmla="*/ 336632 w 1897"/>
                        <a:gd name="T91" fmla="*/ 669406 h 2752"/>
                        <a:gd name="T92" fmla="*/ 262867 w 1897"/>
                        <a:gd name="T93" fmla="*/ 751896 h 2752"/>
                        <a:gd name="T94" fmla="*/ 236784 w 1897"/>
                        <a:gd name="T95" fmla="*/ 751896 h 2752"/>
                        <a:gd name="T96" fmla="*/ 191954 w 1897"/>
                        <a:gd name="T97" fmla="*/ 818300 h 2752"/>
                        <a:gd name="T98" fmla="*/ 155275 w 1897"/>
                        <a:gd name="T99" fmla="*/ 878518 h 2752"/>
                        <a:gd name="T100" fmla="*/ 102701 w 1897"/>
                        <a:gd name="T101" fmla="*/ 878518 h 2752"/>
                        <a:gd name="T102" fmla="*/ 89660 w 1897"/>
                        <a:gd name="T103" fmla="*/ 897903 h 2752"/>
                        <a:gd name="T104" fmla="*/ 20785 w 1897"/>
                        <a:gd name="T105" fmla="*/ 895429 h 2752"/>
                        <a:gd name="T106" fmla="*/ 17117 w 1897"/>
                        <a:gd name="T107" fmla="*/ 1001841 h 2752"/>
                        <a:gd name="T108" fmla="*/ 43200 w 1897"/>
                        <a:gd name="T109" fmla="*/ 1008852 h 2752"/>
                        <a:gd name="T110" fmla="*/ 60317 w 1897"/>
                        <a:gd name="T111" fmla="*/ 1035249 h 2752"/>
                        <a:gd name="T112" fmla="*/ 4075 w 1897"/>
                        <a:gd name="T113" fmla="*/ 1064533 h 2752"/>
                        <a:gd name="T114" fmla="*/ 0 w 1897"/>
                        <a:gd name="T115" fmla="*/ 1084743 h 2752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1897"/>
                        <a:gd name="T175" fmla="*/ 0 h 2752"/>
                        <a:gd name="T176" fmla="*/ 1897 w 1897"/>
                        <a:gd name="T177" fmla="*/ 2752 h 2752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1897" h="2752">
                          <a:moveTo>
                            <a:pt x="0" y="2630"/>
                          </a:moveTo>
                          <a:lnTo>
                            <a:pt x="74" y="2639"/>
                          </a:lnTo>
                          <a:lnTo>
                            <a:pt x="123" y="2752"/>
                          </a:lnTo>
                          <a:lnTo>
                            <a:pt x="687" y="2639"/>
                          </a:lnTo>
                          <a:lnTo>
                            <a:pt x="897" y="2461"/>
                          </a:lnTo>
                          <a:lnTo>
                            <a:pt x="1123" y="2171"/>
                          </a:lnTo>
                          <a:lnTo>
                            <a:pt x="1316" y="2219"/>
                          </a:lnTo>
                          <a:lnTo>
                            <a:pt x="1490" y="2200"/>
                          </a:lnTo>
                          <a:lnTo>
                            <a:pt x="1736" y="2171"/>
                          </a:lnTo>
                          <a:lnTo>
                            <a:pt x="1881" y="1946"/>
                          </a:lnTo>
                          <a:lnTo>
                            <a:pt x="1832" y="1477"/>
                          </a:lnTo>
                          <a:lnTo>
                            <a:pt x="1897" y="1380"/>
                          </a:lnTo>
                          <a:lnTo>
                            <a:pt x="1832" y="1251"/>
                          </a:lnTo>
                          <a:lnTo>
                            <a:pt x="1751" y="1300"/>
                          </a:lnTo>
                          <a:lnTo>
                            <a:pt x="1704" y="1251"/>
                          </a:lnTo>
                          <a:lnTo>
                            <a:pt x="1893" y="964"/>
                          </a:lnTo>
                          <a:lnTo>
                            <a:pt x="1785" y="816"/>
                          </a:lnTo>
                          <a:lnTo>
                            <a:pt x="1774" y="693"/>
                          </a:lnTo>
                          <a:lnTo>
                            <a:pt x="1696" y="581"/>
                          </a:lnTo>
                          <a:lnTo>
                            <a:pt x="1687" y="462"/>
                          </a:lnTo>
                          <a:lnTo>
                            <a:pt x="1581" y="483"/>
                          </a:lnTo>
                          <a:lnTo>
                            <a:pt x="1535" y="381"/>
                          </a:lnTo>
                          <a:lnTo>
                            <a:pt x="1374" y="517"/>
                          </a:lnTo>
                          <a:lnTo>
                            <a:pt x="1380" y="332"/>
                          </a:lnTo>
                          <a:lnTo>
                            <a:pt x="1219" y="348"/>
                          </a:lnTo>
                          <a:lnTo>
                            <a:pt x="1223" y="242"/>
                          </a:lnTo>
                          <a:lnTo>
                            <a:pt x="1107" y="145"/>
                          </a:lnTo>
                          <a:lnTo>
                            <a:pt x="1000" y="80"/>
                          </a:lnTo>
                          <a:lnTo>
                            <a:pt x="968" y="0"/>
                          </a:lnTo>
                          <a:lnTo>
                            <a:pt x="807" y="64"/>
                          </a:lnTo>
                          <a:lnTo>
                            <a:pt x="793" y="235"/>
                          </a:lnTo>
                          <a:lnTo>
                            <a:pt x="913" y="322"/>
                          </a:lnTo>
                          <a:lnTo>
                            <a:pt x="913" y="435"/>
                          </a:lnTo>
                          <a:lnTo>
                            <a:pt x="801" y="517"/>
                          </a:lnTo>
                          <a:lnTo>
                            <a:pt x="655" y="509"/>
                          </a:lnTo>
                          <a:lnTo>
                            <a:pt x="687" y="606"/>
                          </a:lnTo>
                          <a:lnTo>
                            <a:pt x="801" y="703"/>
                          </a:lnTo>
                          <a:lnTo>
                            <a:pt x="865" y="839"/>
                          </a:lnTo>
                          <a:lnTo>
                            <a:pt x="1000" y="880"/>
                          </a:lnTo>
                          <a:lnTo>
                            <a:pt x="1009" y="1026"/>
                          </a:lnTo>
                          <a:lnTo>
                            <a:pt x="954" y="1041"/>
                          </a:lnTo>
                          <a:lnTo>
                            <a:pt x="826" y="1274"/>
                          </a:lnTo>
                          <a:lnTo>
                            <a:pt x="710" y="1403"/>
                          </a:lnTo>
                          <a:lnTo>
                            <a:pt x="710" y="1494"/>
                          </a:lnTo>
                          <a:lnTo>
                            <a:pt x="839" y="1509"/>
                          </a:lnTo>
                          <a:lnTo>
                            <a:pt x="826" y="1623"/>
                          </a:lnTo>
                          <a:lnTo>
                            <a:pt x="645" y="1823"/>
                          </a:lnTo>
                          <a:lnTo>
                            <a:pt x="581" y="1823"/>
                          </a:lnTo>
                          <a:lnTo>
                            <a:pt x="471" y="1984"/>
                          </a:lnTo>
                          <a:lnTo>
                            <a:pt x="381" y="2130"/>
                          </a:lnTo>
                          <a:lnTo>
                            <a:pt x="252" y="2130"/>
                          </a:lnTo>
                          <a:lnTo>
                            <a:pt x="220" y="2177"/>
                          </a:lnTo>
                          <a:lnTo>
                            <a:pt x="51" y="2171"/>
                          </a:lnTo>
                          <a:lnTo>
                            <a:pt x="42" y="2429"/>
                          </a:lnTo>
                          <a:lnTo>
                            <a:pt x="106" y="2446"/>
                          </a:lnTo>
                          <a:lnTo>
                            <a:pt x="148" y="2510"/>
                          </a:lnTo>
                          <a:lnTo>
                            <a:pt x="10" y="2581"/>
                          </a:lnTo>
                          <a:lnTo>
                            <a:pt x="0" y="263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48" name="Freeform 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94711" y="3703255"/>
                      <a:ext cx="1058487" cy="971340"/>
                    </a:xfrm>
                    <a:custGeom>
                      <a:avLst/>
                      <a:gdLst>
                        <a:gd name="T0" fmla="*/ 901724 w 2564"/>
                        <a:gd name="T1" fmla="*/ 46622 h 2324"/>
                        <a:gd name="T2" fmla="*/ 914781 w 2564"/>
                        <a:gd name="T3" fmla="*/ 86643 h 2324"/>
                        <a:gd name="T4" fmla="*/ 961295 w 2564"/>
                        <a:gd name="T5" fmla="*/ 126664 h 2324"/>
                        <a:gd name="T6" fmla="*/ 987408 w 2564"/>
                        <a:gd name="T7" fmla="*/ 182776 h 2324"/>
                        <a:gd name="T8" fmla="*/ 1042491 w 2564"/>
                        <a:gd name="T9" fmla="*/ 199692 h 2324"/>
                        <a:gd name="T10" fmla="*/ 1046163 w 2564"/>
                        <a:gd name="T11" fmla="*/ 259929 h 2324"/>
                        <a:gd name="T12" fmla="*/ 1023722 w 2564"/>
                        <a:gd name="T13" fmla="*/ 266118 h 2324"/>
                        <a:gd name="T14" fmla="*/ 971495 w 2564"/>
                        <a:gd name="T15" fmla="*/ 362251 h 2324"/>
                        <a:gd name="T16" fmla="*/ 924165 w 2564"/>
                        <a:gd name="T17" fmla="*/ 415474 h 2324"/>
                        <a:gd name="T18" fmla="*/ 924165 w 2564"/>
                        <a:gd name="T19" fmla="*/ 453020 h 2324"/>
                        <a:gd name="T20" fmla="*/ 976800 w 2564"/>
                        <a:gd name="T21" fmla="*/ 459208 h 2324"/>
                        <a:gd name="T22" fmla="*/ 971495 w 2564"/>
                        <a:gd name="T23" fmla="*/ 506243 h 2324"/>
                        <a:gd name="T24" fmla="*/ 897644 w 2564"/>
                        <a:gd name="T25" fmla="*/ 588760 h 2324"/>
                        <a:gd name="T26" fmla="*/ 871531 w 2564"/>
                        <a:gd name="T27" fmla="*/ 588760 h 2324"/>
                        <a:gd name="T28" fmla="*/ 826648 w 2564"/>
                        <a:gd name="T29" fmla="*/ 655187 h 2324"/>
                        <a:gd name="T30" fmla="*/ 789926 w 2564"/>
                        <a:gd name="T31" fmla="*/ 715424 h 2324"/>
                        <a:gd name="T32" fmla="*/ 737292 w 2564"/>
                        <a:gd name="T33" fmla="*/ 715424 h 2324"/>
                        <a:gd name="T34" fmla="*/ 724235 w 2564"/>
                        <a:gd name="T35" fmla="*/ 734816 h 2324"/>
                        <a:gd name="T36" fmla="*/ 655280 w 2564"/>
                        <a:gd name="T37" fmla="*/ 732340 h 2324"/>
                        <a:gd name="T38" fmla="*/ 651608 w 2564"/>
                        <a:gd name="T39" fmla="*/ 838787 h 2324"/>
                        <a:gd name="T40" fmla="*/ 677721 w 2564"/>
                        <a:gd name="T41" fmla="*/ 845801 h 2324"/>
                        <a:gd name="T42" fmla="*/ 694858 w 2564"/>
                        <a:gd name="T43" fmla="*/ 872207 h 2324"/>
                        <a:gd name="T44" fmla="*/ 638551 w 2564"/>
                        <a:gd name="T45" fmla="*/ 901501 h 2324"/>
                        <a:gd name="T46" fmla="*/ 634471 w 2564"/>
                        <a:gd name="T47" fmla="*/ 921717 h 2324"/>
                        <a:gd name="T48" fmla="*/ 467183 w 2564"/>
                        <a:gd name="T49" fmla="*/ 905214 h 2324"/>
                        <a:gd name="T50" fmla="*/ 348857 w 2564"/>
                        <a:gd name="T51" fmla="*/ 958850 h 2324"/>
                        <a:gd name="T52" fmla="*/ 276229 w 2564"/>
                        <a:gd name="T53" fmla="*/ 945647 h 2324"/>
                        <a:gd name="T54" fmla="*/ 223595 w 2564"/>
                        <a:gd name="T55" fmla="*/ 838787 h 2324"/>
                        <a:gd name="T56" fmla="*/ 118734 w 2564"/>
                        <a:gd name="T57" fmla="*/ 845801 h 2324"/>
                        <a:gd name="T58" fmla="*/ 0 w 2564"/>
                        <a:gd name="T59" fmla="*/ 780200 h 2324"/>
                        <a:gd name="T60" fmla="*/ 0 w 2564"/>
                        <a:gd name="T61" fmla="*/ 705935 h 2324"/>
                        <a:gd name="T62" fmla="*/ 0 w 2564"/>
                        <a:gd name="T63" fmla="*/ 708410 h 2324"/>
                        <a:gd name="T64" fmla="*/ 23665 w 2564"/>
                        <a:gd name="T65" fmla="*/ 708410 h 2324"/>
                        <a:gd name="T66" fmla="*/ 83236 w 2564"/>
                        <a:gd name="T67" fmla="*/ 662201 h 2324"/>
                        <a:gd name="T68" fmla="*/ 144847 w 2564"/>
                        <a:gd name="T69" fmla="*/ 728627 h 2324"/>
                        <a:gd name="T70" fmla="*/ 214618 w 2564"/>
                        <a:gd name="T71" fmla="*/ 745955 h 2324"/>
                        <a:gd name="T72" fmla="*/ 247668 w 2564"/>
                        <a:gd name="T73" fmla="*/ 752144 h 2324"/>
                        <a:gd name="T74" fmla="*/ 283166 w 2564"/>
                        <a:gd name="T75" fmla="*/ 828473 h 2324"/>
                        <a:gd name="T76" fmla="*/ 361914 w 2564"/>
                        <a:gd name="T77" fmla="*/ 872207 h 2324"/>
                        <a:gd name="T78" fmla="*/ 401492 w 2564"/>
                        <a:gd name="T79" fmla="*/ 854878 h 2324"/>
                        <a:gd name="T80" fmla="*/ 412100 w 2564"/>
                        <a:gd name="T81" fmla="*/ 818983 h 2324"/>
                        <a:gd name="T82" fmla="*/ 421485 w 2564"/>
                        <a:gd name="T83" fmla="*/ 745955 h 2324"/>
                        <a:gd name="T84" fmla="*/ 493704 w 2564"/>
                        <a:gd name="T85" fmla="*/ 675403 h 2324"/>
                        <a:gd name="T86" fmla="*/ 563475 w 2564"/>
                        <a:gd name="T87" fmla="*/ 592886 h 2324"/>
                        <a:gd name="T88" fmla="*/ 596117 w 2564"/>
                        <a:gd name="T89" fmla="*/ 506243 h 2324"/>
                        <a:gd name="T90" fmla="*/ 589589 w 2564"/>
                        <a:gd name="T91" fmla="*/ 412999 h 2324"/>
                        <a:gd name="T92" fmla="*/ 546339 w 2564"/>
                        <a:gd name="T93" fmla="*/ 409285 h 2324"/>
                        <a:gd name="T94" fmla="*/ 539810 w 2564"/>
                        <a:gd name="T95" fmla="*/ 306139 h 2324"/>
                        <a:gd name="T96" fmla="*/ 585917 w 2564"/>
                        <a:gd name="T97" fmla="*/ 269419 h 2324"/>
                        <a:gd name="T98" fmla="*/ 565924 w 2564"/>
                        <a:gd name="T99" fmla="*/ 252915 h 2324"/>
                        <a:gd name="T100" fmla="*/ 520225 w 2564"/>
                        <a:gd name="T101" fmla="*/ 252915 h 2324"/>
                        <a:gd name="T102" fmla="*/ 517369 w 2564"/>
                        <a:gd name="T103" fmla="*/ 222384 h 2324"/>
                        <a:gd name="T104" fmla="*/ 603053 w 2564"/>
                        <a:gd name="T105" fmla="*/ 139867 h 2324"/>
                        <a:gd name="T106" fmla="*/ 645079 w 2564"/>
                        <a:gd name="T107" fmla="*/ 133265 h 2324"/>
                        <a:gd name="T108" fmla="*/ 658544 w 2564"/>
                        <a:gd name="T109" fmla="*/ 113049 h 2324"/>
                        <a:gd name="T110" fmla="*/ 720971 w 2564"/>
                        <a:gd name="T111" fmla="*/ 96133 h 2324"/>
                        <a:gd name="T112" fmla="*/ 752797 w 2564"/>
                        <a:gd name="T113" fmla="*/ 116349 h 2324"/>
                        <a:gd name="T114" fmla="*/ 858474 w 2564"/>
                        <a:gd name="T115" fmla="*/ 86643 h 2324"/>
                        <a:gd name="T116" fmla="*/ 868674 w 2564"/>
                        <a:gd name="T117" fmla="*/ 22692 h 2324"/>
                        <a:gd name="T118" fmla="*/ 924165 w 2564"/>
                        <a:gd name="T119" fmla="*/ 0 h 2324"/>
                        <a:gd name="T120" fmla="*/ 927837 w 2564"/>
                        <a:gd name="T121" fmla="*/ 16091 h 2324"/>
                        <a:gd name="T122" fmla="*/ 901724 w 2564"/>
                        <a:gd name="T123" fmla="*/ 46622 h 2324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4"/>
                        <a:gd name="T187" fmla="*/ 0 h 2324"/>
                        <a:gd name="T188" fmla="*/ 2564 w 2564"/>
                        <a:gd name="T189" fmla="*/ 2324 h 2324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4" h="2324">
                          <a:moveTo>
                            <a:pt x="2210" y="113"/>
                          </a:moveTo>
                          <a:lnTo>
                            <a:pt x="2242" y="210"/>
                          </a:lnTo>
                          <a:lnTo>
                            <a:pt x="2356" y="307"/>
                          </a:lnTo>
                          <a:lnTo>
                            <a:pt x="2420" y="443"/>
                          </a:lnTo>
                          <a:lnTo>
                            <a:pt x="2555" y="484"/>
                          </a:lnTo>
                          <a:lnTo>
                            <a:pt x="2564" y="630"/>
                          </a:lnTo>
                          <a:lnTo>
                            <a:pt x="2509" y="645"/>
                          </a:lnTo>
                          <a:lnTo>
                            <a:pt x="2381" y="878"/>
                          </a:lnTo>
                          <a:lnTo>
                            <a:pt x="2265" y="1007"/>
                          </a:lnTo>
                          <a:lnTo>
                            <a:pt x="2265" y="1098"/>
                          </a:lnTo>
                          <a:lnTo>
                            <a:pt x="2394" y="1113"/>
                          </a:lnTo>
                          <a:lnTo>
                            <a:pt x="2381" y="1227"/>
                          </a:lnTo>
                          <a:lnTo>
                            <a:pt x="2200" y="1427"/>
                          </a:lnTo>
                          <a:lnTo>
                            <a:pt x="2136" y="1427"/>
                          </a:lnTo>
                          <a:lnTo>
                            <a:pt x="2026" y="1588"/>
                          </a:lnTo>
                          <a:lnTo>
                            <a:pt x="1936" y="1734"/>
                          </a:lnTo>
                          <a:lnTo>
                            <a:pt x="1807" y="1734"/>
                          </a:lnTo>
                          <a:lnTo>
                            <a:pt x="1775" y="1781"/>
                          </a:lnTo>
                          <a:lnTo>
                            <a:pt x="1606" y="1775"/>
                          </a:lnTo>
                          <a:lnTo>
                            <a:pt x="1597" y="2033"/>
                          </a:lnTo>
                          <a:lnTo>
                            <a:pt x="1661" y="2050"/>
                          </a:lnTo>
                          <a:lnTo>
                            <a:pt x="1703" y="2114"/>
                          </a:lnTo>
                          <a:lnTo>
                            <a:pt x="1565" y="2185"/>
                          </a:lnTo>
                          <a:lnTo>
                            <a:pt x="1555" y="2234"/>
                          </a:lnTo>
                          <a:lnTo>
                            <a:pt x="1145" y="2194"/>
                          </a:lnTo>
                          <a:lnTo>
                            <a:pt x="855" y="2324"/>
                          </a:lnTo>
                          <a:lnTo>
                            <a:pt x="677" y="2292"/>
                          </a:lnTo>
                          <a:lnTo>
                            <a:pt x="548" y="2033"/>
                          </a:lnTo>
                          <a:lnTo>
                            <a:pt x="291" y="2050"/>
                          </a:lnTo>
                          <a:lnTo>
                            <a:pt x="0" y="1891"/>
                          </a:lnTo>
                          <a:lnTo>
                            <a:pt x="0" y="1711"/>
                          </a:lnTo>
                          <a:lnTo>
                            <a:pt x="0" y="1717"/>
                          </a:lnTo>
                          <a:lnTo>
                            <a:pt x="58" y="1717"/>
                          </a:lnTo>
                          <a:lnTo>
                            <a:pt x="204" y="1605"/>
                          </a:lnTo>
                          <a:lnTo>
                            <a:pt x="355" y="1766"/>
                          </a:lnTo>
                          <a:lnTo>
                            <a:pt x="526" y="1808"/>
                          </a:lnTo>
                          <a:lnTo>
                            <a:pt x="607" y="1823"/>
                          </a:lnTo>
                          <a:lnTo>
                            <a:pt x="694" y="2008"/>
                          </a:lnTo>
                          <a:lnTo>
                            <a:pt x="887" y="2114"/>
                          </a:lnTo>
                          <a:lnTo>
                            <a:pt x="984" y="2072"/>
                          </a:lnTo>
                          <a:lnTo>
                            <a:pt x="1010" y="1985"/>
                          </a:lnTo>
                          <a:lnTo>
                            <a:pt x="1033" y="1808"/>
                          </a:lnTo>
                          <a:lnTo>
                            <a:pt x="1210" y="1637"/>
                          </a:lnTo>
                          <a:lnTo>
                            <a:pt x="1381" y="1437"/>
                          </a:lnTo>
                          <a:lnTo>
                            <a:pt x="1461" y="1227"/>
                          </a:lnTo>
                          <a:lnTo>
                            <a:pt x="1445" y="1001"/>
                          </a:lnTo>
                          <a:lnTo>
                            <a:pt x="1339" y="992"/>
                          </a:lnTo>
                          <a:lnTo>
                            <a:pt x="1323" y="742"/>
                          </a:lnTo>
                          <a:lnTo>
                            <a:pt x="1436" y="653"/>
                          </a:lnTo>
                          <a:lnTo>
                            <a:pt x="1387" y="613"/>
                          </a:lnTo>
                          <a:lnTo>
                            <a:pt x="1275" y="613"/>
                          </a:lnTo>
                          <a:lnTo>
                            <a:pt x="1268" y="539"/>
                          </a:lnTo>
                          <a:lnTo>
                            <a:pt x="1478" y="339"/>
                          </a:lnTo>
                          <a:lnTo>
                            <a:pt x="1581" y="323"/>
                          </a:lnTo>
                          <a:lnTo>
                            <a:pt x="1614" y="274"/>
                          </a:lnTo>
                          <a:lnTo>
                            <a:pt x="1767" y="233"/>
                          </a:lnTo>
                          <a:lnTo>
                            <a:pt x="1845" y="282"/>
                          </a:lnTo>
                          <a:lnTo>
                            <a:pt x="2104" y="210"/>
                          </a:lnTo>
                          <a:lnTo>
                            <a:pt x="2129" y="55"/>
                          </a:lnTo>
                          <a:lnTo>
                            <a:pt x="2265" y="0"/>
                          </a:lnTo>
                          <a:lnTo>
                            <a:pt x="2274" y="39"/>
                          </a:lnTo>
                          <a:lnTo>
                            <a:pt x="2210" y="113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49" name="Freeform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34996" y="4351708"/>
                      <a:ext cx="665067" cy="431409"/>
                    </a:xfrm>
                    <a:custGeom>
                      <a:avLst/>
                      <a:gdLst>
                        <a:gd name="T0" fmla="*/ 6116 w 1612"/>
                        <a:gd name="T1" fmla="*/ 252302 h 1032"/>
                        <a:gd name="T2" fmla="*/ 0 w 1612"/>
                        <a:gd name="T3" fmla="*/ 312491 h 1032"/>
                        <a:gd name="T4" fmla="*/ 2039 w 1612"/>
                        <a:gd name="T5" fmla="*/ 314553 h 1032"/>
                        <a:gd name="T6" fmla="*/ 7746 w 1612"/>
                        <a:gd name="T7" fmla="*/ 320736 h 1032"/>
                        <a:gd name="T8" fmla="*/ 15901 w 1612"/>
                        <a:gd name="T9" fmla="*/ 329394 h 1032"/>
                        <a:gd name="T10" fmla="*/ 25686 w 1612"/>
                        <a:gd name="T11" fmla="*/ 339288 h 1032"/>
                        <a:gd name="T12" fmla="*/ 35878 w 1612"/>
                        <a:gd name="T13" fmla="*/ 349182 h 1032"/>
                        <a:gd name="T14" fmla="*/ 45663 w 1612"/>
                        <a:gd name="T15" fmla="*/ 358664 h 1032"/>
                        <a:gd name="T16" fmla="*/ 50148 w 1612"/>
                        <a:gd name="T17" fmla="*/ 361962 h 1032"/>
                        <a:gd name="T18" fmla="*/ 53817 w 1612"/>
                        <a:gd name="T19" fmla="*/ 364848 h 1032"/>
                        <a:gd name="T20" fmla="*/ 56671 w 1612"/>
                        <a:gd name="T21" fmla="*/ 367322 h 1032"/>
                        <a:gd name="T22" fmla="*/ 58710 w 1612"/>
                        <a:gd name="T23" fmla="*/ 368558 h 1032"/>
                        <a:gd name="T24" fmla="*/ 59525 w 1612"/>
                        <a:gd name="T25" fmla="*/ 368971 h 1032"/>
                        <a:gd name="T26" fmla="*/ 60341 w 1612"/>
                        <a:gd name="T27" fmla="*/ 369383 h 1032"/>
                        <a:gd name="T28" fmla="*/ 60748 w 1612"/>
                        <a:gd name="T29" fmla="*/ 369795 h 1032"/>
                        <a:gd name="T30" fmla="*/ 60748 w 1612"/>
                        <a:gd name="T31" fmla="*/ 370207 h 1032"/>
                        <a:gd name="T32" fmla="*/ 60341 w 1612"/>
                        <a:gd name="T33" fmla="*/ 371856 h 1032"/>
                        <a:gd name="T34" fmla="*/ 58710 w 1612"/>
                        <a:gd name="T35" fmla="*/ 373918 h 1032"/>
                        <a:gd name="T36" fmla="*/ 54225 w 1612"/>
                        <a:gd name="T37" fmla="*/ 377628 h 1032"/>
                        <a:gd name="T38" fmla="*/ 48517 w 1612"/>
                        <a:gd name="T39" fmla="*/ 381751 h 1032"/>
                        <a:gd name="T40" fmla="*/ 41586 w 1612"/>
                        <a:gd name="T41" fmla="*/ 385461 h 1032"/>
                        <a:gd name="T42" fmla="*/ 35878 w 1612"/>
                        <a:gd name="T43" fmla="*/ 389171 h 1032"/>
                        <a:gd name="T44" fmla="*/ 31394 w 1612"/>
                        <a:gd name="T45" fmla="*/ 391645 h 1032"/>
                        <a:gd name="T46" fmla="*/ 30170 w 1612"/>
                        <a:gd name="T47" fmla="*/ 392057 h 1032"/>
                        <a:gd name="T48" fmla="*/ 30170 w 1612"/>
                        <a:gd name="T49" fmla="*/ 418442 h 1032"/>
                        <a:gd name="T50" fmla="*/ 40363 w 1612"/>
                        <a:gd name="T51" fmla="*/ 425450 h 1032"/>
                        <a:gd name="T52" fmla="*/ 236063 w 1612"/>
                        <a:gd name="T53" fmla="*/ 338876 h 1032"/>
                        <a:gd name="T54" fmla="*/ 289065 w 1612"/>
                        <a:gd name="T55" fmla="*/ 378865 h 1032"/>
                        <a:gd name="T56" fmla="*/ 361229 w 1612"/>
                        <a:gd name="T57" fmla="*/ 359076 h 1032"/>
                        <a:gd name="T58" fmla="*/ 400777 w 1612"/>
                        <a:gd name="T59" fmla="*/ 425450 h 1032"/>
                        <a:gd name="T60" fmla="*/ 572014 w 1612"/>
                        <a:gd name="T61" fmla="*/ 425450 h 1032"/>
                        <a:gd name="T62" fmla="*/ 657225 w 1612"/>
                        <a:gd name="T63" fmla="*/ 359076 h 1032"/>
                        <a:gd name="T64" fmla="*/ 611154 w 1612"/>
                        <a:gd name="T65" fmla="*/ 279511 h 1032"/>
                        <a:gd name="T66" fmla="*/ 650702 w 1612"/>
                        <a:gd name="T67" fmla="*/ 192937 h 1032"/>
                        <a:gd name="T68" fmla="*/ 650702 w 1612"/>
                        <a:gd name="T69" fmla="*/ 140580 h 1032"/>
                        <a:gd name="T70" fmla="*/ 650702 w 1612"/>
                        <a:gd name="T71" fmla="*/ 66373 h 1032"/>
                        <a:gd name="T72" fmla="*/ 631132 w 1612"/>
                        <a:gd name="T73" fmla="*/ 49059 h 1032"/>
                        <a:gd name="T74" fmla="*/ 569568 w 1612"/>
                        <a:gd name="T75" fmla="*/ 46173 h 1032"/>
                        <a:gd name="T76" fmla="*/ 530020 w 1612"/>
                        <a:gd name="T77" fmla="*/ 0 h 1032"/>
                        <a:gd name="T78" fmla="*/ 492919 w 1612"/>
                        <a:gd name="T79" fmla="*/ 0 h 1032"/>
                        <a:gd name="T80" fmla="*/ 483949 w 1612"/>
                        <a:gd name="T81" fmla="*/ 19788 h 1032"/>
                        <a:gd name="T82" fmla="*/ 418308 w 1612"/>
                        <a:gd name="T83" fmla="*/ 42050 h 1032"/>
                        <a:gd name="T84" fmla="*/ 351852 w 1612"/>
                        <a:gd name="T85" fmla="*/ 108836 h 1032"/>
                        <a:gd name="T86" fmla="*/ 315566 w 1612"/>
                        <a:gd name="T87" fmla="*/ 185928 h 1032"/>
                        <a:gd name="T88" fmla="*/ 280095 w 1612"/>
                        <a:gd name="T89" fmla="*/ 199120 h 1032"/>
                        <a:gd name="T90" fmla="*/ 253594 w 1612"/>
                        <a:gd name="T91" fmla="*/ 234987 h 1032"/>
                        <a:gd name="T92" fmla="*/ 134951 w 1612"/>
                        <a:gd name="T93" fmla="*/ 219321 h 1032"/>
                        <a:gd name="T94" fmla="*/ 108858 w 1612"/>
                        <a:gd name="T95" fmla="*/ 184279 h 1032"/>
                        <a:gd name="T96" fmla="*/ 104781 w 1612"/>
                        <a:gd name="T97" fmla="*/ 188814 h 1032"/>
                        <a:gd name="T98" fmla="*/ 78688 w 1612"/>
                        <a:gd name="T99" fmla="*/ 199120 h 1032"/>
                        <a:gd name="T100" fmla="*/ 45663 w 1612"/>
                        <a:gd name="T101" fmla="*/ 248179 h 1032"/>
                        <a:gd name="T102" fmla="*/ 6116 w 1612"/>
                        <a:gd name="T103" fmla="*/ 252302 h 1032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612"/>
                        <a:gd name="T157" fmla="*/ 0 h 1032"/>
                        <a:gd name="T158" fmla="*/ 1612 w 1612"/>
                        <a:gd name="T159" fmla="*/ 1032 h 1032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612" h="1032">
                          <a:moveTo>
                            <a:pt x="15" y="612"/>
                          </a:moveTo>
                          <a:lnTo>
                            <a:pt x="0" y="758"/>
                          </a:lnTo>
                          <a:lnTo>
                            <a:pt x="5" y="763"/>
                          </a:lnTo>
                          <a:lnTo>
                            <a:pt x="19" y="778"/>
                          </a:lnTo>
                          <a:lnTo>
                            <a:pt x="39" y="799"/>
                          </a:lnTo>
                          <a:lnTo>
                            <a:pt x="63" y="823"/>
                          </a:lnTo>
                          <a:lnTo>
                            <a:pt x="88" y="847"/>
                          </a:lnTo>
                          <a:lnTo>
                            <a:pt x="112" y="870"/>
                          </a:lnTo>
                          <a:lnTo>
                            <a:pt x="123" y="878"/>
                          </a:lnTo>
                          <a:lnTo>
                            <a:pt x="132" y="885"/>
                          </a:lnTo>
                          <a:lnTo>
                            <a:pt x="139" y="891"/>
                          </a:lnTo>
                          <a:lnTo>
                            <a:pt x="144" y="894"/>
                          </a:lnTo>
                          <a:lnTo>
                            <a:pt x="146" y="895"/>
                          </a:lnTo>
                          <a:lnTo>
                            <a:pt x="148" y="896"/>
                          </a:lnTo>
                          <a:lnTo>
                            <a:pt x="149" y="897"/>
                          </a:lnTo>
                          <a:lnTo>
                            <a:pt x="149" y="898"/>
                          </a:lnTo>
                          <a:lnTo>
                            <a:pt x="148" y="902"/>
                          </a:lnTo>
                          <a:lnTo>
                            <a:pt x="144" y="907"/>
                          </a:lnTo>
                          <a:lnTo>
                            <a:pt x="133" y="916"/>
                          </a:lnTo>
                          <a:lnTo>
                            <a:pt x="119" y="926"/>
                          </a:lnTo>
                          <a:lnTo>
                            <a:pt x="102" y="935"/>
                          </a:lnTo>
                          <a:lnTo>
                            <a:pt x="88" y="944"/>
                          </a:lnTo>
                          <a:lnTo>
                            <a:pt x="77" y="950"/>
                          </a:lnTo>
                          <a:lnTo>
                            <a:pt x="74" y="951"/>
                          </a:lnTo>
                          <a:lnTo>
                            <a:pt x="74" y="1015"/>
                          </a:lnTo>
                          <a:lnTo>
                            <a:pt x="99" y="1032"/>
                          </a:lnTo>
                          <a:lnTo>
                            <a:pt x="579" y="822"/>
                          </a:lnTo>
                          <a:lnTo>
                            <a:pt x="709" y="919"/>
                          </a:lnTo>
                          <a:lnTo>
                            <a:pt x="886" y="871"/>
                          </a:lnTo>
                          <a:lnTo>
                            <a:pt x="983" y="1032"/>
                          </a:lnTo>
                          <a:lnTo>
                            <a:pt x="1403" y="1032"/>
                          </a:lnTo>
                          <a:lnTo>
                            <a:pt x="1612" y="871"/>
                          </a:lnTo>
                          <a:lnTo>
                            <a:pt x="1499" y="678"/>
                          </a:lnTo>
                          <a:lnTo>
                            <a:pt x="1596" y="468"/>
                          </a:lnTo>
                          <a:lnTo>
                            <a:pt x="1596" y="341"/>
                          </a:lnTo>
                          <a:lnTo>
                            <a:pt x="1596" y="161"/>
                          </a:lnTo>
                          <a:lnTo>
                            <a:pt x="1548" y="119"/>
                          </a:lnTo>
                          <a:lnTo>
                            <a:pt x="1397" y="112"/>
                          </a:lnTo>
                          <a:lnTo>
                            <a:pt x="1300" y="0"/>
                          </a:lnTo>
                          <a:lnTo>
                            <a:pt x="1209" y="0"/>
                          </a:lnTo>
                          <a:lnTo>
                            <a:pt x="1187" y="48"/>
                          </a:lnTo>
                          <a:lnTo>
                            <a:pt x="1026" y="102"/>
                          </a:lnTo>
                          <a:lnTo>
                            <a:pt x="863" y="264"/>
                          </a:lnTo>
                          <a:lnTo>
                            <a:pt x="774" y="451"/>
                          </a:lnTo>
                          <a:lnTo>
                            <a:pt x="687" y="483"/>
                          </a:lnTo>
                          <a:lnTo>
                            <a:pt x="622" y="570"/>
                          </a:lnTo>
                          <a:lnTo>
                            <a:pt x="331" y="532"/>
                          </a:lnTo>
                          <a:lnTo>
                            <a:pt x="267" y="447"/>
                          </a:lnTo>
                          <a:lnTo>
                            <a:pt x="257" y="458"/>
                          </a:lnTo>
                          <a:lnTo>
                            <a:pt x="193" y="483"/>
                          </a:lnTo>
                          <a:lnTo>
                            <a:pt x="112" y="602"/>
                          </a:lnTo>
                          <a:lnTo>
                            <a:pt x="15" y="61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0" name="Freeform 30"/>
                    <p:cNvSpPr>
                      <a:spLocks noChangeAspect="1" noEditPoints="1"/>
                    </p:cNvSpPr>
                    <p:nvPr/>
                  </p:nvSpPr>
                  <p:spPr bwMode="auto">
                    <a:xfrm>
                      <a:off x="4967364" y="2731915"/>
                      <a:ext cx="1053134" cy="1858273"/>
                    </a:xfrm>
                    <a:custGeom>
                      <a:avLst/>
                      <a:gdLst>
                        <a:gd name="T0" fmla="*/ 342387 w 2548"/>
                        <a:gd name="T1" fmla="*/ 1797659 h 4443"/>
                        <a:gd name="T2" fmla="*/ 401968 w 2548"/>
                        <a:gd name="T3" fmla="*/ 1740709 h 4443"/>
                        <a:gd name="T4" fmla="*/ 438288 w 2548"/>
                        <a:gd name="T5" fmla="*/ 1677980 h 4443"/>
                        <a:gd name="T6" fmla="*/ 434207 w 2548"/>
                        <a:gd name="T7" fmla="*/ 1600808 h 4443"/>
                        <a:gd name="T8" fmla="*/ 348508 w 2548"/>
                        <a:gd name="T9" fmla="*/ 1465034 h 4443"/>
                        <a:gd name="T10" fmla="*/ 260769 w 2548"/>
                        <a:gd name="T11" fmla="*/ 1425004 h 4443"/>
                        <a:gd name="T12" fmla="*/ 260769 w 2548"/>
                        <a:gd name="T13" fmla="*/ 1425004 h 4443"/>
                        <a:gd name="T14" fmla="*/ 250567 w 2548"/>
                        <a:gd name="T15" fmla="*/ 1307801 h 4443"/>
                        <a:gd name="T16" fmla="*/ 247302 w 2548"/>
                        <a:gd name="T17" fmla="*/ 1238470 h 4443"/>
                        <a:gd name="T18" fmla="*/ 286887 w 2548"/>
                        <a:gd name="T19" fmla="*/ 1158409 h 4443"/>
                        <a:gd name="T20" fmla="*/ 230571 w 2548"/>
                        <a:gd name="T21" fmla="*/ 1071745 h 4443"/>
                        <a:gd name="T22" fmla="*/ 273828 w 2548"/>
                        <a:gd name="T23" fmla="*/ 1012318 h 4443"/>
                        <a:gd name="T24" fmla="*/ 195067 w 2548"/>
                        <a:gd name="T25" fmla="*/ 961558 h 4443"/>
                        <a:gd name="T26" fmla="*/ 49787 w 2548"/>
                        <a:gd name="T27" fmla="*/ 938860 h 4443"/>
                        <a:gd name="T28" fmla="*/ 39585 w 2548"/>
                        <a:gd name="T29" fmla="*/ 846006 h 4443"/>
                        <a:gd name="T30" fmla="*/ 129364 w 2548"/>
                        <a:gd name="T31" fmla="*/ 768421 h 4443"/>
                        <a:gd name="T32" fmla="*/ 63662 w 2548"/>
                        <a:gd name="T33" fmla="*/ 715597 h 4443"/>
                        <a:gd name="T34" fmla="*/ 76721 w 2548"/>
                        <a:gd name="T35" fmla="*/ 619441 h 4443"/>
                        <a:gd name="T36" fmla="*/ 95901 w 2548"/>
                        <a:gd name="T37" fmla="*/ 515445 h 4443"/>
                        <a:gd name="T38" fmla="*/ 138342 w 2548"/>
                        <a:gd name="T39" fmla="*/ 399892 h 4443"/>
                        <a:gd name="T40" fmla="*/ 82842 w 2548"/>
                        <a:gd name="T41" fmla="*/ 306213 h 4443"/>
                        <a:gd name="T42" fmla="*/ 43666 w 2548"/>
                        <a:gd name="T43" fmla="*/ 182820 h 4443"/>
                        <a:gd name="T44" fmla="*/ 26526 w 2548"/>
                        <a:gd name="T45" fmla="*/ 82537 h 4443"/>
                        <a:gd name="T46" fmla="*/ 52644 w 2548"/>
                        <a:gd name="T47" fmla="*/ 0 h 4443"/>
                        <a:gd name="T48" fmla="*/ 61213 w 2548"/>
                        <a:gd name="T49" fmla="*/ 77172 h 4443"/>
                        <a:gd name="T50" fmla="*/ 135078 w 2548"/>
                        <a:gd name="T51" fmla="*/ 19809 h 4443"/>
                        <a:gd name="T52" fmla="*/ 209350 w 2548"/>
                        <a:gd name="T53" fmla="*/ 104409 h 4443"/>
                        <a:gd name="T54" fmla="*/ 363200 w 2548"/>
                        <a:gd name="T55" fmla="*/ 109362 h 4443"/>
                        <a:gd name="T56" fmla="*/ 317494 w 2548"/>
                        <a:gd name="T57" fmla="*/ 216660 h 4443"/>
                        <a:gd name="T58" fmla="*/ 286479 w 2548"/>
                        <a:gd name="T59" fmla="*/ 283515 h 4443"/>
                        <a:gd name="T60" fmla="*/ 286479 w 2548"/>
                        <a:gd name="T61" fmla="*/ 345005 h 4443"/>
                        <a:gd name="T62" fmla="*/ 401152 w 2548"/>
                        <a:gd name="T63" fmla="*/ 451891 h 4443"/>
                        <a:gd name="T64" fmla="*/ 412170 w 2548"/>
                        <a:gd name="T65" fmla="*/ 548459 h 4443"/>
                        <a:gd name="T66" fmla="*/ 357894 w 2548"/>
                        <a:gd name="T67" fmla="*/ 652869 h 4443"/>
                        <a:gd name="T68" fmla="*/ 378299 w 2548"/>
                        <a:gd name="T69" fmla="*/ 736231 h 4443"/>
                        <a:gd name="T70" fmla="*/ 394622 w 2548"/>
                        <a:gd name="T71" fmla="*/ 853847 h 4443"/>
                        <a:gd name="T72" fmla="*/ 486443 w 2548"/>
                        <a:gd name="T73" fmla="*/ 779976 h 4443"/>
                        <a:gd name="T74" fmla="*/ 603972 w 2548"/>
                        <a:gd name="T75" fmla="*/ 809689 h 4443"/>
                        <a:gd name="T76" fmla="*/ 637844 w 2548"/>
                        <a:gd name="T77" fmla="*/ 963621 h 4443"/>
                        <a:gd name="T78" fmla="*/ 833727 w 2548"/>
                        <a:gd name="T79" fmla="*/ 928130 h 4443"/>
                        <a:gd name="T80" fmla="*/ 918609 w 2548"/>
                        <a:gd name="T81" fmla="*/ 914924 h 4443"/>
                        <a:gd name="T82" fmla="*/ 1034507 w 2548"/>
                        <a:gd name="T83" fmla="*/ 941336 h 4443"/>
                        <a:gd name="T84" fmla="*/ 971661 w 2548"/>
                        <a:gd name="T85" fmla="*/ 1101458 h 4443"/>
                        <a:gd name="T86" fmla="*/ 941054 w 2548"/>
                        <a:gd name="T87" fmla="*/ 1161710 h 4443"/>
                        <a:gd name="T88" fmla="*/ 882290 w 2548"/>
                        <a:gd name="T89" fmla="*/ 1105585 h 4443"/>
                        <a:gd name="T90" fmla="*/ 789653 w 2548"/>
                        <a:gd name="T91" fmla="*/ 1152219 h 4443"/>
                        <a:gd name="T92" fmla="*/ 754149 w 2548"/>
                        <a:gd name="T93" fmla="*/ 1224851 h 4443"/>
                        <a:gd name="T94" fmla="*/ 802712 w 2548"/>
                        <a:gd name="T95" fmla="*/ 1341229 h 4443"/>
                        <a:gd name="T96" fmla="*/ 754149 w 2548"/>
                        <a:gd name="T97" fmla="*/ 1511668 h 4443"/>
                        <a:gd name="T98" fmla="*/ 695384 w 2548"/>
                        <a:gd name="T99" fmla="*/ 1553762 h 4443"/>
                        <a:gd name="T100" fmla="*/ 757006 w 2548"/>
                        <a:gd name="T101" fmla="*/ 1598332 h 4443"/>
                        <a:gd name="T102" fmla="*/ 682326 w 2548"/>
                        <a:gd name="T103" fmla="*/ 1640426 h 4443"/>
                        <a:gd name="T104" fmla="*/ 579487 w 2548"/>
                        <a:gd name="T105" fmla="*/ 1784453 h 4443"/>
                        <a:gd name="T106" fmla="*/ 517457 w 2548"/>
                        <a:gd name="T107" fmla="*/ 1833563 h 4443"/>
                        <a:gd name="T108" fmla="*/ 368505 w 2548"/>
                        <a:gd name="T109" fmla="*/ 1787342 h 4443"/>
                        <a:gd name="T110" fmla="*/ 237100 w 2548"/>
                        <a:gd name="T111" fmla="*/ 1544683 h 4443"/>
                        <a:gd name="T112" fmla="*/ 270155 w 2548"/>
                        <a:gd name="T113" fmla="*/ 1555000 h 4443"/>
                        <a:gd name="T114" fmla="*/ 241181 w 2548"/>
                        <a:gd name="T115" fmla="*/ 1471637 h 4443"/>
                        <a:gd name="T116" fmla="*/ 263626 w 2548"/>
                        <a:gd name="T117" fmla="*/ 1484843 h 4443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2548"/>
                        <a:gd name="T178" fmla="*/ 0 h 4443"/>
                        <a:gd name="T179" fmla="*/ 2548 w 2548"/>
                        <a:gd name="T180" fmla="*/ 4443 h 4443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2548" h="4443">
                          <a:moveTo>
                            <a:pt x="903" y="4331"/>
                          </a:moveTo>
                          <a:lnTo>
                            <a:pt x="839" y="4356"/>
                          </a:lnTo>
                          <a:lnTo>
                            <a:pt x="985" y="4218"/>
                          </a:lnTo>
                          <a:lnTo>
                            <a:pt x="1091" y="4163"/>
                          </a:lnTo>
                          <a:lnTo>
                            <a:pt x="1074" y="4066"/>
                          </a:lnTo>
                          <a:lnTo>
                            <a:pt x="1146" y="4049"/>
                          </a:lnTo>
                          <a:lnTo>
                            <a:pt x="1064" y="3879"/>
                          </a:lnTo>
                          <a:lnTo>
                            <a:pt x="1032" y="3701"/>
                          </a:lnTo>
                          <a:lnTo>
                            <a:pt x="854" y="3550"/>
                          </a:lnTo>
                          <a:lnTo>
                            <a:pt x="720" y="3566"/>
                          </a:lnTo>
                          <a:lnTo>
                            <a:pt x="639" y="3453"/>
                          </a:lnTo>
                          <a:lnTo>
                            <a:pt x="591" y="3476"/>
                          </a:lnTo>
                          <a:lnTo>
                            <a:pt x="639" y="3453"/>
                          </a:lnTo>
                          <a:lnTo>
                            <a:pt x="735" y="3324"/>
                          </a:lnTo>
                          <a:lnTo>
                            <a:pt x="614" y="3169"/>
                          </a:lnTo>
                          <a:lnTo>
                            <a:pt x="606" y="3099"/>
                          </a:lnTo>
                          <a:lnTo>
                            <a:pt x="606" y="3001"/>
                          </a:lnTo>
                          <a:lnTo>
                            <a:pt x="726" y="2904"/>
                          </a:lnTo>
                          <a:lnTo>
                            <a:pt x="703" y="2807"/>
                          </a:lnTo>
                          <a:lnTo>
                            <a:pt x="526" y="2727"/>
                          </a:lnTo>
                          <a:lnTo>
                            <a:pt x="565" y="2597"/>
                          </a:lnTo>
                          <a:lnTo>
                            <a:pt x="688" y="2508"/>
                          </a:lnTo>
                          <a:lnTo>
                            <a:pt x="671" y="2453"/>
                          </a:lnTo>
                          <a:lnTo>
                            <a:pt x="526" y="2444"/>
                          </a:lnTo>
                          <a:lnTo>
                            <a:pt x="478" y="2330"/>
                          </a:lnTo>
                          <a:lnTo>
                            <a:pt x="339" y="2259"/>
                          </a:lnTo>
                          <a:lnTo>
                            <a:pt x="122" y="2275"/>
                          </a:lnTo>
                          <a:lnTo>
                            <a:pt x="139" y="2120"/>
                          </a:lnTo>
                          <a:lnTo>
                            <a:pt x="97" y="2050"/>
                          </a:lnTo>
                          <a:lnTo>
                            <a:pt x="129" y="1959"/>
                          </a:lnTo>
                          <a:lnTo>
                            <a:pt x="317" y="1862"/>
                          </a:lnTo>
                          <a:lnTo>
                            <a:pt x="323" y="1808"/>
                          </a:lnTo>
                          <a:lnTo>
                            <a:pt x="156" y="1734"/>
                          </a:lnTo>
                          <a:lnTo>
                            <a:pt x="145" y="1607"/>
                          </a:lnTo>
                          <a:lnTo>
                            <a:pt x="188" y="1501"/>
                          </a:lnTo>
                          <a:lnTo>
                            <a:pt x="317" y="1410"/>
                          </a:lnTo>
                          <a:lnTo>
                            <a:pt x="235" y="1249"/>
                          </a:lnTo>
                          <a:lnTo>
                            <a:pt x="371" y="1120"/>
                          </a:lnTo>
                          <a:lnTo>
                            <a:pt x="339" y="969"/>
                          </a:lnTo>
                          <a:lnTo>
                            <a:pt x="194" y="904"/>
                          </a:lnTo>
                          <a:lnTo>
                            <a:pt x="203" y="742"/>
                          </a:lnTo>
                          <a:lnTo>
                            <a:pt x="80" y="620"/>
                          </a:lnTo>
                          <a:lnTo>
                            <a:pt x="107" y="443"/>
                          </a:lnTo>
                          <a:lnTo>
                            <a:pt x="10" y="297"/>
                          </a:lnTo>
                          <a:lnTo>
                            <a:pt x="65" y="200"/>
                          </a:lnTo>
                          <a:lnTo>
                            <a:pt x="0" y="97"/>
                          </a:lnTo>
                          <a:lnTo>
                            <a:pt x="129" y="0"/>
                          </a:lnTo>
                          <a:lnTo>
                            <a:pt x="140" y="57"/>
                          </a:lnTo>
                          <a:lnTo>
                            <a:pt x="150" y="187"/>
                          </a:lnTo>
                          <a:lnTo>
                            <a:pt x="239" y="233"/>
                          </a:lnTo>
                          <a:lnTo>
                            <a:pt x="331" y="48"/>
                          </a:lnTo>
                          <a:lnTo>
                            <a:pt x="437" y="136"/>
                          </a:lnTo>
                          <a:lnTo>
                            <a:pt x="513" y="253"/>
                          </a:lnTo>
                          <a:lnTo>
                            <a:pt x="713" y="210"/>
                          </a:lnTo>
                          <a:lnTo>
                            <a:pt x="890" y="265"/>
                          </a:lnTo>
                          <a:lnTo>
                            <a:pt x="894" y="340"/>
                          </a:lnTo>
                          <a:lnTo>
                            <a:pt x="778" y="525"/>
                          </a:lnTo>
                          <a:lnTo>
                            <a:pt x="668" y="551"/>
                          </a:lnTo>
                          <a:lnTo>
                            <a:pt x="702" y="687"/>
                          </a:lnTo>
                          <a:lnTo>
                            <a:pt x="629" y="772"/>
                          </a:lnTo>
                          <a:lnTo>
                            <a:pt x="702" y="836"/>
                          </a:lnTo>
                          <a:lnTo>
                            <a:pt x="668" y="980"/>
                          </a:lnTo>
                          <a:lnTo>
                            <a:pt x="983" y="1095"/>
                          </a:lnTo>
                          <a:lnTo>
                            <a:pt x="1109" y="1280"/>
                          </a:lnTo>
                          <a:lnTo>
                            <a:pt x="1010" y="1329"/>
                          </a:lnTo>
                          <a:lnTo>
                            <a:pt x="961" y="1556"/>
                          </a:lnTo>
                          <a:lnTo>
                            <a:pt x="877" y="1582"/>
                          </a:lnTo>
                          <a:lnTo>
                            <a:pt x="785" y="1680"/>
                          </a:lnTo>
                          <a:lnTo>
                            <a:pt x="927" y="1784"/>
                          </a:lnTo>
                          <a:lnTo>
                            <a:pt x="868" y="1865"/>
                          </a:lnTo>
                          <a:lnTo>
                            <a:pt x="967" y="2069"/>
                          </a:lnTo>
                          <a:lnTo>
                            <a:pt x="1132" y="1988"/>
                          </a:lnTo>
                          <a:lnTo>
                            <a:pt x="1192" y="1890"/>
                          </a:lnTo>
                          <a:lnTo>
                            <a:pt x="1282" y="1956"/>
                          </a:lnTo>
                          <a:lnTo>
                            <a:pt x="1480" y="1962"/>
                          </a:lnTo>
                          <a:lnTo>
                            <a:pt x="1480" y="2237"/>
                          </a:lnTo>
                          <a:lnTo>
                            <a:pt x="1563" y="2335"/>
                          </a:lnTo>
                          <a:lnTo>
                            <a:pt x="1787" y="2318"/>
                          </a:lnTo>
                          <a:lnTo>
                            <a:pt x="2043" y="2249"/>
                          </a:lnTo>
                          <a:lnTo>
                            <a:pt x="2134" y="2156"/>
                          </a:lnTo>
                          <a:lnTo>
                            <a:pt x="2251" y="2217"/>
                          </a:lnTo>
                          <a:lnTo>
                            <a:pt x="2456" y="2199"/>
                          </a:lnTo>
                          <a:lnTo>
                            <a:pt x="2535" y="2281"/>
                          </a:lnTo>
                          <a:lnTo>
                            <a:pt x="2548" y="2491"/>
                          </a:lnTo>
                          <a:lnTo>
                            <a:pt x="2381" y="2669"/>
                          </a:lnTo>
                          <a:lnTo>
                            <a:pt x="2355" y="2824"/>
                          </a:lnTo>
                          <a:lnTo>
                            <a:pt x="2306" y="2815"/>
                          </a:lnTo>
                          <a:lnTo>
                            <a:pt x="2219" y="2685"/>
                          </a:lnTo>
                          <a:lnTo>
                            <a:pt x="2162" y="2679"/>
                          </a:lnTo>
                          <a:lnTo>
                            <a:pt x="2139" y="2766"/>
                          </a:lnTo>
                          <a:lnTo>
                            <a:pt x="1935" y="2792"/>
                          </a:lnTo>
                          <a:lnTo>
                            <a:pt x="1946" y="2879"/>
                          </a:lnTo>
                          <a:lnTo>
                            <a:pt x="1848" y="2968"/>
                          </a:lnTo>
                          <a:lnTo>
                            <a:pt x="1952" y="3088"/>
                          </a:lnTo>
                          <a:lnTo>
                            <a:pt x="1967" y="3250"/>
                          </a:lnTo>
                          <a:lnTo>
                            <a:pt x="1855" y="3330"/>
                          </a:lnTo>
                          <a:lnTo>
                            <a:pt x="1848" y="3663"/>
                          </a:lnTo>
                          <a:lnTo>
                            <a:pt x="1694" y="3695"/>
                          </a:lnTo>
                          <a:lnTo>
                            <a:pt x="1704" y="3765"/>
                          </a:lnTo>
                          <a:lnTo>
                            <a:pt x="1848" y="3873"/>
                          </a:lnTo>
                          <a:lnTo>
                            <a:pt x="1855" y="3873"/>
                          </a:lnTo>
                          <a:lnTo>
                            <a:pt x="1833" y="3921"/>
                          </a:lnTo>
                          <a:lnTo>
                            <a:pt x="1672" y="3975"/>
                          </a:lnTo>
                          <a:lnTo>
                            <a:pt x="1509" y="4137"/>
                          </a:lnTo>
                          <a:lnTo>
                            <a:pt x="1420" y="4324"/>
                          </a:lnTo>
                          <a:lnTo>
                            <a:pt x="1333" y="4356"/>
                          </a:lnTo>
                          <a:lnTo>
                            <a:pt x="1268" y="4443"/>
                          </a:lnTo>
                          <a:lnTo>
                            <a:pt x="977" y="4405"/>
                          </a:lnTo>
                          <a:lnTo>
                            <a:pt x="903" y="4331"/>
                          </a:lnTo>
                          <a:close/>
                          <a:moveTo>
                            <a:pt x="662" y="3768"/>
                          </a:moveTo>
                          <a:lnTo>
                            <a:pt x="581" y="3743"/>
                          </a:lnTo>
                          <a:lnTo>
                            <a:pt x="662" y="3768"/>
                          </a:lnTo>
                          <a:close/>
                          <a:moveTo>
                            <a:pt x="646" y="3598"/>
                          </a:moveTo>
                          <a:lnTo>
                            <a:pt x="591" y="3566"/>
                          </a:lnTo>
                          <a:lnTo>
                            <a:pt x="646" y="359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1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85736" y="1589083"/>
                      <a:ext cx="1251183" cy="1251354"/>
                    </a:xfrm>
                    <a:custGeom>
                      <a:avLst/>
                      <a:gdLst>
                        <a:gd name="T0" fmla="*/ 114204 w 3032"/>
                        <a:gd name="T1" fmla="*/ 1011566 h 2995"/>
                        <a:gd name="T2" fmla="*/ 6934 w 3032"/>
                        <a:gd name="T3" fmla="*/ 949296 h 2995"/>
                        <a:gd name="T4" fmla="*/ 85653 w 3032"/>
                        <a:gd name="T5" fmla="*/ 859810 h 2995"/>
                        <a:gd name="T6" fmla="*/ 29367 w 3032"/>
                        <a:gd name="T7" fmla="*/ 742694 h 2995"/>
                        <a:gd name="T8" fmla="*/ 13052 w 3032"/>
                        <a:gd name="T9" fmla="*/ 656507 h 2995"/>
                        <a:gd name="T10" fmla="*/ 48537 w 3032"/>
                        <a:gd name="T11" fmla="*/ 580630 h 2995"/>
                        <a:gd name="T12" fmla="*/ 88100 w 3032"/>
                        <a:gd name="T13" fmla="*/ 687023 h 2995"/>
                        <a:gd name="T14" fmla="*/ 134189 w 3032"/>
                        <a:gd name="T15" fmla="*/ 825170 h 2995"/>
                        <a:gd name="T16" fmla="*/ 121138 w 3032"/>
                        <a:gd name="T17" fmla="*/ 899811 h 2995"/>
                        <a:gd name="T18" fmla="*/ 180687 w 3032"/>
                        <a:gd name="T19" fmla="*/ 726612 h 2995"/>
                        <a:gd name="T20" fmla="*/ 81574 w 3032"/>
                        <a:gd name="T21" fmla="*/ 513824 h 2995"/>
                        <a:gd name="T22" fmla="*/ 285509 w 3032"/>
                        <a:gd name="T23" fmla="*/ 394234 h 2995"/>
                        <a:gd name="T24" fmla="*/ 515548 w 3032"/>
                        <a:gd name="T25" fmla="*/ 261036 h 2995"/>
                        <a:gd name="T26" fmla="*/ 594675 w 3032"/>
                        <a:gd name="T27" fmla="*/ 221035 h 2995"/>
                        <a:gd name="T28" fmla="*/ 673802 w 3032"/>
                        <a:gd name="T29" fmla="*/ 194230 h 2995"/>
                        <a:gd name="T30" fmla="*/ 752521 w 3032"/>
                        <a:gd name="T31" fmla="*/ 160003 h 2995"/>
                        <a:gd name="T32" fmla="*/ 752521 w 3032"/>
                        <a:gd name="T33" fmla="*/ 0 h 2995"/>
                        <a:gd name="T34" fmla="*/ 818188 w 3032"/>
                        <a:gd name="T35" fmla="*/ 66805 h 2995"/>
                        <a:gd name="T36" fmla="*/ 870803 w 3032"/>
                        <a:gd name="T37" fmla="*/ 126600 h 2995"/>
                        <a:gd name="T38" fmla="*/ 1075146 w 3032"/>
                        <a:gd name="T39" fmla="*/ 106806 h 2995"/>
                        <a:gd name="T40" fmla="*/ 1120828 w 3032"/>
                        <a:gd name="T41" fmla="*/ 234231 h 2995"/>
                        <a:gd name="T42" fmla="*/ 930352 w 3032"/>
                        <a:gd name="T43" fmla="*/ 540216 h 2995"/>
                        <a:gd name="T44" fmla="*/ 1055161 w 3032"/>
                        <a:gd name="T45" fmla="*/ 407430 h 2995"/>
                        <a:gd name="T46" fmla="*/ 1120828 w 3032"/>
                        <a:gd name="T47" fmla="*/ 392585 h 2995"/>
                        <a:gd name="T48" fmla="*/ 1131840 w 3032"/>
                        <a:gd name="T49" fmla="*/ 543103 h 2995"/>
                        <a:gd name="T50" fmla="*/ 1204033 w 3032"/>
                        <a:gd name="T51" fmla="*/ 643311 h 2995"/>
                        <a:gd name="T52" fmla="*/ 1164878 w 3032"/>
                        <a:gd name="T53" fmla="*/ 793005 h 2995"/>
                        <a:gd name="T54" fmla="*/ 1111855 w 3032"/>
                        <a:gd name="T55" fmla="*/ 882079 h 2995"/>
                        <a:gd name="T56" fmla="*/ 1053937 w 3032"/>
                        <a:gd name="T57" fmla="*/ 940637 h 2995"/>
                        <a:gd name="T58" fmla="*/ 928313 w 3032"/>
                        <a:gd name="T59" fmla="*/ 967854 h 2995"/>
                        <a:gd name="T60" fmla="*/ 790453 w 3032"/>
                        <a:gd name="T61" fmla="*/ 918368 h 2995"/>
                        <a:gd name="T62" fmla="*/ 617516 w 3032"/>
                        <a:gd name="T63" fmla="*/ 1025587 h 2995"/>
                        <a:gd name="T64" fmla="*/ 540428 w 3032"/>
                        <a:gd name="T65" fmla="*/ 1122908 h 2995"/>
                        <a:gd name="T66" fmla="*/ 449065 w 3032"/>
                        <a:gd name="T67" fmla="*/ 1216518 h 2995"/>
                        <a:gd name="T68" fmla="*/ 372386 w 3032"/>
                        <a:gd name="T69" fmla="*/ 1212394 h 2995"/>
                        <a:gd name="T70" fmla="*/ 259813 w 3032"/>
                        <a:gd name="T71" fmla="*/ 1181878 h 2995"/>
                        <a:gd name="T72" fmla="*/ 179055 w 3032"/>
                        <a:gd name="T73" fmla="*/ 1221879 h 2995"/>
                        <a:gd name="T74" fmla="*/ 138676 w 3032"/>
                        <a:gd name="T75" fmla="*/ 1149300 h 2995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3032"/>
                        <a:gd name="T115" fmla="*/ 0 h 2995"/>
                        <a:gd name="T116" fmla="*/ 3032 w 3032"/>
                        <a:gd name="T117" fmla="*/ 2995 h 2995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3032" h="2995">
                          <a:moveTo>
                            <a:pt x="329" y="2730"/>
                          </a:moveTo>
                          <a:lnTo>
                            <a:pt x="280" y="2453"/>
                          </a:lnTo>
                          <a:lnTo>
                            <a:pt x="113" y="2446"/>
                          </a:lnTo>
                          <a:lnTo>
                            <a:pt x="17" y="2302"/>
                          </a:lnTo>
                          <a:lnTo>
                            <a:pt x="0" y="2188"/>
                          </a:lnTo>
                          <a:lnTo>
                            <a:pt x="210" y="2085"/>
                          </a:lnTo>
                          <a:lnTo>
                            <a:pt x="178" y="1963"/>
                          </a:lnTo>
                          <a:lnTo>
                            <a:pt x="72" y="1801"/>
                          </a:lnTo>
                          <a:lnTo>
                            <a:pt x="178" y="1743"/>
                          </a:lnTo>
                          <a:lnTo>
                            <a:pt x="32" y="1592"/>
                          </a:lnTo>
                          <a:lnTo>
                            <a:pt x="32" y="1452"/>
                          </a:lnTo>
                          <a:lnTo>
                            <a:pt x="119" y="1408"/>
                          </a:lnTo>
                          <a:lnTo>
                            <a:pt x="136" y="1517"/>
                          </a:lnTo>
                          <a:lnTo>
                            <a:pt x="216" y="1666"/>
                          </a:lnTo>
                          <a:lnTo>
                            <a:pt x="377" y="1808"/>
                          </a:lnTo>
                          <a:lnTo>
                            <a:pt x="329" y="2001"/>
                          </a:lnTo>
                          <a:lnTo>
                            <a:pt x="394" y="2085"/>
                          </a:lnTo>
                          <a:lnTo>
                            <a:pt x="297" y="2182"/>
                          </a:lnTo>
                          <a:lnTo>
                            <a:pt x="426" y="2162"/>
                          </a:lnTo>
                          <a:lnTo>
                            <a:pt x="443" y="1762"/>
                          </a:lnTo>
                          <a:lnTo>
                            <a:pt x="280" y="1517"/>
                          </a:lnTo>
                          <a:lnTo>
                            <a:pt x="200" y="1246"/>
                          </a:lnTo>
                          <a:lnTo>
                            <a:pt x="716" y="1246"/>
                          </a:lnTo>
                          <a:lnTo>
                            <a:pt x="700" y="956"/>
                          </a:lnTo>
                          <a:lnTo>
                            <a:pt x="975" y="698"/>
                          </a:lnTo>
                          <a:lnTo>
                            <a:pt x="1264" y="633"/>
                          </a:lnTo>
                          <a:lnTo>
                            <a:pt x="1313" y="536"/>
                          </a:lnTo>
                          <a:lnTo>
                            <a:pt x="1458" y="536"/>
                          </a:lnTo>
                          <a:lnTo>
                            <a:pt x="1458" y="633"/>
                          </a:lnTo>
                          <a:lnTo>
                            <a:pt x="1652" y="471"/>
                          </a:lnTo>
                          <a:lnTo>
                            <a:pt x="1652" y="388"/>
                          </a:lnTo>
                          <a:lnTo>
                            <a:pt x="1845" y="388"/>
                          </a:lnTo>
                          <a:lnTo>
                            <a:pt x="1749" y="195"/>
                          </a:lnTo>
                          <a:lnTo>
                            <a:pt x="1845" y="0"/>
                          </a:lnTo>
                          <a:lnTo>
                            <a:pt x="2103" y="32"/>
                          </a:lnTo>
                          <a:lnTo>
                            <a:pt x="2006" y="162"/>
                          </a:lnTo>
                          <a:lnTo>
                            <a:pt x="2152" y="146"/>
                          </a:lnTo>
                          <a:lnTo>
                            <a:pt x="2135" y="307"/>
                          </a:lnTo>
                          <a:lnTo>
                            <a:pt x="2313" y="210"/>
                          </a:lnTo>
                          <a:lnTo>
                            <a:pt x="2636" y="259"/>
                          </a:lnTo>
                          <a:lnTo>
                            <a:pt x="2668" y="420"/>
                          </a:lnTo>
                          <a:lnTo>
                            <a:pt x="2748" y="568"/>
                          </a:lnTo>
                          <a:lnTo>
                            <a:pt x="2491" y="956"/>
                          </a:lnTo>
                          <a:lnTo>
                            <a:pt x="2281" y="1310"/>
                          </a:lnTo>
                          <a:lnTo>
                            <a:pt x="2684" y="1053"/>
                          </a:lnTo>
                          <a:lnTo>
                            <a:pt x="2587" y="988"/>
                          </a:lnTo>
                          <a:lnTo>
                            <a:pt x="2716" y="872"/>
                          </a:lnTo>
                          <a:lnTo>
                            <a:pt x="2748" y="952"/>
                          </a:lnTo>
                          <a:lnTo>
                            <a:pt x="2716" y="1124"/>
                          </a:lnTo>
                          <a:lnTo>
                            <a:pt x="2775" y="1317"/>
                          </a:lnTo>
                          <a:lnTo>
                            <a:pt x="2943" y="1446"/>
                          </a:lnTo>
                          <a:lnTo>
                            <a:pt x="2952" y="1560"/>
                          </a:lnTo>
                          <a:lnTo>
                            <a:pt x="3032" y="1679"/>
                          </a:lnTo>
                          <a:lnTo>
                            <a:pt x="2856" y="1923"/>
                          </a:lnTo>
                          <a:lnTo>
                            <a:pt x="2856" y="2124"/>
                          </a:lnTo>
                          <a:lnTo>
                            <a:pt x="2726" y="2139"/>
                          </a:lnTo>
                          <a:lnTo>
                            <a:pt x="2581" y="2292"/>
                          </a:lnTo>
                          <a:lnTo>
                            <a:pt x="2584" y="2281"/>
                          </a:lnTo>
                          <a:lnTo>
                            <a:pt x="2483" y="2324"/>
                          </a:lnTo>
                          <a:lnTo>
                            <a:pt x="2276" y="2347"/>
                          </a:lnTo>
                          <a:lnTo>
                            <a:pt x="2033" y="2302"/>
                          </a:lnTo>
                          <a:lnTo>
                            <a:pt x="1938" y="2227"/>
                          </a:lnTo>
                          <a:lnTo>
                            <a:pt x="1838" y="2308"/>
                          </a:lnTo>
                          <a:lnTo>
                            <a:pt x="1514" y="2487"/>
                          </a:lnTo>
                          <a:lnTo>
                            <a:pt x="1431" y="2697"/>
                          </a:lnTo>
                          <a:lnTo>
                            <a:pt x="1325" y="2723"/>
                          </a:lnTo>
                          <a:lnTo>
                            <a:pt x="1200" y="2908"/>
                          </a:lnTo>
                          <a:lnTo>
                            <a:pt x="1101" y="2950"/>
                          </a:lnTo>
                          <a:lnTo>
                            <a:pt x="1090" y="2995"/>
                          </a:lnTo>
                          <a:lnTo>
                            <a:pt x="913" y="2940"/>
                          </a:lnTo>
                          <a:lnTo>
                            <a:pt x="713" y="2983"/>
                          </a:lnTo>
                          <a:lnTo>
                            <a:pt x="637" y="2866"/>
                          </a:lnTo>
                          <a:lnTo>
                            <a:pt x="531" y="2778"/>
                          </a:lnTo>
                          <a:lnTo>
                            <a:pt x="439" y="2963"/>
                          </a:lnTo>
                          <a:lnTo>
                            <a:pt x="350" y="2917"/>
                          </a:lnTo>
                          <a:lnTo>
                            <a:pt x="340" y="2787"/>
                          </a:lnTo>
                          <a:lnTo>
                            <a:pt x="329" y="273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2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6967" y="2522909"/>
                      <a:ext cx="978197" cy="1236616"/>
                    </a:xfrm>
                    <a:custGeom>
                      <a:avLst/>
                      <a:gdLst>
                        <a:gd name="T0" fmla="*/ 111332 w 2362"/>
                        <a:gd name="T1" fmla="*/ 297984 h 2962"/>
                        <a:gd name="T2" fmla="*/ 203017 w 2362"/>
                        <a:gd name="T3" fmla="*/ 204426 h 2962"/>
                        <a:gd name="T4" fmla="*/ 280377 w 2362"/>
                        <a:gd name="T5" fmla="*/ 107159 h 2962"/>
                        <a:gd name="T6" fmla="*/ 453924 w 2362"/>
                        <a:gd name="T7" fmla="*/ 0 h 2962"/>
                        <a:gd name="T8" fmla="*/ 592270 w 2362"/>
                        <a:gd name="T9" fmla="*/ 49458 h 2962"/>
                        <a:gd name="T10" fmla="*/ 718337 w 2362"/>
                        <a:gd name="T11" fmla="*/ 22256 h 2962"/>
                        <a:gd name="T12" fmla="*/ 756812 w 2362"/>
                        <a:gd name="T13" fmla="*/ 74599 h 2962"/>
                        <a:gd name="T14" fmla="*/ 783008 w 2362"/>
                        <a:gd name="T15" fmla="*/ 194123 h 2962"/>
                        <a:gd name="T16" fmla="*/ 762952 w 2362"/>
                        <a:gd name="T17" fmla="*/ 300869 h 2962"/>
                        <a:gd name="T18" fmla="*/ 805520 w 2362"/>
                        <a:gd name="T19" fmla="*/ 385772 h 2962"/>
                        <a:gd name="T20" fmla="*/ 822711 w 2362"/>
                        <a:gd name="T21" fmla="*/ 489634 h 2962"/>
                        <a:gd name="T22" fmla="*/ 950416 w 2362"/>
                        <a:gd name="T23" fmla="*/ 558463 h 2962"/>
                        <a:gd name="T24" fmla="*/ 957374 w 2362"/>
                        <a:gd name="T25" fmla="*/ 609158 h 2962"/>
                        <a:gd name="T26" fmla="*/ 898024 w 2362"/>
                        <a:gd name="T27" fmla="*/ 686230 h 2962"/>
                        <a:gd name="T28" fmla="*/ 921764 w 2362"/>
                        <a:gd name="T29" fmla="*/ 782260 h 2962"/>
                        <a:gd name="T30" fmla="*/ 845223 w 2362"/>
                        <a:gd name="T31" fmla="*/ 932283 h 2962"/>
                        <a:gd name="T32" fmla="*/ 918080 w 2362"/>
                        <a:gd name="T33" fmla="*/ 1032023 h 2962"/>
                        <a:gd name="T34" fmla="*/ 901708 w 2362"/>
                        <a:gd name="T35" fmla="*/ 1098380 h 2962"/>
                        <a:gd name="T36" fmla="*/ 914806 w 2362"/>
                        <a:gd name="T37" fmla="*/ 1220788 h 2962"/>
                        <a:gd name="T38" fmla="*/ 802655 w 2362"/>
                        <a:gd name="T39" fmla="*/ 1147425 h 2962"/>
                        <a:gd name="T40" fmla="*/ 747808 w 2362"/>
                        <a:gd name="T41" fmla="*/ 1113629 h 2962"/>
                        <a:gd name="T42" fmla="*/ 616010 w 2362"/>
                        <a:gd name="T43" fmla="*/ 1095907 h 2962"/>
                        <a:gd name="T44" fmla="*/ 473980 w 2362"/>
                        <a:gd name="T45" fmla="*/ 1162675 h 2962"/>
                        <a:gd name="T46" fmla="*/ 348322 w 2362"/>
                        <a:gd name="T47" fmla="*/ 1129291 h 2962"/>
                        <a:gd name="T48" fmla="*/ 267279 w 2362"/>
                        <a:gd name="T49" fmla="*/ 1013477 h 2962"/>
                        <a:gd name="T50" fmla="*/ 205882 w 2362"/>
                        <a:gd name="T51" fmla="*/ 1026665 h 2962"/>
                        <a:gd name="T52" fmla="*/ 97825 w 2362"/>
                        <a:gd name="T53" fmla="*/ 975971 h 2962"/>
                        <a:gd name="T54" fmla="*/ 63852 w 2362"/>
                        <a:gd name="T55" fmla="*/ 899723 h 2962"/>
                        <a:gd name="T56" fmla="*/ 135891 w 2362"/>
                        <a:gd name="T57" fmla="*/ 848617 h 2962"/>
                        <a:gd name="T58" fmla="*/ 196468 w 2362"/>
                        <a:gd name="T59" fmla="*/ 734863 h 2962"/>
                        <a:gd name="T60" fmla="*/ 15963 w 2362"/>
                        <a:gd name="T61" fmla="*/ 611218 h 2962"/>
                        <a:gd name="T62" fmla="*/ 0 w 2362"/>
                        <a:gd name="T63" fmla="*/ 525491 h 2962"/>
                        <a:gd name="T64" fmla="*/ 15963 w 2362"/>
                        <a:gd name="T65" fmla="*/ 434406 h 2962"/>
                        <a:gd name="T66" fmla="*/ 108467 w 2362"/>
                        <a:gd name="T67" fmla="*/ 347442 h 296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362"/>
                        <a:gd name="T103" fmla="*/ 0 h 2962"/>
                        <a:gd name="T104" fmla="*/ 2362 w 2362"/>
                        <a:gd name="T105" fmla="*/ 2962 h 296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362" h="2962">
                          <a:moveTo>
                            <a:pt x="261" y="768"/>
                          </a:moveTo>
                          <a:lnTo>
                            <a:pt x="272" y="723"/>
                          </a:lnTo>
                          <a:lnTo>
                            <a:pt x="371" y="681"/>
                          </a:lnTo>
                          <a:lnTo>
                            <a:pt x="496" y="496"/>
                          </a:lnTo>
                          <a:lnTo>
                            <a:pt x="602" y="470"/>
                          </a:lnTo>
                          <a:lnTo>
                            <a:pt x="685" y="260"/>
                          </a:lnTo>
                          <a:lnTo>
                            <a:pt x="1009" y="81"/>
                          </a:lnTo>
                          <a:lnTo>
                            <a:pt x="1109" y="0"/>
                          </a:lnTo>
                          <a:lnTo>
                            <a:pt x="1204" y="75"/>
                          </a:lnTo>
                          <a:lnTo>
                            <a:pt x="1447" y="120"/>
                          </a:lnTo>
                          <a:lnTo>
                            <a:pt x="1654" y="97"/>
                          </a:lnTo>
                          <a:lnTo>
                            <a:pt x="1755" y="54"/>
                          </a:lnTo>
                          <a:lnTo>
                            <a:pt x="1752" y="65"/>
                          </a:lnTo>
                          <a:lnTo>
                            <a:pt x="1849" y="181"/>
                          </a:lnTo>
                          <a:lnTo>
                            <a:pt x="1919" y="342"/>
                          </a:lnTo>
                          <a:lnTo>
                            <a:pt x="1913" y="471"/>
                          </a:lnTo>
                          <a:lnTo>
                            <a:pt x="1968" y="581"/>
                          </a:lnTo>
                          <a:lnTo>
                            <a:pt x="1864" y="730"/>
                          </a:lnTo>
                          <a:lnTo>
                            <a:pt x="1936" y="768"/>
                          </a:lnTo>
                          <a:lnTo>
                            <a:pt x="1968" y="936"/>
                          </a:lnTo>
                          <a:lnTo>
                            <a:pt x="2074" y="1042"/>
                          </a:lnTo>
                          <a:lnTo>
                            <a:pt x="2010" y="1188"/>
                          </a:lnTo>
                          <a:lnTo>
                            <a:pt x="2059" y="1355"/>
                          </a:lnTo>
                          <a:lnTo>
                            <a:pt x="2322" y="1355"/>
                          </a:lnTo>
                          <a:lnTo>
                            <a:pt x="2362" y="1432"/>
                          </a:lnTo>
                          <a:lnTo>
                            <a:pt x="2339" y="1478"/>
                          </a:lnTo>
                          <a:lnTo>
                            <a:pt x="2226" y="1478"/>
                          </a:lnTo>
                          <a:lnTo>
                            <a:pt x="2194" y="1665"/>
                          </a:lnTo>
                          <a:lnTo>
                            <a:pt x="2155" y="1743"/>
                          </a:lnTo>
                          <a:lnTo>
                            <a:pt x="2252" y="1898"/>
                          </a:lnTo>
                          <a:lnTo>
                            <a:pt x="2220" y="2019"/>
                          </a:lnTo>
                          <a:lnTo>
                            <a:pt x="2065" y="2262"/>
                          </a:lnTo>
                          <a:lnTo>
                            <a:pt x="2107" y="2407"/>
                          </a:lnTo>
                          <a:lnTo>
                            <a:pt x="2243" y="2504"/>
                          </a:lnTo>
                          <a:lnTo>
                            <a:pt x="2268" y="2617"/>
                          </a:lnTo>
                          <a:lnTo>
                            <a:pt x="2203" y="2665"/>
                          </a:lnTo>
                          <a:lnTo>
                            <a:pt x="2275" y="2784"/>
                          </a:lnTo>
                          <a:lnTo>
                            <a:pt x="2235" y="2962"/>
                          </a:lnTo>
                          <a:lnTo>
                            <a:pt x="2059" y="2881"/>
                          </a:lnTo>
                          <a:lnTo>
                            <a:pt x="1961" y="2784"/>
                          </a:lnTo>
                          <a:lnTo>
                            <a:pt x="1906" y="2784"/>
                          </a:lnTo>
                          <a:lnTo>
                            <a:pt x="1827" y="2702"/>
                          </a:lnTo>
                          <a:lnTo>
                            <a:pt x="1622" y="2720"/>
                          </a:lnTo>
                          <a:lnTo>
                            <a:pt x="1505" y="2659"/>
                          </a:lnTo>
                          <a:lnTo>
                            <a:pt x="1414" y="2752"/>
                          </a:lnTo>
                          <a:lnTo>
                            <a:pt x="1158" y="2821"/>
                          </a:lnTo>
                          <a:lnTo>
                            <a:pt x="934" y="2838"/>
                          </a:lnTo>
                          <a:lnTo>
                            <a:pt x="851" y="2740"/>
                          </a:lnTo>
                          <a:lnTo>
                            <a:pt x="851" y="2465"/>
                          </a:lnTo>
                          <a:lnTo>
                            <a:pt x="653" y="2459"/>
                          </a:lnTo>
                          <a:lnTo>
                            <a:pt x="563" y="2393"/>
                          </a:lnTo>
                          <a:lnTo>
                            <a:pt x="503" y="2491"/>
                          </a:lnTo>
                          <a:lnTo>
                            <a:pt x="338" y="2572"/>
                          </a:lnTo>
                          <a:lnTo>
                            <a:pt x="239" y="2368"/>
                          </a:lnTo>
                          <a:lnTo>
                            <a:pt x="298" y="2287"/>
                          </a:lnTo>
                          <a:lnTo>
                            <a:pt x="156" y="2183"/>
                          </a:lnTo>
                          <a:lnTo>
                            <a:pt x="248" y="2085"/>
                          </a:lnTo>
                          <a:lnTo>
                            <a:pt x="332" y="2059"/>
                          </a:lnTo>
                          <a:lnTo>
                            <a:pt x="381" y="1832"/>
                          </a:lnTo>
                          <a:lnTo>
                            <a:pt x="480" y="1783"/>
                          </a:lnTo>
                          <a:lnTo>
                            <a:pt x="354" y="1598"/>
                          </a:lnTo>
                          <a:lnTo>
                            <a:pt x="39" y="1483"/>
                          </a:lnTo>
                          <a:lnTo>
                            <a:pt x="73" y="1339"/>
                          </a:lnTo>
                          <a:lnTo>
                            <a:pt x="0" y="1275"/>
                          </a:lnTo>
                          <a:lnTo>
                            <a:pt x="73" y="1190"/>
                          </a:lnTo>
                          <a:lnTo>
                            <a:pt x="39" y="1054"/>
                          </a:lnTo>
                          <a:lnTo>
                            <a:pt x="149" y="1028"/>
                          </a:lnTo>
                          <a:lnTo>
                            <a:pt x="265" y="843"/>
                          </a:lnTo>
                          <a:lnTo>
                            <a:pt x="261" y="76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3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2846" y="1388117"/>
                      <a:ext cx="131140" cy="186229"/>
                    </a:xfrm>
                    <a:custGeom>
                      <a:avLst/>
                      <a:gdLst>
                        <a:gd name="T0" fmla="*/ 0 w 324"/>
                        <a:gd name="T1" fmla="*/ 30623 h 445"/>
                        <a:gd name="T2" fmla="*/ 49418 w 324"/>
                        <a:gd name="T3" fmla="*/ 0 h 445"/>
                        <a:gd name="T4" fmla="*/ 51829 w 324"/>
                        <a:gd name="T5" fmla="*/ 53383 h 445"/>
                        <a:gd name="T6" fmla="*/ 84373 w 324"/>
                        <a:gd name="T7" fmla="*/ 33106 h 445"/>
                        <a:gd name="T8" fmla="*/ 130175 w 324"/>
                        <a:gd name="T9" fmla="*/ 97248 h 445"/>
                        <a:gd name="T10" fmla="*/ 0 w 324"/>
                        <a:gd name="T11" fmla="*/ 184150 h 445"/>
                        <a:gd name="T12" fmla="*/ 0 w 324"/>
                        <a:gd name="T13" fmla="*/ 30623 h 44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4"/>
                        <a:gd name="T22" fmla="*/ 0 h 445"/>
                        <a:gd name="T23" fmla="*/ 324 w 324"/>
                        <a:gd name="T24" fmla="*/ 445 h 44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4" h="445">
                          <a:moveTo>
                            <a:pt x="0" y="74"/>
                          </a:moveTo>
                          <a:lnTo>
                            <a:pt x="123" y="0"/>
                          </a:lnTo>
                          <a:lnTo>
                            <a:pt x="129" y="129"/>
                          </a:lnTo>
                          <a:lnTo>
                            <a:pt x="210" y="80"/>
                          </a:lnTo>
                          <a:lnTo>
                            <a:pt x="324" y="235"/>
                          </a:lnTo>
                          <a:lnTo>
                            <a:pt x="0" y="445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4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99590" y="1323807"/>
                      <a:ext cx="124449" cy="159434"/>
                    </a:xfrm>
                    <a:custGeom>
                      <a:avLst/>
                      <a:gdLst>
                        <a:gd name="T0" fmla="*/ 0 w 299"/>
                        <a:gd name="T1" fmla="*/ 83375 h 377"/>
                        <a:gd name="T2" fmla="*/ 13082 w 299"/>
                        <a:gd name="T3" fmla="*/ 36685 h 377"/>
                        <a:gd name="T4" fmla="*/ 69909 w 299"/>
                        <a:gd name="T5" fmla="*/ 0 h 377"/>
                        <a:gd name="T6" fmla="*/ 71953 w 299"/>
                        <a:gd name="T7" fmla="*/ 40437 h 377"/>
                        <a:gd name="T8" fmla="*/ 116106 w 299"/>
                        <a:gd name="T9" fmla="*/ 9588 h 377"/>
                        <a:gd name="T10" fmla="*/ 122238 w 299"/>
                        <a:gd name="T11" fmla="*/ 100467 h 377"/>
                        <a:gd name="T12" fmla="*/ 116106 w 299"/>
                        <a:gd name="T13" fmla="*/ 157162 h 377"/>
                        <a:gd name="T14" fmla="*/ 0 w 299"/>
                        <a:gd name="T15" fmla="*/ 83375 h 37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99"/>
                        <a:gd name="T25" fmla="*/ 0 h 377"/>
                        <a:gd name="T26" fmla="*/ 299 w 299"/>
                        <a:gd name="T27" fmla="*/ 377 h 37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99" h="377">
                          <a:moveTo>
                            <a:pt x="0" y="200"/>
                          </a:moveTo>
                          <a:lnTo>
                            <a:pt x="32" y="88"/>
                          </a:lnTo>
                          <a:lnTo>
                            <a:pt x="171" y="0"/>
                          </a:lnTo>
                          <a:lnTo>
                            <a:pt x="176" y="97"/>
                          </a:lnTo>
                          <a:lnTo>
                            <a:pt x="284" y="23"/>
                          </a:lnTo>
                          <a:lnTo>
                            <a:pt x="299" y="241"/>
                          </a:lnTo>
                          <a:lnTo>
                            <a:pt x="284" y="377"/>
                          </a:lnTo>
                          <a:lnTo>
                            <a:pt x="0" y="20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55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9445" y="1163034"/>
                      <a:ext cx="109729" cy="167472"/>
                    </a:xfrm>
                    <a:custGeom>
                      <a:avLst/>
                      <a:gdLst>
                        <a:gd name="T0" fmla="*/ 0 w 265"/>
                        <a:gd name="T1" fmla="*/ 140929 h 403"/>
                        <a:gd name="T2" fmla="*/ 35440 w 265"/>
                        <a:gd name="T3" fmla="*/ 165100 h 403"/>
                        <a:gd name="T4" fmla="*/ 107950 w 265"/>
                        <a:gd name="T5" fmla="*/ 125361 h 403"/>
                        <a:gd name="T6" fmla="*/ 107950 w 265"/>
                        <a:gd name="T7" fmla="*/ 48752 h 403"/>
                        <a:gd name="T8" fmla="*/ 65585 w 265"/>
                        <a:gd name="T9" fmla="*/ 0 h 403"/>
                        <a:gd name="T10" fmla="*/ 9369 w 265"/>
                        <a:gd name="T11" fmla="*/ 42197 h 403"/>
                        <a:gd name="T12" fmla="*/ 0 w 265"/>
                        <a:gd name="T13" fmla="*/ 140929 h 40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65"/>
                        <a:gd name="T22" fmla="*/ 0 h 403"/>
                        <a:gd name="T23" fmla="*/ 265 w 265"/>
                        <a:gd name="T24" fmla="*/ 403 h 40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65" h="403">
                          <a:moveTo>
                            <a:pt x="0" y="344"/>
                          </a:moveTo>
                          <a:lnTo>
                            <a:pt x="87" y="403"/>
                          </a:lnTo>
                          <a:lnTo>
                            <a:pt x="265" y="306"/>
                          </a:lnTo>
                          <a:lnTo>
                            <a:pt x="265" y="119"/>
                          </a:lnTo>
                          <a:lnTo>
                            <a:pt x="161" y="0"/>
                          </a:lnTo>
                          <a:lnTo>
                            <a:pt x="23" y="103"/>
                          </a:lnTo>
                          <a:lnTo>
                            <a:pt x="0" y="34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</p:grpSp>
              <p:grpSp>
                <p:nvGrpSpPr>
                  <p:cNvPr id="32" name="Группа 126"/>
                  <p:cNvGrpSpPr/>
                  <p:nvPr/>
                </p:nvGrpSpPr>
                <p:grpSpPr>
                  <a:xfrm>
                    <a:off x="4093543" y="3529083"/>
                    <a:ext cx="1347530" cy="1347818"/>
                    <a:chOff x="4093543" y="3529083"/>
                    <a:chExt cx="1347530" cy="1347818"/>
                  </a:xfrm>
                  <a:grpFill/>
                </p:grpSpPr>
                <p:sp>
                  <p:nvSpPr>
                    <p:cNvPr id="33" name="Freeform 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58862" y="3529083"/>
                      <a:ext cx="809589" cy="605580"/>
                    </a:xfrm>
                    <a:custGeom>
                      <a:avLst/>
                      <a:gdLst>
                        <a:gd name="T0" fmla="*/ 543464 w 1961"/>
                        <a:gd name="T1" fmla="*/ 57791 h 1446"/>
                        <a:gd name="T2" fmla="*/ 560600 w 1961"/>
                        <a:gd name="T3" fmla="*/ 86687 h 1446"/>
                        <a:gd name="T4" fmla="*/ 553664 w 1961"/>
                        <a:gd name="T5" fmla="*/ 150670 h 1446"/>
                        <a:gd name="T6" fmla="*/ 642202 w 1961"/>
                        <a:gd name="T7" fmla="*/ 144065 h 1446"/>
                        <a:gd name="T8" fmla="*/ 698915 w 1961"/>
                        <a:gd name="T9" fmla="*/ 173373 h 1446"/>
                        <a:gd name="T10" fmla="*/ 718499 w 1961"/>
                        <a:gd name="T11" fmla="*/ 220432 h 1446"/>
                        <a:gd name="T12" fmla="*/ 777660 w 1961"/>
                        <a:gd name="T13" fmla="*/ 224147 h 1446"/>
                        <a:gd name="T14" fmla="*/ 784596 w 1961"/>
                        <a:gd name="T15" fmla="*/ 246851 h 1446"/>
                        <a:gd name="T16" fmla="*/ 734411 w 1961"/>
                        <a:gd name="T17" fmla="*/ 283589 h 1446"/>
                        <a:gd name="T18" fmla="*/ 718499 w 1961"/>
                        <a:gd name="T19" fmla="*/ 337253 h 1446"/>
                        <a:gd name="T20" fmla="*/ 790716 w 1961"/>
                        <a:gd name="T21" fmla="*/ 370276 h 1446"/>
                        <a:gd name="T22" fmla="*/ 800100 w 1961"/>
                        <a:gd name="T23" fmla="*/ 410317 h 1446"/>
                        <a:gd name="T24" fmla="*/ 751139 w 1961"/>
                        <a:gd name="T25" fmla="*/ 450358 h 1446"/>
                        <a:gd name="T26" fmla="*/ 751139 w 1961"/>
                        <a:gd name="T27" fmla="*/ 490812 h 1446"/>
                        <a:gd name="T28" fmla="*/ 694834 w 1961"/>
                        <a:gd name="T29" fmla="*/ 526725 h 1446"/>
                        <a:gd name="T30" fmla="*/ 659338 w 1961"/>
                        <a:gd name="T31" fmla="*/ 504021 h 1446"/>
                        <a:gd name="T32" fmla="*/ 613233 w 1961"/>
                        <a:gd name="T33" fmla="*/ 512690 h 1446"/>
                        <a:gd name="T34" fmla="*/ 567537 w 1961"/>
                        <a:gd name="T35" fmla="*/ 557272 h 1446"/>
                        <a:gd name="T36" fmla="*/ 498584 w 1961"/>
                        <a:gd name="T37" fmla="*/ 557272 h 1446"/>
                        <a:gd name="T38" fmla="*/ 442279 w 1961"/>
                        <a:gd name="T39" fmla="*/ 596900 h 1446"/>
                        <a:gd name="T40" fmla="*/ 409230 w 1961"/>
                        <a:gd name="T41" fmla="*/ 550254 h 1446"/>
                        <a:gd name="T42" fmla="*/ 444727 w 1961"/>
                        <a:gd name="T43" fmla="*/ 526725 h 1446"/>
                        <a:gd name="T44" fmla="*/ 398622 w 1961"/>
                        <a:gd name="T45" fmla="*/ 499481 h 1446"/>
                        <a:gd name="T46" fmla="*/ 359045 w 1961"/>
                        <a:gd name="T47" fmla="*/ 523423 h 1446"/>
                        <a:gd name="T48" fmla="*/ 319469 w 1961"/>
                        <a:gd name="T49" fmla="*/ 490812 h 1446"/>
                        <a:gd name="T50" fmla="*/ 273364 w 1961"/>
                        <a:gd name="T51" fmla="*/ 493289 h 1446"/>
                        <a:gd name="T52" fmla="*/ 181563 w 1961"/>
                        <a:gd name="T53" fmla="*/ 413207 h 1446"/>
                        <a:gd name="T54" fmla="*/ 82417 w 1961"/>
                        <a:gd name="T55" fmla="*/ 386788 h 1446"/>
                        <a:gd name="T56" fmla="*/ 31416 w 1961"/>
                        <a:gd name="T57" fmla="*/ 379770 h 1446"/>
                        <a:gd name="T58" fmla="*/ 19176 w 1961"/>
                        <a:gd name="T59" fmla="*/ 310421 h 1446"/>
                        <a:gd name="T60" fmla="*/ 0 w 1961"/>
                        <a:gd name="T61" fmla="*/ 206397 h 1446"/>
                        <a:gd name="T62" fmla="*/ 50185 w 1961"/>
                        <a:gd name="T63" fmla="*/ 144065 h 1446"/>
                        <a:gd name="T64" fmla="*/ 69361 w 1961"/>
                        <a:gd name="T65" fmla="*/ 117233 h 1446"/>
                        <a:gd name="T66" fmla="*/ 131378 w 1961"/>
                        <a:gd name="T67" fmla="*/ 111042 h 1446"/>
                        <a:gd name="T68" fmla="*/ 121994 w 1961"/>
                        <a:gd name="T69" fmla="*/ 63983 h 1446"/>
                        <a:gd name="T70" fmla="*/ 157490 w 1961"/>
                        <a:gd name="T71" fmla="*/ 0 h 1446"/>
                        <a:gd name="T72" fmla="*/ 256228 w 1961"/>
                        <a:gd name="T73" fmla="*/ 0 h 1446"/>
                        <a:gd name="T74" fmla="*/ 293356 w 1961"/>
                        <a:gd name="T75" fmla="*/ 30960 h 1446"/>
                        <a:gd name="T76" fmla="*/ 339461 w 1961"/>
                        <a:gd name="T77" fmla="*/ 20227 h 1446"/>
                        <a:gd name="T78" fmla="*/ 372102 w 1961"/>
                        <a:gd name="T79" fmla="*/ 44582 h 1446"/>
                        <a:gd name="T80" fmla="*/ 429223 w 1961"/>
                        <a:gd name="T81" fmla="*/ 63983 h 1446"/>
                        <a:gd name="T82" fmla="*/ 457783 w 1961"/>
                        <a:gd name="T83" fmla="*/ 24355 h 1446"/>
                        <a:gd name="T84" fmla="*/ 487975 w 1961"/>
                        <a:gd name="T85" fmla="*/ 10733 h 1446"/>
                        <a:gd name="T86" fmla="*/ 543464 w 1961"/>
                        <a:gd name="T87" fmla="*/ 57791 h 144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1961"/>
                        <a:gd name="T133" fmla="*/ 0 h 1446"/>
                        <a:gd name="T134" fmla="*/ 1961 w 1961"/>
                        <a:gd name="T135" fmla="*/ 1446 h 144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1961" h="1446">
                          <a:moveTo>
                            <a:pt x="1332" y="140"/>
                          </a:moveTo>
                          <a:lnTo>
                            <a:pt x="1374" y="210"/>
                          </a:lnTo>
                          <a:lnTo>
                            <a:pt x="1357" y="365"/>
                          </a:lnTo>
                          <a:lnTo>
                            <a:pt x="1574" y="349"/>
                          </a:lnTo>
                          <a:lnTo>
                            <a:pt x="1713" y="420"/>
                          </a:lnTo>
                          <a:lnTo>
                            <a:pt x="1761" y="534"/>
                          </a:lnTo>
                          <a:lnTo>
                            <a:pt x="1906" y="543"/>
                          </a:lnTo>
                          <a:lnTo>
                            <a:pt x="1923" y="598"/>
                          </a:lnTo>
                          <a:lnTo>
                            <a:pt x="1800" y="687"/>
                          </a:lnTo>
                          <a:lnTo>
                            <a:pt x="1761" y="817"/>
                          </a:lnTo>
                          <a:lnTo>
                            <a:pt x="1938" y="897"/>
                          </a:lnTo>
                          <a:lnTo>
                            <a:pt x="1961" y="994"/>
                          </a:lnTo>
                          <a:lnTo>
                            <a:pt x="1841" y="1091"/>
                          </a:lnTo>
                          <a:lnTo>
                            <a:pt x="1841" y="1189"/>
                          </a:lnTo>
                          <a:lnTo>
                            <a:pt x="1703" y="1276"/>
                          </a:lnTo>
                          <a:lnTo>
                            <a:pt x="1616" y="1221"/>
                          </a:lnTo>
                          <a:lnTo>
                            <a:pt x="1503" y="1242"/>
                          </a:lnTo>
                          <a:lnTo>
                            <a:pt x="1391" y="1350"/>
                          </a:lnTo>
                          <a:lnTo>
                            <a:pt x="1222" y="1350"/>
                          </a:lnTo>
                          <a:lnTo>
                            <a:pt x="1084" y="1446"/>
                          </a:lnTo>
                          <a:lnTo>
                            <a:pt x="1003" y="1333"/>
                          </a:lnTo>
                          <a:lnTo>
                            <a:pt x="1090" y="1276"/>
                          </a:lnTo>
                          <a:lnTo>
                            <a:pt x="977" y="1210"/>
                          </a:lnTo>
                          <a:lnTo>
                            <a:pt x="880" y="1268"/>
                          </a:lnTo>
                          <a:lnTo>
                            <a:pt x="783" y="1189"/>
                          </a:lnTo>
                          <a:lnTo>
                            <a:pt x="670" y="1195"/>
                          </a:lnTo>
                          <a:lnTo>
                            <a:pt x="445" y="1001"/>
                          </a:lnTo>
                          <a:lnTo>
                            <a:pt x="202" y="937"/>
                          </a:lnTo>
                          <a:lnTo>
                            <a:pt x="77" y="920"/>
                          </a:lnTo>
                          <a:lnTo>
                            <a:pt x="47" y="752"/>
                          </a:lnTo>
                          <a:lnTo>
                            <a:pt x="0" y="500"/>
                          </a:lnTo>
                          <a:lnTo>
                            <a:pt x="123" y="349"/>
                          </a:lnTo>
                          <a:lnTo>
                            <a:pt x="170" y="284"/>
                          </a:lnTo>
                          <a:lnTo>
                            <a:pt x="322" y="269"/>
                          </a:lnTo>
                          <a:lnTo>
                            <a:pt x="299" y="155"/>
                          </a:lnTo>
                          <a:lnTo>
                            <a:pt x="386" y="0"/>
                          </a:lnTo>
                          <a:lnTo>
                            <a:pt x="628" y="0"/>
                          </a:lnTo>
                          <a:lnTo>
                            <a:pt x="719" y="75"/>
                          </a:lnTo>
                          <a:lnTo>
                            <a:pt x="832" y="49"/>
                          </a:lnTo>
                          <a:lnTo>
                            <a:pt x="912" y="108"/>
                          </a:lnTo>
                          <a:lnTo>
                            <a:pt x="1052" y="155"/>
                          </a:lnTo>
                          <a:lnTo>
                            <a:pt x="1122" y="59"/>
                          </a:lnTo>
                          <a:lnTo>
                            <a:pt x="1196" y="26"/>
                          </a:lnTo>
                          <a:lnTo>
                            <a:pt x="1332" y="140"/>
                          </a:lnTo>
                          <a:close/>
                        </a:path>
                      </a:pathLst>
                    </a:custGeom>
                    <a:grpFill/>
                    <a:ln w="317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35" name="Freeform 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54706" y="4176197"/>
                      <a:ext cx="286367" cy="471602"/>
                    </a:xfrm>
                    <a:custGeom>
                      <a:avLst/>
                      <a:gdLst>
                        <a:gd name="T0" fmla="*/ 188896 w 695"/>
                        <a:gd name="T1" fmla="*/ 356880 h 1130"/>
                        <a:gd name="T2" fmla="*/ 218335 w 695"/>
                        <a:gd name="T3" fmla="*/ 314894 h 1130"/>
                        <a:gd name="T4" fmla="*/ 261674 w 695"/>
                        <a:gd name="T5" fmla="*/ 292255 h 1130"/>
                        <a:gd name="T6" fmla="*/ 254724 w 695"/>
                        <a:gd name="T7" fmla="*/ 252327 h 1130"/>
                        <a:gd name="T8" fmla="*/ 284162 w 695"/>
                        <a:gd name="T9" fmla="*/ 245329 h 1130"/>
                        <a:gd name="T10" fmla="*/ 250635 w 695"/>
                        <a:gd name="T11" fmla="*/ 175353 h 1130"/>
                        <a:gd name="T12" fmla="*/ 237551 w 695"/>
                        <a:gd name="T13" fmla="*/ 102083 h 1130"/>
                        <a:gd name="T14" fmla="*/ 164773 w 695"/>
                        <a:gd name="T15" fmla="*/ 39928 h 1130"/>
                        <a:gd name="T16" fmla="*/ 109985 w 695"/>
                        <a:gd name="T17" fmla="*/ 46514 h 1130"/>
                        <a:gd name="T18" fmla="*/ 76867 w 695"/>
                        <a:gd name="T19" fmla="*/ 0 h 1130"/>
                        <a:gd name="T20" fmla="*/ 57241 w 695"/>
                        <a:gd name="T21" fmla="*/ 9467 h 1130"/>
                        <a:gd name="T22" fmla="*/ 57241 w 695"/>
                        <a:gd name="T23" fmla="*/ 46514 h 1130"/>
                        <a:gd name="T24" fmla="*/ 79729 w 695"/>
                        <a:gd name="T25" fmla="*/ 59686 h 1130"/>
                        <a:gd name="T26" fmla="*/ 53153 w 695"/>
                        <a:gd name="T27" fmla="*/ 99614 h 1130"/>
                        <a:gd name="T28" fmla="*/ 53153 w 695"/>
                        <a:gd name="T29" fmla="*/ 119372 h 1130"/>
                        <a:gd name="T30" fmla="*/ 96901 w 695"/>
                        <a:gd name="T31" fmla="*/ 132544 h 1130"/>
                        <a:gd name="T32" fmla="*/ 83409 w 695"/>
                        <a:gd name="T33" fmla="*/ 208695 h 1130"/>
                        <a:gd name="T34" fmla="*/ 103034 w 695"/>
                        <a:gd name="T35" fmla="*/ 267969 h 1130"/>
                        <a:gd name="T36" fmla="*/ 0 w 695"/>
                        <a:gd name="T37" fmla="*/ 411626 h 1130"/>
                        <a:gd name="T38" fmla="*/ 50291 w 695"/>
                        <a:gd name="T39" fmla="*/ 465138 h 1130"/>
                        <a:gd name="T40" fmla="*/ 66645 w 695"/>
                        <a:gd name="T41" fmla="*/ 427680 h 1130"/>
                        <a:gd name="T42" fmla="*/ 125522 w 695"/>
                        <a:gd name="T43" fmla="*/ 420682 h 1130"/>
                        <a:gd name="T44" fmla="*/ 158640 w 695"/>
                        <a:gd name="T45" fmla="*/ 371699 h 1130"/>
                        <a:gd name="T46" fmla="*/ 188896 w 695"/>
                        <a:gd name="T47" fmla="*/ 356880 h 1130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695"/>
                        <a:gd name="T73" fmla="*/ 0 h 1130"/>
                        <a:gd name="T74" fmla="*/ 695 w 695"/>
                        <a:gd name="T75" fmla="*/ 1130 h 1130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695" h="1130">
                          <a:moveTo>
                            <a:pt x="462" y="867"/>
                          </a:moveTo>
                          <a:lnTo>
                            <a:pt x="534" y="765"/>
                          </a:lnTo>
                          <a:lnTo>
                            <a:pt x="640" y="710"/>
                          </a:lnTo>
                          <a:lnTo>
                            <a:pt x="623" y="613"/>
                          </a:lnTo>
                          <a:lnTo>
                            <a:pt x="695" y="596"/>
                          </a:lnTo>
                          <a:lnTo>
                            <a:pt x="613" y="426"/>
                          </a:lnTo>
                          <a:lnTo>
                            <a:pt x="581" y="248"/>
                          </a:lnTo>
                          <a:lnTo>
                            <a:pt x="403" y="97"/>
                          </a:lnTo>
                          <a:lnTo>
                            <a:pt x="269" y="113"/>
                          </a:lnTo>
                          <a:lnTo>
                            <a:pt x="188" y="0"/>
                          </a:lnTo>
                          <a:lnTo>
                            <a:pt x="140" y="23"/>
                          </a:lnTo>
                          <a:lnTo>
                            <a:pt x="140" y="113"/>
                          </a:lnTo>
                          <a:lnTo>
                            <a:pt x="195" y="145"/>
                          </a:lnTo>
                          <a:lnTo>
                            <a:pt x="130" y="242"/>
                          </a:lnTo>
                          <a:lnTo>
                            <a:pt x="130" y="290"/>
                          </a:lnTo>
                          <a:lnTo>
                            <a:pt x="237" y="322"/>
                          </a:lnTo>
                          <a:lnTo>
                            <a:pt x="204" y="507"/>
                          </a:lnTo>
                          <a:lnTo>
                            <a:pt x="252" y="651"/>
                          </a:lnTo>
                          <a:lnTo>
                            <a:pt x="0" y="1000"/>
                          </a:lnTo>
                          <a:lnTo>
                            <a:pt x="123" y="1130"/>
                          </a:lnTo>
                          <a:lnTo>
                            <a:pt x="163" y="1039"/>
                          </a:lnTo>
                          <a:lnTo>
                            <a:pt x="307" y="1022"/>
                          </a:lnTo>
                          <a:lnTo>
                            <a:pt x="388" y="903"/>
                          </a:lnTo>
                          <a:lnTo>
                            <a:pt x="462" y="86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38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87939" y="3913600"/>
                      <a:ext cx="603512" cy="446146"/>
                    </a:xfrm>
                    <a:custGeom>
                      <a:avLst/>
                      <a:gdLst>
                        <a:gd name="T0" fmla="*/ 126652 w 1461"/>
                        <a:gd name="T1" fmla="*/ 405911 h 1066"/>
                        <a:gd name="T2" fmla="*/ 48618 w 1461"/>
                        <a:gd name="T3" fmla="*/ 336609 h 1066"/>
                        <a:gd name="T4" fmla="*/ 94785 w 1461"/>
                        <a:gd name="T5" fmla="*/ 310208 h 1066"/>
                        <a:gd name="T6" fmla="*/ 15934 w 1461"/>
                        <a:gd name="T7" fmla="*/ 297008 h 1066"/>
                        <a:gd name="T8" fmla="*/ 8988 w 1461"/>
                        <a:gd name="T9" fmla="*/ 298246 h 1066"/>
                        <a:gd name="T10" fmla="*/ 8988 w 1461"/>
                        <a:gd name="T11" fmla="*/ 266482 h 1066"/>
                        <a:gd name="T12" fmla="*/ 33093 w 1461"/>
                        <a:gd name="T13" fmla="*/ 249982 h 1066"/>
                        <a:gd name="T14" fmla="*/ 0 w 1461"/>
                        <a:gd name="T15" fmla="*/ 190580 h 1066"/>
                        <a:gd name="T16" fmla="*/ 8988 w 1461"/>
                        <a:gd name="T17" fmla="*/ 132829 h 1066"/>
                        <a:gd name="T18" fmla="*/ 98870 w 1461"/>
                        <a:gd name="T19" fmla="*/ 93228 h 1066"/>
                        <a:gd name="T20" fmla="*/ 81711 w 1461"/>
                        <a:gd name="T21" fmla="*/ 60227 h 1066"/>
                        <a:gd name="T22" fmla="*/ 101322 w 1461"/>
                        <a:gd name="T23" fmla="*/ 17325 h 1066"/>
                        <a:gd name="T24" fmla="*/ 100096 w 1461"/>
                        <a:gd name="T25" fmla="*/ 0 h 1066"/>
                        <a:gd name="T26" fmla="*/ 151166 w 1461"/>
                        <a:gd name="T27" fmla="*/ 7013 h 1066"/>
                        <a:gd name="T28" fmla="*/ 250445 w 1461"/>
                        <a:gd name="T29" fmla="*/ 33413 h 1066"/>
                        <a:gd name="T30" fmla="*/ 342370 w 1461"/>
                        <a:gd name="T31" fmla="*/ 113441 h 1066"/>
                        <a:gd name="T32" fmla="*/ 388537 w 1461"/>
                        <a:gd name="T33" fmla="*/ 110966 h 1066"/>
                        <a:gd name="T34" fmla="*/ 428167 w 1461"/>
                        <a:gd name="T35" fmla="*/ 143554 h 1066"/>
                        <a:gd name="T36" fmla="*/ 467796 w 1461"/>
                        <a:gd name="T37" fmla="*/ 119628 h 1066"/>
                        <a:gd name="T38" fmla="*/ 513963 w 1461"/>
                        <a:gd name="T39" fmla="*/ 146854 h 1066"/>
                        <a:gd name="T40" fmla="*/ 478419 w 1461"/>
                        <a:gd name="T41" fmla="*/ 170367 h 1066"/>
                        <a:gd name="T42" fmla="*/ 511512 w 1461"/>
                        <a:gd name="T43" fmla="*/ 216981 h 1066"/>
                        <a:gd name="T44" fmla="*/ 567893 w 1461"/>
                        <a:gd name="T45" fmla="*/ 177380 h 1066"/>
                        <a:gd name="T46" fmla="*/ 596900 w 1461"/>
                        <a:gd name="T47" fmla="*/ 216981 h 1066"/>
                        <a:gd name="T48" fmla="*/ 596900 w 1461"/>
                        <a:gd name="T49" fmla="*/ 355585 h 1066"/>
                        <a:gd name="T50" fmla="*/ 566667 w 1461"/>
                        <a:gd name="T51" fmla="*/ 372498 h 1066"/>
                        <a:gd name="T52" fmla="*/ 553593 w 1461"/>
                        <a:gd name="T53" fmla="*/ 399311 h 1066"/>
                        <a:gd name="T54" fmla="*/ 474333 w 1461"/>
                        <a:gd name="T55" fmla="*/ 399311 h 1066"/>
                        <a:gd name="T56" fmla="*/ 432252 w 1461"/>
                        <a:gd name="T57" fmla="*/ 439737 h 1066"/>
                        <a:gd name="T58" fmla="*/ 390988 w 1461"/>
                        <a:gd name="T59" fmla="*/ 417049 h 1066"/>
                        <a:gd name="T60" fmla="*/ 377914 w 1461"/>
                        <a:gd name="T61" fmla="*/ 372498 h 1066"/>
                        <a:gd name="T62" fmla="*/ 319082 w 1461"/>
                        <a:gd name="T63" fmla="*/ 349809 h 1066"/>
                        <a:gd name="T64" fmla="*/ 203869 w 1461"/>
                        <a:gd name="T65" fmla="*/ 410036 h 1066"/>
                        <a:gd name="T66" fmla="*/ 158111 w 1461"/>
                        <a:gd name="T67" fmla="*/ 392711 h 1066"/>
                        <a:gd name="T68" fmla="*/ 126652 w 1461"/>
                        <a:gd name="T69" fmla="*/ 405911 h 106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461"/>
                        <a:gd name="T106" fmla="*/ 0 h 1066"/>
                        <a:gd name="T107" fmla="*/ 1461 w 1461"/>
                        <a:gd name="T108" fmla="*/ 1066 h 1066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461" h="1066">
                          <a:moveTo>
                            <a:pt x="310" y="984"/>
                          </a:moveTo>
                          <a:lnTo>
                            <a:pt x="119" y="816"/>
                          </a:lnTo>
                          <a:lnTo>
                            <a:pt x="232" y="752"/>
                          </a:lnTo>
                          <a:lnTo>
                            <a:pt x="39" y="720"/>
                          </a:lnTo>
                          <a:lnTo>
                            <a:pt x="22" y="723"/>
                          </a:lnTo>
                          <a:lnTo>
                            <a:pt x="22" y="646"/>
                          </a:lnTo>
                          <a:lnTo>
                            <a:pt x="81" y="606"/>
                          </a:lnTo>
                          <a:lnTo>
                            <a:pt x="0" y="462"/>
                          </a:lnTo>
                          <a:lnTo>
                            <a:pt x="22" y="322"/>
                          </a:lnTo>
                          <a:lnTo>
                            <a:pt x="242" y="226"/>
                          </a:lnTo>
                          <a:lnTo>
                            <a:pt x="200" y="146"/>
                          </a:lnTo>
                          <a:lnTo>
                            <a:pt x="248" y="42"/>
                          </a:lnTo>
                          <a:lnTo>
                            <a:pt x="245" y="0"/>
                          </a:lnTo>
                          <a:lnTo>
                            <a:pt x="370" y="17"/>
                          </a:lnTo>
                          <a:lnTo>
                            <a:pt x="613" y="81"/>
                          </a:lnTo>
                          <a:lnTo>
                            <a:pt x="838" y="275"/>
                          </a:lnTo>
                          <a:lnTo>
                            <a:pt x="951" y="269"/>
                          </a:lnTo>
                          <a:lnTo>
                            <a:pt x="1048" y="348"/>
                          </a:lnTo>
                          <a:lnTo>
                            <a:pt x="1145" y="290"/>
                          </a:lnTo>
                          <a:lnTo>
                            <a:pt x="1258" y="356"/>
                          </a:lnTo>
                          <a:lnTo>
                            <a:pt x="1171" y="413"/>
                          </a:lnTo>
                          <a:lnTo>
                            <a:pt x="1252" y="526"/>
                          </a:lnTo>
                          <a:lnTo>
                            <a:pt x="1390" y="430"/>
                          </a:lnTo>
                          <a:lnTo>
                            <a:pt x="1461" y="526"/>
                          </a:lnTo>
                          <a:lnTo>
                            <a:pt x="1461" y="862"/>
                          </a:lnTo>
                          <a:lnTo>
                            <a:pt x="1387" y="903"/>
                          </a:lnTo>
                          <a:lnTo>
                            <a:pt x="1355" y="968"/>
                          </a:lnTo>
                          <a:lnTo>
                            <a:pt x="1161" y="968"/>
                          </a:lnTo>
                          <a:lnTo>
                            <a:pt x="1058" y="1066"/>
                          </a:lnTo>
                          <a:lnTo>
                            <a:pt x="957" y="1011"/>
                          </a:lnTo>
                          <a:lnTo>
                            <a:pt x="925" y="903"/>
                          </a:lnTo>
                          <a:lnTo>
                            <a:pt x="781" y="848"/>
                          </a:lnTo>
                          <a:lnTo>
                            <a:pt x="499" y="994"/>
                          </a:lnTo>
                          <a:lnTo>
                            <a:pt x="387" y="952"/>
                          </a:lnTo>
                          <a:lnTo>
                            <a:pt x="310" y="984"/>
                          </a:lnTo>
                          <a:close/>
                        </a:path>
                      </a:pathLst>
                    </a:custGeom>
                    <a:grpFill/>
                    <a:ln w="317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39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00455" y="4487025"/>
                      <a:ext cx="394758" cy="389876"/>
                    </a:xfrm>
                    <a:custGeom>
                      <a:avLst/>
                      <a:gdLst>
                        <a:gd name="T0" fmla="*/ 0 w 952"/>
                        <a:gd name="T1" fmla="*/ 225338 h 933"/>
                        <a:gd name="T2" fmla="*/ 0 w 952"/>
                        <a:gd name="T3" fmla="*/ 225338 h 933"/>
                        <a:gd name="T4" fmla="*/ 30356 w 952"/>
                        <a:gd name="T5" fmla="*/ 174482 h 933"/>
                        <a:gd name="T6" fmla="*/ 17639 w 952"/>
                        <a:gd name="T7" fmla="*/ 160424 h 933"/>
                        <a:gd name="T8" fmla="*/ 24203 w 952"/>
                        <a:gd name="T9" fmla="*/ 130655 h 933"/>
                        <a:gd name="T10" fmla="*/ 86145 w 952"/>
                        <a:gd name="T11" fmla="*/ 113289 h 933"/>
                        <a:gd name="T12" fmla="*/ 162855 w 952"/>
                        <a:gd name="T13" fmla="*/ 66981 h 933"/>
                        <a:gd name="T14" fmla="*/ 189519 w 952"/>
                        <a:gd name="T15" fmla="*/ 17779 h 933"/>
                        <a:gd name="T16" fmla="*/ 215773 w 952"/>
                        <a:gd name="T17" fmla="*/ 13231 h 933"/>
                        <a:gd name="T18" fmla="*/ 217414 w 952"/>
                        <a:gd name="T19" fmla="*/ 0 h 933"/>
                        <a:gd name="T20" fmla="*/ 309713 w 952"/>
                        <a:gd name="T21" fmla="*/ 31010 h 933"/>
                        <a:gd name="T22" fmla="*/ 251462 w 952"/>
                        <a:gd name="T23" fmla="*/ 104193 h 933"/>
                        <a:gd name="T24" fmla="*/ 301919 w 952"/>
                        <a:gd name="T25" fmla="*/ 157943 h 933"/>
                        <a:gd name="T26" fmla="*/ 318327 w 952"/>
                        <a:gd name="T27" fmla="*/ 120318 h 933"/>
                        <a:gd name="T28" fmla="*/ 337607 w 952"/>
                        <a:gd name="T29" fmla="*/ 117424 h 933"/>
                        <a:gd name="T30" fmla="*/ 331454 w 952"/>
                        <a:gd name="T31" fmla="*/ 177790 h 933"/>
                        <a:gd name="T32" fmla="*/ 390525 w 952"/>
                        <a:gd name="T33" fmla="*/ 234021 h 933"/>
                        <a:gd name="T34" fmla="*/ 361810 w 952"/>
                        <a:gd name="T35" fmla="*/ 257588 h 933"/>
                        <a:gd name="T36" fmla="*/ 361810 w 952"/>
                        <a:gd name="T37" fmla="*/ 284050 h 933"/>
                        <a:gd name="T38" fmla="*/ 372065 w 952"/>
                        <a:gd name="T39" fmla="*/ 291079 h 933"/>
                        <a:gd name="T40" fmla="*/ 350734 w 952"/>
                        <a:gd name="T41" fmla="*/ 351031 h 933"/>
                        <a:gd name="T42" fmla="*/ 271563 w 952"/>
                        <a:gd name="T43" fmla="*/ 351031 h 933"/>
                        <a:gd name="T44" fmla="*/ 215773 w 952"/>
                        <a:gd name="T45" fmla="*/ 385762 h 933"/>
                        <a:gd name="T46" fmla="*/ 179264 w 952"/>
                        <a:gd name="T47" fmla="*/ 353512 h 933"/>
                        <a:gd name="T48" fmla="*/ 159164 w 952"/>
                        <a:gd name="T49" fmla="*/ 313819 h 933"/>
                        <a:gd name="T50" fmla="*/ 123475 w 952"/>
                        <a:gd name="T51" fmla="*/ 340281 h 933"/>
                        <a:gd name="T52" fmla="*/ 59891 w 952"/>
                        <a:gd name="T53" fmla="*/ 306790 h 933"/>
                        <a:gd name="T54" fmla="*/ 57430 w 952"/>
                        <a:gd name="T55" fmla="*/ 266684 h 933"/>
                        <a:gd name="T56" fmla="*/ 20101 w 952"/>
                        <a:gd name="T57" fmla="*/ 257588 h 933"/>
                        <a:gd name="T58" fmla="*/ 0 w 952"/>
                        <a:gd name="T59" fmla="*/ 225338 h 933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952"/>
                        <a:gd name="T91" fmla="*/ 0 h 933"/>
                        <a:gd name="T92" fmla="*/ 952 w 952"/>
                        <a:gd name="T93" fmla="*/ 933 h 933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952" h="933">
                          <a:moveTo>
                            <a:pt x="0" y="545"/>
                          </a:moveTo>
                          <a:lnTo>
                            <a:pt x="0" y="545"/>
                          </a:lnTo>
                          <a:lnTo>
                            <a:pt x="74" y="422"/>
                          </a:lnTo>
                          <a:lnTo>
                            <a:pt x="43" y="388"/>
                          </a:lnTo>
                          <a:lnTo>
                            <a:pt x="59" y="316"/>
                          </a:lnTo>
                          <a:lnTo>
                            <a:pt x="210" y="274"/>
                          </a:lnTo>
                          <a:lnTo>
                            <a:pt x="397" y="162"/>
                          </a:lnTo>
                          <a:lnTo>
                            <a:pt x="462" y="43"/>
                          </a:lnTo>
                          <a:lnTo>
                            <a:pt x="526" y="32"/>
                          </a:lnTo>
                          <a:lnTo>
                            <a:pt x="530" y="0"/>
                          </a:lnTo>
                          <a:lnTo>
                            <a:pt x="755" y="75"/>
                          </a:lnTo>
                          <a:lnTo>
                            <a:pt x="613" y="252"/>
                          </a:lnTo>
                          <a:lnTo>
                            <a:pt x="736" y="382"/>
                          </a:lnTo>
                          <a:lnTo>
                            <a:pt x="776" y="291"/>
                          </a:lnTo>
                          <a:lnTo>
                            <a:pt x="823" y="284"/>
                          </a:lnTo>
                          <a:lnTo>
                            <a:pt x="808" y="430"/>
                          </a:lnTo>
                          <a:lnTo>
                            <a:pt x="952" y="566"/>
                          </a:lnTo>
                          <a:lnTo>
                            <a:pt x="882" y="623"/>
                          </a:lnTo>
                          <a:lnTo>
                            <a:pt x="882" y="687"/>
                          </a:lnTo>
                          <a:lnTo>
                            <a:pt x="907" y="704"/>
                          </a:lnTo>
                          <a:lnTo>
                            <a:pt x="855" y="849"/>
                          </a:lnTo>
                          <a:lnTo>
                            <a:pt x="662" y="849"/>
                          </a:lnTo>
                          <a:lnTo>
                            <a:pt x="526" y="933"/>
                          </a:lnTo>
                          <a:lnTo>
                            <a:pt x="437" y="855"/>
                          </a:lnTo>
                          <a:lnTo>
                            <a:pt x="388" y="759"/>
                          </a:lnTo>
                          <a:lnTo>
                            <a:pt x="301" y="823"/>
                          </a:lnTo>
                          <a:lnTo>
                            <a:pt x="146" y="742"/>
                          </a:lnTo>
                          <a:lnTo>
                            <a:pt x="140" y="645"/>
                          </a:lnTo>
                          <a:lnTo>
                            <a:pt x="49" y="623"/>
                          </a:lnTo>
                          <a:lnTo>
                            <a:pt x="0" y="54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40" name="Freeform 111"/>
                    <p:cNvSpPr>
                      <a:spLocks noChangeAspect="1" noEditPoints="1"/>
                    </p:cNvSpPr>
                    <p:nvPr/>
                  </p:nvSpPr>
                  <p:spPr bwMode="auto">
                    <a:xfrm>
                      <a:off x="4516403" y="4269981"/>
                      <a:ext cx="780149" cy="478301"/>
                    </a:xfrm>
                    <a:custGeom>
                      <a:avLst/>
                      <a:gdLst>
                        <a:gd name="T0" fmla="*/ 380450 w 1888"/>
                        <a:gd name="T1" fmla="*/ 440876 h 1146"/>
                        <a:gd name="T2" fmla="*/ 351845 w 1888"/>
                        <a:gd name="T3" fmla="*/ 386799 h 1146"/>
                        <a:gd name="T4" fmla="*/ 308528 w 1888"/>
                        <a:gd name="T5" fmla="*/ 382258 h 1146"/>
                        <a:gd name="T6" fmla="*/ 209636 w 1888"/>
                        <a:gd name="T7" fmla="*/ 393403 h 1146"/>
                        <a:gd name="T8" fmla="*/ 183074 w 1888"/>
                        <a:gd name="T9" fmla="*/ 333134 h 1146"/>
                        <a:gd name="T10" fmla="*/ 152834 w 1888"/>
                        <a:gd name="T11" fmla="*/ 322814 h 1146"/>
                        <a:gd name="T12" fmla="*/ 126272 w 1888"/>
                        <a:gd name="T13" fmla="*/ 349233 h 1146"/>
                        <a:gd name="T14" fmla="*/ 93580 w 1888"/>
                        <a:gd name="T15" fmla="*/ 353361 h 1146"/>
                        <a:gd name="T16" fmla="*/ 0 w 1888"/>
                        <a:gd name="T17" fmla="*/ 56142 h 1146"/>
                        <a:gd name="T18" fmla="*/ 31466 w 1888"/>
                        <a:gd name="T19" fmla="*/ 42932 h 1146"/>
                        <a:gd name="T20" fmla="*/ 77234 w 1888"/>
                        <a:gd name="T21" fmla="*/ 60270 h 1146"/>
                        <a:gd name="T22" fmla="*/ 192473 w 1888"/>
                        <a:gd name="T23" fmla="*/ 0 h 1146"/>
                        <a:gd name="T24" fmla="*/ 251318 w 1888"/>
                        <a:gd name="T25" fmla="*/ 22704 h 1146"/>
                        <a:gd name="T26" fmla="*/ 264394 w 1888"/>
                        <a:gd name="T27" fmla="*/ 67287 h 1146"/>
                        <a:gd name="T28" fmla="*/ 305668 w 1888"/>
                        <a:gd name="T29" fmla="*/ 89992 h 1146"/>
                        <a:gd name="T30" fmla="*/ 347758 w 1888"/>
                        <a:gd name="T31" fmla="*/ 49537 h 1146"/>
                        <a:gd name="T32" fmla="*/ 427036 w 1888"/>
                        <a:gd name="T33" fmla="*/ 49537 h 1146"/>
                        <a:gd name="T34" fmla="*/ 440113 w 1888"/>
                        <a:gd name="T35" fmla="*/ 22704 h 1146"/>
                        <a:gd name="T36" fmla="*/ 470352 w 1888"/>
                        <a:gd name="T37" fmla="*/ 5779 h 1146"/>
                        <a:gd name="T38" fmla="*/ 483429 w 1888"/>
                        <a:gd name="T39" fmla="*/ 0 h 1146"/>
                        <a:gd name="T40" fmla="*/ 512443 w 1888"/>
                        <a:gd name="T41" fmla="*/ 53252 h 1146"/>
                        <a:gd name="T42" fmla="*/ 578644 w 1888"/>
                        <a:gd name="T43" fmla="*/ 106917 h 1146"/>
                        <a:gd name="T44" fmla="*/ 572105 w 1888"/>
                        <a:gd name="T45" fmla="*/ 160168 h 1146"/>
                        <a:gd name="T46" fmla="*/ 598259 w 1888"/>
                        <a:gd name="T47" fmla="*/ 196083 h 1146"/>
                        <a:gd name="T48" fmla="*/ 597033 w 1888"/>
                        <a:gd name="T49" fmla="*/ 215897 h 1146"/>
                        <a:gd name="T50" fmla="*/ 595398 w 1888"/>
                        <a:gd name="T51" fmla="*/ 229107 h 1146"/>
                        <a:gd name="T52" fmla="*/ 569245 w 1888"/>
                        <a:gd name="T53" fmla="*/ 233648 h 1146"/>
                        <a:gd name="T54" fmla="*/ 542683 w 1888"/>
                        <a:gd name="T55" fmla="*/ 282772 h 1146"/>
                        <a:gd name="T56" fmla="*/ 466266 w 1888"/>
                        <a:gd name="T57" fmla="*/ 329006 h 1146"/>
                        <a:gd name="T58" fmla="*/ 404560 w 1888"/>
                        <a:gd name="T59" fmla="*/ 346344 h 1146"/>
                        <a:gd name="T60" fmla="*/ 398022 w 1888"/>
                        <a:gd name="T61" fmla="*/ 376066 h 1146"/>
                        <a:gd name="T62" fmla="*/ 410690 w 1888"/>
                        <a:gd name="T63" fmla="*/ 390101 h 1146"/>
                        <a:gd name="T64" fmla="*/ 380450 w 1888"/>
                        <a:gd name="T65" fmla="*/ 440876 h 1146"/>
                        <a:gd name="T66" fmla="*/ 769482 w 1888"/>
                        <a:gd name="T67" fmla="*/ 449545 h 1146"/>
                        <a:gd name="T68" fmla="*/ 771116 w 1888"/>
                        <a:gd name="T69" fmla="*/ 450371 h 1146"/>
                        <a:gd name="T70" fmla="*/ 771525 w 1888"/>
                        <a:gd name="T71" fmla="*/ 451196 h 1146"/>
                        <a:gd name="T72" fmla="*/ 771116 w 1888"/>
                        <a:gd name="T73" fmla="*/ 452848 h 1146"/>
                        <a:gd name="T74" fmla="*/ 769482 w 1888"/>
                        <a:gd name="T75" fmla="*/ 454912 h 1146"/>
                        <a:gd name="T76" fmla="*/ 764987 w 1888"/>
                        <a:gd name="T77" fmla="*/ 458214 h 1146"/>
                        <a:gd name="T78" fmla="*/ 759266 w 1888"/>
                        <a:gd name="T79" fmla="*/ 462755 h 1146"/>
                        <a:gd name="T80" fmla="*/ 753136 w 1888"/>
                        <a:gd name="T81" fmla="*/ 466470 h 1146"/>
                        <a:gd name="T82" fmla="*/ 747006 w 1888"/>
                        <a:gd name="T83" fmla="*/ 469360 h 1146"/>
                        <a:gd name="T84" fmla="*/ 742511 w 1888"/>
                        <a:gd name="T85" fmla="*/ 471837 h 1146"/>
                        <a:gd name="T86" fmla="*/ 740877 w 1888"/>
                        <a:gd name="T87" fmla="*/ 473075 h 1146"/>
                        <a:gd name="T88" fmla="*/ 769482 w 1888"/>
                        <a:gd name="T89" fmla="*/ 449545 h 114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888"/>
                        <a:gd name="T136" fmla="*/ 0 h 1146"/>
                        <a:gd name="T137" fmla="*/ 1888 w 1888"/>
                        <a:gd name="T138" fmla="*/ 1146 h 114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888" h="1146">
                          <a:moveTo>
                            <a:pt x="931" y="1068"/>
                          </a:moveTo>
                          <a:lnTo>
                            <a:pt x="861" y="937"/>
                          </a:lnTo>
                          <a:lnTo>
                            <a:pt x="755" y="926"/>
                          </a:lnTo>
                          <a:lnTo>
                            <a:pt x="513" y="953"/>
                          </a:lnTo>
                          <a:lnTo>
                            <a:pt x="448" y="807"/>
                          </a:lnTo>
                          <a:lnTo>
                            <a:pt x="374" y="782"/>
                          </a:lnTo>
                          <a:lnTo>
                            <a:pt x="309" y="846"/>
                          </a:lnTo>
                          <a:lnTo>
                            <a:pt x="229" y="856"/>
                          </a:lnTo>
                          <a:lnTo>
                            <a:pt x="0" y="136"/>
                          </a:lnTo>
                          <a:lnTo>
                            <a:pt x="77" y="104"/>
                          </a:lnTo>
                          <a:lnTo>
                            <a:pt x="189" y="146"/>
                          </a:lnTo>
                          <a:lnTo>
                            <a:pt x="471" y="0"/>
                          </a:lnTo>
                          <a:lnTo>
                            <a:pt x="615" y="55"/>
                          </a:lnTo>
                          <a:lnTo>
                            <a:pt x="647" y="163"/>
                          </a:lnTo>
                          <a:lnTo>
                            <a:pt x="748" y="218"/>
                          </a:lnTo>
                          <a:lnTo>
                            <a:pt x="851" y="120"/>
                          </a:lnTo>
                          <a:lnTo>
                            <a:pt x="1045" y="120"/>
                          </a:lnTo>
                          <a:lnTo>
                            <a:pt x="1077" y="55"/>
                          </a:lnTo>
                          <a:lnTo>
                            <a:pt x="1151" y="14"/>
                          </a:lnTo>
                          <a:lnTo>
                            <a:pt x="1183" y="0"/>
                          </a:lnTo>
                          <a:lnTo>
                            <a:pt x="1254" y="129"/>
                          </a:lnTo>
                          <a:lnTo>
                            <a:pt x="1416" y="259"/>
                          </a:lnTo>
                          <a:lnTo>
                            <a:pt x="1400" y="388"/>
                          </a:lnTo>
                          <a:lnTo>
                            <a:pt x="1464" y="475"/>
                          </a:lnTo>
                          <a:lnTo>
                            <a:pt x="1461" y="523"/>
                          </a:lnTo>
                          <a:lnTo>
                            <a:pt x="1457" y="555"/>
                          </a:lnTo>
                          <a:lnTo>
                            <a:pt x="1393" y="566"/>
                          </a:lnTo>
                          <a:lnTo>
                            <a:pt x="1328" y="685"/>
                          </a:lnTo>
                          <a:lnTo>
                            <a:pt x="1141" y="797"/>
                          </a:lnTo>
                          <a:lnTo>
                            <a:pt x="990" y="839"/>
                          </a:lnTo>
                          <a:lnTo>
                            <a:pt x="974" y="911"/>
                          </a:lnTo>
                          <a:lnTo>
                            <a:pt x="1005" y="945"/>
                          </a:lnTo>
                          <a:lnTo>
                            <a:pt x="931" y="1068"/>
                          </a:lnTo>
                          <a:close/>
                          <a:moveTo>
                            <a:pt x="1883" y="1089"/>
                          </a:moveTo>
                          <a:lnTo>
                            <a:pt x="1887" y="1091"/>
                          </a:lnTo>
                          <a:lnTo>
                            <a:pt x="1888" y="1093"/>
                          </a:lnTo>
                          <a:lnTo>
                            <a:pt x="1887" y="1097"/>
                          </a:lnTo>
                          <a:lnTo>
                            <a:pt x="1883" y="1102"/>
                          </a:lnTo>
                          <a:lnTo>
                            <a:pt x="1872" y="1110"/>
                          </a:lnTo>
                          <a:lnTo>
                            <a:pt x="1858" y="1121"/>
                          </a:lnTo>
                          <a:lnTo>
                            <a:pt x="1843" y="1130"/>
                          </a:lnTo>
                          <a:lnTo>
                            <a:pt x="1828" y="1137"/>
                          </a:lnTo>
                          <a:lnTo>
                            <a:pt x="1817" y="1143"/>
                          </a:lnTo>
                          <a:lnTo>
                            <a:pt x="1813" y="1146"/>
                          </a:lnTo>
                          <a:lnTo>
                            <a:pt x="1883" y="1089"/>
                          </a:lnTo>
                          <a:close/>
                        </a:path>
                      </a:pathLst>
                    </a:custGeom>
                    <a:grpFill/>
                    <a:ln w="317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  <p:sp>
                  <p:nvSpPr>
                    <p:cNvPr id="43" name="Freeform 1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3543" y="3684498"/>
                      <a:ext cx="397434" cy="586823"/>
                    </a:xfrm>
                    <a:custGeom>
                      <a:avLst/>
                      <a:gdLst>
                        <a:gd name="T0" fmla="*/ 390884 w 958"/>
                        <a:gd name="T1" fmla="*/ 226414 h 1405"/>
                        <a:gd name="T2" fmla="*/ 392112 w 958"/>
                        <a:gd name="T3" fmla="*/ 243735 h 1405"/>
                        <a:gd name="T4" fmla="*/ 372465 w 958"/>
                        <a:gd name="T5" fmla="*/ 286626 h 1405"/>
                        <a:gd name="T6" fmla="*/ 389656 w 958"/>
                        <a:gd name="T7" fmla="*/ 319619 h 1405"/>
                        <a:gd name="T8" fmla="*/ 299610 w 958"/>
                        <a:gd name="T9" fmla="*/ 359210 h 1405"/>
                        <a:gd name="T10" fmla="*/ 290605 w 958"/>
                        <a:gd name="T11" fmla="*/ 416948 h 1405"/>
                        <a:gd name="T12" fmla="*/ 323758 w 958"/>
                        <a:gd name="T13" fmla="*/ 476335 h 1405"/>
                        <a:gd name="T14" fmla="*/ 299610 w 958"/>
                        <a:gd name="T15" fmla="*/ 492832 h 1405"/>
                        <a:gd name="T16" fmla="*/ 299610 w 958"/>
                        <a:gd name="T17" fmla="*/ 524587 h 1405"/>
                        <a:gd name="T18" fmla="*/ 187461 w 958"/>
                        <a:gd name="T19" fmla="*/ 579438 h 1405"/>
                        <a:gd name="T20" fmla="*/ 154716 w 958"/>
                        <a:gd name="T21" fmla="*/ 565828 h 1405"/>
                        <a:gd name="T22" fmla="*/ 147758 w 958"/>
                        <a:gd name="T23" fmla="*/ 529949 h 1405"/>
                        <a:gd name="T24" fmla="*/ 185005 w 958"/>
                        <a:gd name="T25" fmla="*/ 523350 h 1405"/>
                        <a:gd name="T26" fmla="*/ 72856 w 958"/>
                        <a:gd name="T27" fmla="*/ 449941 h 1405"/>
                        <a:gd name="T28" fmla="*/ 0 w 958"/>
                        <a:gd name="T29" fmla="*/ 456539 h 1405"/>
                        <a:gd name="T30" fmla="*/ 39293 w 958"/>
                        <a:gd name="T31" fmla="*/ 403751 h 1405"/>
                        <a:gd name="T32" fmla="*/ 33154 w 958"/>
                        <a:gd name="T33" fmla="*/ 337352 h 1405"/>
                        <a:gd name="T34" fmla="*/ 20056 w 958"/>
                        <a:gd name="T35" fmla="*/ 331579 h 1405"/>
                        <a:gd name="T36" fmla="*/ 29060 w 958"/>
                        <a:gd name="T37" fmla="*/ 277140 h 1405"/>
                        <a:gd name="T38" fmla="*/ 72856 w 958"/>
                        <a:gd name="T39" fmla="*/ 256932 h 1405"/>
                        <a:gd name="T40" fmla="*/ 74902 w 958"/>
                        <a:gd name="T41" fmla="*/ 220228 h 1405"/>
                        <a:gd name="T42" fmla="*/ 119107 w 958"/>
                        <a:gd name="T43" fmla="*/ 200020 h 1405"/>
                        <a:gd name="T44" fmla="*/ 119107 w 958"/>
                        <a:gd name="T45" fmla="*/ 153005 h 1405"/>
                        <a:gd name="T46" fmla="*/ 88409 w 958"/>
                        <a:gd name="T47" fmla="*/ 117125 h 1405"/>
                        <a:gd name="T48" fmla="*/ 88409 w 958"/>
                        <a:gd name="T49" fmla="*/ 44540 h 1405"/>
                        <a:gd name="T50" fmla="*/ 132205 w 958"/>
                        <a:gd name="T51" fmla="*/ 0 h 1405"/>
                        <a:gd name="T52" fmla="*/ 154716 w 958"/>
                        <a:gd name="T53" fmla="*/ 24332 h 1405"/>
                        <a:gd name="T54" fmla="*/ 147758 w 958"/>
                        <a:gd name="T55" fmla="*/ 70935 h 1405"/>
                        <a:gd name="T56" fmla="*/ 226754 w 958"/>
                        <a:gd name="T57" fmla="*/ 99804 h 1405"/>
                        <a:gd name="T58" fmla="*/ 257861 w 958"/>
                        <a:gd name="T59" fmla="*/ 73409 h 1405"/>
                        <a:gd name="T60" fmla="*/ 297154 w 958"/>
                        <a:gd name="T61" fmla="*/ 97329 h 1405"/>
                        <a:gd name="T62" fmla="*/ 356503 w 958"/>
                        <a:gd name="T63" fmla="*/ 47015 h 1405"/>
                        <a:gd name="T64" fmla="*/ 359368 w 958"/>
                        <a:gd name="T65" fmla="*/ 53201 h 1405"/>
                        <a:gd name="T66" fmla="*/ 378605 w 958"/>
                        <a:gd name="T67" fmla="*/ 157129 h 1405"/>
                        <a:gd name="T68" fmla="*/ 390884 w 958"/>
                        <a:gd name="T69" fmla="*/ 226414 h 1405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958"/>
                        <a:gd name="T106" fmla="*/ 0 h 1405"/>
                        <a:gd name="T107" fmla="*/ 958 w 958"/>
                        <a:gd name="T108" fmla="*/ 1405 h 1405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958" h="1405">
                          <a:moveTo>
                            <a:pt x="955" y="549"/>
                          </a:moveTo>
                          <a:lnTo>
                            <a:pt x="958" y="591"/>
                          </a:lnTo>
                          <a:lnTo>
                            <a:pt x="910" y="695"/>
                          </a:lnTo>
                          <a:lnTo>
                            <a:pt x="952" y="775"/>
                          </a:lnTo>
                          <a:lnTo>
                            <a:pt x="732" y="871"/>
                          </a:lnTo>
                          <a:lnTo>
                            <a:pt x="710" y="1011"/>
                          </a:lnTo>
                          <a:lnTo>
                            <a:pt x="791" y="1155"/>
                          </a:lnTo>
                          <a:lnTo>
                            <a:pt x="732" y="1195"/>
                          </a:lnTo>
                          <a:lnTo>
                            <a:pt x="732" y="1272"/>
                          </a:lnTo>
                          <a:lnTo>
                            <a:pt x="458" y="1405"/>
                          </a:lnTo>
                          <a:lnTo>
                            <a:pt x="378" y="1372"/>
                          </a:lnTo>
                          <a:lnTo>
                            <a:pt x="361" y="1285"/>
                          </a:lnTo>
                          <a:lnTo>
                            <a:pt x="452" y="1269"/>
                          </a:lnTo>
                          <a:lnTo>
                            <a:pt x="178" y="1091"/>
                          </a:lnTo>
                          <a:lnTo>
                            <a:pt x="0" y="1107"/>
                          </a:lnTo>
                          <a:lnTo>
                            <a:pt x="96" y="979"/>
                          </a:lnTo>
                          <a:lnTo>
                            <a:pt x="81" y="818"/>
                          </a:lnTo>
                          <a:lnTo>
                            <a:pt x="49" y="804"/>
                          </a:lnTo>
                          <a:lnTo>
                            <a:pt x="71" y="672"/>
                          </a:lnTo>
                          <a:lnTo>
                            <a:pt x="178" y="623"/>
                          </a:lnTo>
                          <a:lnTo>
                            <a:pt x="183" y="534"/>
                          </a:lnTo>
                          <a:lnTo>
                            <a:pt x="291" y="485"/>
                          </a:lnTo>
                          <a:lnTo>
                            <a:pt x="291" y="371"/>
                          </a:lnTo>
                          <a:lnTo>
                            <a:pt x="216" y="284"/>
                          </a:lnTo>
                          <a:lnTo>
                            <a:pt x="216" y="108"/>
                          </a:lnTo>
                          <a:lnTo>
                            <a:pt x="323" y="0"/>
                          </a:lnTo>
                          <a:lnTo>
                            <a:pt x="378" y="59"/>
                          </a:lnTo>
                          <a:lnTo>
                            <a:pt x="361" y="172"/>
                          </a:lnTo>
                          <a:lnTo>
                            <a:pt x="554" y="242"/>
                          </a:lnTo>
                          <a:lnTo>
                            <a:pt x="630" y="178"/>
                          </a:lnTo>
                          <a:lnTo>
                            <a:pt x="726" y="236"/>
                          </a:lnTo>
                          <a:lnTo>
                            <a:pt x="871" y="114"/>
                          </a:lnTo>
                          <a:lnTo>
                            <a:pt x="878" y="129"/>
                          </a:lnTo>
                          <a:lnTo>
                            <a:pt x="925" y="381"/>
                          </a:lnTo>
                          <a:lnTo>
                            <a:pt x="955" y="549"/>
                          </a:lnTo>
                          <a:close/>
                        </a:path>
                      </a:pathLst>
                    </a:custGeom>
                    <a:grpFill/>
                    <a:ln w="317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7063" tIns="38531" rIns="77063" bIns="38531"/>
                    <a:lstStyle/>
                    <a:p>
                      <a:endParaRPr lang="ru-RU" sz="2000" dirty="0">
                        <a:latin typeface="Calibri Light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6" name="Freeform 26"/>
              <p:cNvSpPr>
                <a:spLocks noChangeAspect="1"/>
              </p:cNvSpPr>
              <p:nvPr/>
            </p:nvSpPr>
            <p:spPr bwMode="auto">
              <a:xfrm>
                <a:off x="5072313" y="3592836"/>
                <a:ext cx="1269917" cy="1468398"/>
              </a:xfrm>
              <a:custGeom>
                <a:avLst/>
                <a:gdLst>
                  <a:gd name="T0" fmla="*/ 547509 w 3071"/>
                  <a:gd name="T1" fmla="*/ 32227 h 3508"/>
                  <a:gd name="T2" fmla="*/ 610887 w 3071"/>
                  <a:gd name="T3" fmla="*/ 152045 h 3508"/>
                  <a:gd name="T4" fmla="*/ 639510 w 3071"/>
                  <a:gd name="T5" fmla="*/ 205757 h 3508"/>
                  <a:gd name="T6" fmla="*/ 718835 w 3071"/>
                  <a:gd name="T7" fmla="*/ 289630 h 3508"/>
                  <a:gd name="T8" fmla="*/ 715973 w 3071"/>
                  <a:gd name="T9" fmla="*/ 496213 h 3508"/>
                  <a:gd name="T10" fmla="*/ 768720 w 3071"/>
                  <a:gd name="T11" fmla="*/ 472249 h 3508"/>
                  <a:gd name="T12" fmla="*/ 861539 w 3071"/>
                  <a:gd name="T13" fmla="*/ 416058 h 3508"/>
                  <a:gd name="T14" fmla="*/ 938820 w 3071"/>
                  <a:gd name="T15" fmla="*/ 392095 h 3508"/>
                  <a:gd name="T16" fmla="*/ 1018146 w 3071"/>
                  <a:gd name="T17" fmla="*/ 238810 h 3508"/>
                  <a:gd name="T18" fmla="*/ 1120778 w 3071"/>
                  <a:gd name="T19" fmla="*/ 329293 h 3508"/>
                  <a:gd name="T20" fmla="*/ 1193561 w 3071"/>
                  <a:gd name="T21" fmla="*/ 296653 h 3508"/>
                  <a:gd name="T22" fmla="*/ 1255713 w 3071"/>
                  <a:gd name="T23" fmla="*/ 412340 h 3508"/>
                  <a:gd name="T24" fmla="*/ 1184157 w 3071"/>
                  <a:gd name="T25" fmla="*/ 509434 h 3508"/>
                  <a:gd name="T26" fmla="*/ 1233224 w 3071"/>
                  <a:gd name="T27" fmla="*/ 592067 h 3508"/>
                  <a:gd name="T28" fmla="*/ 1127729 w 3071"/>
                  <a:gd name="T29" fmla="*/ 622641 h 3508"/>
                  <a:gd name="T30" fmla="*/ 1150218 w 3071"/>
                  <a:gd name="T31" fmla="*/ 575954 h 3508"/>
                  <a:gd name="T32" fmla="*/ 1084387 w 3071"/>
                  <a:gd name="T33" fmla="*/ 662719 h 3508"/>
                  <a:gd name="T34" fmla="*/ 946589 w 3071"/>
                  <a:gd name="T35" fmla="*/ 672221 h 3508"/>
                  <a:gd name="T36" fmla="*/ 870535 w 3071"/>
                  <a:gd name="T37" fmla="*/ 709406 h 3508"/>
                  <a:gd name="T38" fmla="*/ 742551 w 3071"/>
                  <a:gd name="T39" fmla="*/ 798650 h 3508"/>
                  <a:gd name="T40" fmla="*/ 791210 w 3071"/>
                  <a:gd name="T41" fmla="*/ 829225 h 3508"/>
                  <a:gd name="T42" fmla="*/ 765040 w 3071"/>
                  <a:gd name="T43" fmla="*/ 882523 h 3508"/>
                  <a:gd name="T44" fmla="*/ 814925 w 3071"/>
                  <a:gd name="T45" fmla="*/ 989533 h 3508"/>
                  <a:gd name="T46" fmla="*/ 788756 w 3071"/>
                  <a:gd name="T47" fmla="*/ 1169674 h 3508"/>
                  <a:gd name="T48" fmla="*/ 646461 w 3071"/>
                  <a:gd name="T49" fmla="*/ 1322958 h 3508"/>
                  <a:gd name="T50" fmla="*/ 626425 w 3071"/>
                  <a:gd name="T51" fmla="*/ 1432034 h 3508"/>
                  <a:gd name="T52" fmla="*/ 507846 w 3071"/>
                  <a:gd name="T53" fmla="*/ 1405591 h 3508"/>
                  <a:gd name="T54" fmla="*/ 439152 w 3071"/>
                  <a:gd name="T55" fmla="*/ 1322958 h 3508"/>
                  <a:gd name="T56" fmla="*/ 307488 w 3071"/>
                  <a:gd name="T57" fmla="*/ 1239085 h 3508"/>
                  <a:gd name="T58" fmla="*/ 224074 w 3071"/>
                  <a:gd name="T59" fmla="*/ 1285360 h 3508"/>
                  <a:gd name="T60" fmla="*/ 204447 w 3071"/>
                  <a:gd name="T61" fmla="*/ 1265528 h 3508"/>
                  <a:gd name="T62" fmla="*/ 103041 w 3071"/>
                  <a:gd name="T63" fmla="*/ 1216361 h 3508"/>
                  <a:gd name="T64" fmla="*/ 62970 w 3071"/>
                  <a:gd name="T65" fmla="*/ 1216361 h 3508"/>
                  <a:gd name="T66" fmla="*/ 0 w 3071"/>
                  <a:gd name="T67" fmla="*/ 1142818 h 3508"/>
                  <a:gd name="T68" fmla="*/ 65832 w 3071"/>
                  <a:gd name="T69" fmla="*/ 992012 h 3508"/>
                  <a:gd name="T70" fmla="*/ 105495 w 3071"/>
                  <a:gd name="T71" fmla="*/ 892026 h 3508"/>
                  <a:gd name="T72" fmla="*/ 103041 w 3071"/>
                  <a:gd name="T73" fmla="*/ 805674 h 3508"/>
                  <a:gd name="T74" fmla="*/ 181958 w 3071"/>
                  <a:gd name="T75" fmla="*/ 758986 h 3508"/>
                  <a:gd name="T76" fmla="*/ 214669 w 3071"/>
                  <a:gd name="T77" fmla="*/ 725520 h 3508"/>
                  <a:gd name="T78" fmla="*/ 270279 w 3071"/>
                  <a:gd name="T79" fmla="*/ 782950 h 3508"/>
                  <a:gd name="T80" fmla="*/ 349195 w 3071"/>
                  <a:gd name="T81" fmla="*/ 645366 h 3508"/>
                  <a:gd name="T82" fmla="*/ 366369 w 3071"/>
                  <a:gd name="T83" fmla="*/ 558601 h 3508"/>
                  <a:gd name="T84" fmla="*/ 478406 w 3071"/>
                  <a:gd name="T85" fmla="*/ 632144 h 3508"/>
                  <a:gd name="T86" fmla="*/ 465321 w 3071"/>
                  <a:gd name="T87" fmla="*/ 509434 h 3508"/>
                  <a:gd name="T88" fmla="*/ 481677 w 3071"/>
                  <a:gd name="T89" fmla="*/ 442914 h 3508"/>
                  <a:gd name="T90" fmla="*/ 408894 w 3071"/>
                  <a:gd name="T91" fmla="*/ 342928 h 3508"/>
                  <a:gd name="T92" fmla="*/ 485357 w 3071"/>
                  <a:gd name="T93" fmla="*/ 192535 h 3508"/>
                  <a:gd name="T94" fmla="*/ 461641 w 3071"/>
                  <a:gd name="T95" fmla="*/ 96268 h 3508"/>
                  <a:gd name="T96" fmla="*/ 520931 w 3071"/>
                  <a:gd name="T97" fmla="*/ 19006 h 35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71"/>
                  <a:gd name="T148" fmla="*/ 0 h 3508"/>
                  <a:gd name="T149" fmla="*/ 3071 w 3071"/>
                  <a:gd name="T150" fmla="*/ 3508 h 35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71" h="3508">
                    <a:moveTo>
                      <a:pt x="1297" y="0"/>
                    </a:moveTo>
                    <a:lnTo>
                      <a:pt x="1339" y="78"/>
                    </a:lnTo>
                    <a:lnTo>
                      <a:pt x="1484" y="214"/>
                    </a:lnTo>
                    <a:lnTo>
                      <a:pt x="1494" y="368"/>
                    </a:lnTo>
                    <a:lnTo>
                      <a:pt x="1606" y="407"/>
                    </a:lnTo>
                    <a:lnTo>
                      <a:pt x="1564" y="498"/>
                    </a:lnTo>
                    <a:lnTo>
                      <a:pt x="1613" y="604"/>
                    </a:lnTo>
                    <a:lnTo>
                      <a:pt x="1758" y="701"/>
                    </a:lnTo>
                    <a:lnTo>
                      <a:pt x="1719" y="1046"/>
                    </a:lnTo>
                    <a:lnTo>
                      <a:pt x="1751" y="1201"/>
                    </a:lnTo>
                    <a:lnTo>
                      <a:pt x="1855" y="1201"/>
                    </a:lnTo>
                    <a:lnTo>
                      <a:pt x="1880" y="1143"/>
                    </a:lnTo>
                    <a:lnTo>
                      <a:pt x="2081" y="1078"/>
                    </a:lnTo>
                    <a:lnTo>
                      <a:pt x="2107" y="1007"/>
                    </a:lnTo>
                    <a:lnTo>
                      <a:pt x="2162" y="1121"/>
                    </a:lnTo>
                    <a:lnTo>
                      <a:pt x="2296" y="949"/>
                    </a:lnTo>
                    <a:lnTo>
                      <a:pt x="2338" y="739"/>
                    </a:lnTo>
                    <a:lnTo>
                      <a:pt x="2490" y="578"/>
                    </a:lnTo>
                    <a:lnTo>
                      <a:pt x="2652" y="675"/>
                    </a:lnTo>
                    <a:lnTo>
                      <a:pt x="2741" y="797"/>
                    </a:lnTo>
                    <a:lnTo>
                      <a:pt x="2839" y="684"/>
                    </a:lnTo>
                    <a:lnTo>
                      <a:pt x="2919" y="718"/>
                    </a:lnTo>
                    <a:lnTo>
                      <a:pt x="2951" y="820"/>
                    </a:lnTo>
                    <a:lnTo>
                      <a:pt x="3071" y="998"/>
                    </a:lnTo>
                    <a:lnTo>
                      <a:pt x="2910" y="1062"/>
                    </a:lnTo>
                    <a:lnTo>
                      <a:pt x="2896" y="1233"/>
                    </a:lnTo>
                    <a:lnTo>
                      <a:pt x="3016" y="1320"/>
                    </a:lnTo>
                    <a:lnTo>
                      <a:pt x="3016" y="1433"/>
                    </a:lnTo>
                    <a:lnTo>
                      <a:pt x="2904" y="1515"/>
                    </a:lnTo>
                    <a:lnTo>
                      <a:pt x="2758" y="1507"/>
                    </a:lnTo>
                    <a:lnTo>
                      <a:pt x="2822" y="1433"/>
                    </a:lnTo>
                    <a:lnTo>
                      <a:pt x="2813" y="1394"/>
                    </a:lnTo>
                    <a:lnTo>
                      <a:pt x="2677" y="1449"/>
                    </a:lnTo>
                    <a:lnTo>
                      <a:pt x="2652" y="1604"/>
                    </a:lnTo>
                    <a:lnTo>
                      <a:pt x="2393" y="1676"/>
                    </a:lnTo>
                    <a:lnTo>
                      <a:pt x="2315" y="1627"/>
                    </a:lnTo>
                    <a:lnTo>
                      <a:pt x="2162" y="1668"/>
                    </a:lnTo>
                    <a:lnTo>
                      <a:pt x="2129" y="1717"/>
                    </a:lnTo>
                    <a:lnTo>
                      <a:pt x="2026" y="1733"/>
                    </a:lnTo>
                    <a:lnTo>
                      <a:pt x="1816" y="1933"/>
                    </a:lnTo>
                    <a:lnTo>
                      <a:pt x="1823" y="2007"/>
                    </a:lnTo>
                    <a:lnTo>
                      <a:pt x="1935" y="2007"/>
                    </a:lnTo>
                    <a:lnTo>
                      <a:pt x="1984" y="2047"/>
                    </a:lnTo>
                    <a:lnTo>
                      <a:pt x="1871" y="2136"/>
                    </a:lnTo>
                    <a:lnTo>
                      <a:pt x="1887" y="2386"/>
                    </a:lnTo>
                    <a:lnTo>
                      <a:pt x="1993" y="2395"/>
                    </a:lnTo>
                    <a:lnTo>
                      <a:pt x="2009" y="2621"/>
                    </a:lnTo>
                    <a:lnTo>
                      <a:pt x="1929" y="2831"/>
                    </a:lnTo>
                    <a:lnTo>
                      <a:pt x="1758" y="3031"/>
                    </a:lnTo>
                    <a:lnTo>
                      <a:pt x="1581" y="3202"/>
                    </a:lnTo>
                    <a:lnTo>
                      <a:pt x="1558" y="3379"/>
                    </a:lnTo>
                    <a:lnTo>
                      <a:pt x="1532" y="3466"/>
                    </a:lnTo>
                    <a:lnTo>
                      <a:pt x="1435" y="3508"/>
                    </a:lnTo>
                    <a:lnTo>
                      <a:pt x="1242" y="3402"/>
                    </a:lnTo>
                    <a:lnTo>
                      <a:pt x="1155" y="3217"/>
                    </a:lnTo>
                    <a:lnTo>
                      <a:pt x="1074" y="3202"/>
                    </a:lnTo>
                    <a:lnTo>
                      <a:pt x="903" y="3160"/>
                    </a:lnTo>
                    <a:lnTo>
                      <a:pt x="752" y="2999"/>
                    </a:lnTo>
                    <a:lnTo>
                      <a:pt x="606" y="3111"/>
                    </a:lnTo>
                    <a:lnTo>
                      <a:pt x="548" y="3111"/>
                    </a:lnTo>
                    <a:lnTo>
                      <a:pt x="548" y="3105"/>
                    </a:lnTo>
                    <a:lnTo>
                      <a:pt x="500" y="3063"/>
                    </a:lnTo>
                    <a:lnTo>
                      <a:pt x="349" y="3056"/>
                    </a:lnTo>
                    <a:lnTo>
                      <a:pt x="252" y="2944"/>
                    </a:lnTo>
                    <a:lnTo>
                      <a:pt x="161" y="2944"/>
                    </a:lnTo>
                    <a:lnTo>
                      <a:pt x="154" y="2944"/>
                    </a:lnTo>
                    <a:lnTo>
                      <a:pt x="10" y="2836"/>
                    </a:lnTo>
                    <a:lnTo>
                      <a:pt x="0" y="2766"/>
                    </a:lnTo>
                    <a:lnTo>
                      <a:pt x="154" y="2734"/>
                    </a:lnTo>
                    <a:lnTo>
                      <a:pt x="161" y="2401"/>
                    </a:lnTo>
                    <a:lnTo>
                      <a:pt x="273" y="2321"/>
                    </a:lnTo>
                    <a:lnTo>
                      <a:pt x="258" y="2159"/>
                    </a:lnTo>
                    <a:lnTo>
                      <a:pt x="154" y="2039"/>
                    </a:lnTo>
                    <a:lnTo>
                      <a:pt x="252" y="1950"/>
                    </a:lnTo>
                    <a:lnTo>
                      <a:pt x="241" y="1863"/>
                    </a:lnTo>
                    <a:lnTo>
                      <a:pt x="445" y="1837"/>
                    </a:lnTo>
                    <a:lnTo>
                      <a:pt x="468" y="1750"/>
                    </a:lnTo>
                    <a:lnTo>
                      <a:pt x="525" y="1756"/>
                    </a:lnTo>
                    <a:lnTo>
                      <a:pt x="612" y="1886"/>
                    </a:lnTo>
                    <a:lnTo>
                      <a:pt x="661" y="1895"/>
                    </a:lnTo>
                    <a:lnTo>
                      <a:pt x="687" y="1740"/>
                    </a:lnTo>
                    <a:lnTo>
                      <a:pt x="854" y="1562"/>
                    </a:lnTo>
                    <a:lnTo>
                      <a:pt x="841" y="1352"/>
                    </a:lnTo>
                    <a:lnTo>
                      <a:pt x="896" y="1352"/>
                    </a:lnTo>
                    <a:lnTo>
                      <a:pt x="994" y="1449"/>
                    </a:lnTo>
                    <a:lnTo>
                      <a:pt x="1170" y="1530"/>
                    </a:lnTo>
                    <a:lnTo>
                      <a:pt x="1210" y="1352"/>
                    </a:lnTo>
                    <a:lnTo>
                      <a:pt x="1138" y="1233"/>
                    </a:lnTo>
                    <a:lnTo>
                      <a:pt x="1203" y="1185"/>
                    </a:lnTo>
                    <a:lnTo>
                      <a:pt x="1178" y="1072"/>
                    </a:lnTo>
                    <a:lnTo>
                      <a:pt x="1042" y="975"/>
                    </a:lnTo>
                    <a:lnTo>
                      <a:pt x="1000" y="830"/>
                    </a:lnTo>
                    <a:lnTo>
                      <a:pt x="1155" y="587"/>
                    </a:lnTo>
                    <a:lnTo>
                      <a:pt x="1187" y="466"/>
                    </a:lnTo>
                    <a:lnTo>
                      <a:pt x="1090" y="311"/>
                    </a:lnTo>
                    <a:lnTo>
                      <a:pt x="1129" y="233"/>
                    </a:lnTo>
                    <a:lnTo>
                      <a:pt x="1161" y="46"/>
                    </a:lnTo>
                    <a:lnTo>
                      <a:pt x="1274" y="46"/>
                    </a:lnTo>
                    <a:lnTo>
                      <a:pt x="1297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77063" tIns="38531" rIns="77063" bIns="38531"/>
              <a:lstStyle/>
              <a:p>
                <a:endParaRPr lang="ru-RU" sz="2000" dirty="0">
                  <a:latin typeface="Calibri Light" pitchFamily="34" charset="0"/>
                </a:endParaRPr>
              </a:p>
            </p:txBody>
          </p:sp>
        </p:grpSp>
      </p:grpSp>
      <p:cxnSp>
        <p:nvCxnSpPr>
          <p:cNvPr id="135" name="Прямая соединительная линия 134"/>
          <p:cNvCxnSpPr/>
          <p:nvPr/>
        </p:nvCxnSpPr>
        <p:spPr>
          <a:xfrm>
            <a:off x="242689" y="811671"/>
            <a:ext cx="11539500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cxnSp>
      <p:pic>
        <p:nvPicPr>
          <p:cNvPr id="17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4" y="246425"/>
            <a:ext cx="3147401" cy="43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CABA9DD0-8486-4302-86E2-A398B9C1F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4" y="3160763"/>
            <a:ext cx="5596722" cy="2798159"/>
          </a:xfrm>
          <a:prstGeom prst="rect">
            <a:avLst/>
          </a:prstGeom>
        </p:spPr>
      </p:pic>
      <p:sp>
        <p:nvSpPr>
          <p:cNvPr id="168" name="Text Box 2"/>
          <p:cNvSpPr txBox="1">
            <a:spLocks noChangeArrowheads="1"/>
          </p:cNvSpPr>
          <p:nvPr/>
        </p:nvSpPr>
        <p:spPr bwMode="auto">
          <a:xfrm>
            <a:off x="3422791" y="262554"/>
            <a:ext cx="8359398" cy="37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4517" rIns="0" bIns="54517">
            <a:spAutoFit/>
          </a:bodyPr>
          <a:lstStyle/>
          <a:p>
            <a:pPr>
              <a:defRPr/>
            </a:pPr>
            <a:r>
              <a:rPr lang="ru-RU" sz="17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эффективность отбора вторичных ресурсов</a:t>
            </a:r>
            <a:endParaRPr lang="ru-RU" sz="1700" b="1" cap="all" dirty="0">
              <a:solidFill>
                <a:srgbClr val="9959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68991"/>
              </p:ext>
            </p:extLst>
          </p:nvPr>
        </p:nvGraphicFramePr>
        <p:xfrm>
          <a:off x="226867" y="925422"/>
          <a:ext cx="5663186" cy="205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окумент" r:id="rId6" imgW="4428318" imgH="2507389" progId="Word.Document.12">
                  <p:embed/>
                </p:oleObj>
              </mc:Choice>
              <mc:Fallback>
                <p:oleObj name="Документ" r:id="rId6" imgW="4428318" imgH="2507389" progId="Word.Document.12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67" y="925422"/>
                        <a:ext cx="5663186" cy="2055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00590"/>
              </p:ext>
            </p:extLst>
          </p:nvPr>
        </p:nvGraphicFramePr>
        <p:xfrm>
          <a:off x="6377906" y="946341"/>
          <a:ext cx="5252265" cy="4533285"/>
        </p:xfrm>
        <a:graphic>
          <a:graphicData uri="http://schemas.openxmlformats.org/drawingml/2006/table">
            <a:tbl>
              <a:tblPr/>
              <a:tblGrid>
                <a:gridCol w="2114292"/>
                <a:gridCol w="1452838"/>
                <a:gridCol w="803195"/>
                <a:gridCol w="881940"/>
              </a:tblGrid>
              <a:tr h="381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Расчетная морфология</a:t>
                      </a:r>
                    </a:p>
                  </a:txBody>
                  <a:tcPr marL="11829" marR="11829" marT="8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Категория вторсырья</a:t>
                      </a:r>
                    </a:p>
                  </a:txBody>
                  <a:tcPr marL="11829" marR="11829" marT="8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Состав, %</a:t>
                      </a:r>
                    </a:p>
                  </a:txBody>
                  <a:tcPr marL="11829" marR="11829" marT="8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Чистый отбор, %</a:t>
                      </a:r>
                    </a:p>
                  </a:txBody>
                  <a:tcPr marL="11829" marR="11829" marT="8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ПЭТ прозрачный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Вторичные материальные ресурсы</a:t>
                      </a:r>
                    </a:p>
                  </a:txBody>
                  <a:tcPr marL="11829" marR="11829" marT="8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1,80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ПЭТ цветной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0,90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ПНД (канистры)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1,80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ПНД (флаконы)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0,90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Пленка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0,70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Пластиковые ящики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1,80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Картон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7,20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Бумага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10,50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ТетраПак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2,70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Дерево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Текстиль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Кожа, резина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Цветные металлы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0,90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Черные металлы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0,90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Стекло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7,70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Пищевые отходы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Органические отходы</a:t>
                      </a:r>
                    </a:p>
                  </a:txBody>
                  <a:tcPr marL="11829" marR="11829" marT="8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Камни, керамика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"Хвосты"</a:t>
                      </a:r>
                    </a:p>
                  </a:txBody>
                  <a:tcPr marL="11829" marR="11829" marT="88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Гигиенические средства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4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Прочие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Отсев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829" marR="11829" marT="8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72"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11829" marR="11829" marT="88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37,80</a:t>
                      </a:r>
                    </a:p>
                  </a:txBody>
                  <a:tcPr marL="11829" marR="11829" marT="88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6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Прямая соединительная линия 134"/>
          <p:cNvCxnSpPr/>
          <p:nvPr/>
        </p:nvCxnSpPr>
        <p:spPr>
          <a:xfrm>
            <a:off x="302602" y="830825"/>
            <a:ext cx="11539500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55" name="Text Box 2"/>
          <p:cNvSpPr txBox="1">
            <a:spLocks noChangeArrowheads="1"/>
          </p:cNvSpPr>
          <p:nvPr/>
        </p:nvSpPr>
        <p:spPr bwMode="auto">
          <a:xfrm>
            <a:off x="3701989" y="262554"/>
            <a:ext cx="6889862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4517" rIns="0" bIns="54517">
            <a:spAutoFit/>
          </a:bodyPr>
          <a:lstStyle/>
          <a:p>
            <a:pPr>
              <a:defRPr/>
            </a:pPr>
            <a:r>
              <a:rPr lang="ru-RU" sz="19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Показатели</a:t>
            </a:r>
            <a:endParaRPr lang="ru-RU" sz="1900" b="1" cap="all" dirty="0">
              <a:solidFill>
                <a:srgbClr val="9959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069" y="5643131"/>
            <a:ext cx="11156090" cy="310154"/>
          </a:xfrm>
          <a:prstGeom prst="rect">
            <a:avLst/>
          </a:prstGeom>
          <a:noFill/>
        </p:spPr>
        <p:txBody>
          <a:bodyPr wrap="square" lIns="109033" tIns="54517" rIns="109033" bIns="54517" rtlCol="0">
            <a:spAutoFit/>
          </a:bodyPr>
          <a:lstStyle/>
          <a:p>
            <a:r>
              <a:rPr lang="ru-RU" sz="1300" dirty="0"/>
              <a:t>*Действующий тариф в Нижегородской области (г. Балахна)</a:t>
            </a:r>
            <a:endParaRPr lang="ru-RU" sz="13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267373"/>
              </p:ext>
            </p:extLst>
          </p:nvPr>
        </p:nvGraphicFramePr>
        <p:xfrm>
          <a:off x="272070" y="1775689"/>
          <a:ext cx="11684697" cy="377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Лист" r:id="rId4" imgW="9001100" imgH="3876660" progId="Excel.Sheet.12">
                  <p:embed/>
                </p:oleObj>
              </mc:Choice>
              <mc:Fallback>
                <p:oleObj name="Лист" r:id="rId4" imgW="9001100" imgH="3876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070" y="1775689"/>
                        <a:ext cx="11684697" cy="3774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2602" y="1054442"/>
            <a:ext cx="11539500" cy="6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4517" rIns="0" bIns="54517">
            <a:spAutoFit/>
          </a:bodyPr>
          <a:lstStyle/>
          <a:p>
            <a:pPr>
              <a:defRPr/>
            </a:pPr>
            <a:r>
              <a:rPr lang="ru-RU" sz="1900" b="1" cap="all" dirty="0">
                <a:solidFill>
                  <a:srgbClr val="9959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эффективности использования ручного и автоматизированного мусоросортировочных комплексов</a:t>
            </a:r>
            <a:endParaRPr lang="ru-RU" sz="1900" b="1" cap="all" dirty="0">
              <a:solidFill>
                <a:srgbClr val="9959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2" y="246425"/>
            <a:ext cx="3147401" cy="43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3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418</Words>
  <Application>Microsoft Office PowerPoint</Application>
  <PresentationFormat>Произвольный</PresentationFormat>
  <Paragraphs>141</Paragraphs>
  <Slides>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Документ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Дойников Денис Александрович</dc:creator>
  <cp:lastModifiedBy>User</cp:lastModifiedBy>
  <cp:revision>6</cp:revision>
  <dcterms:created xsi:type="dcterms:W3CDTF">2018-03-20T05:39:29Z</dcterms:created>
  <dcterms:modified xsi:type="dcterms:W3CDTF">2018-03-22T08:31:06Z</dcterms:modified>
</cp:coreProperties>
</file>