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342" r:id="rId3"/>
    <p:sldId id="337" r:id="rId4"/>
    <p:sldId id="335" r:id="rId5"/>
    <p:sldId id="336" r:id="rId6"/>
    <p:sldId id="339" r:id="rId7"/>
    <p:sldId id="346" r:id="rId8"/>
    <p:sldId id="340" r:id="rId9"/>
    <p:sldId id="341" r:id="rId10"/>
    <p:sldId id="347" r:id="rId11"/>
    <p:sldId id="34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AFF"/>
    <a:srgbClr val="3366FF"/>
    <a:srgbClr val="FF5757"/>
    <a:srgbClr val="FF8D69"/>
    <a:srgbClr val="CC3300"/>
    <a:srgbClr val="FF9F9F"/>
    <a:srgbClr val="E06694"/>
    <a:srgbClr val="3366CC"/>
    <a:srgbClr val="DDEA7E"/>
    <a:srgbClr val="9F7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80" autoAdjust="0"/>
    <p:restoredTop sz="94762" autoAdjust="0"/>
  </p:normalViewPr>
  <p:slideViewPr>
    <p:cSldViewPr>
      <p:cViewPr>
        <p:scale>
          <a:sx n="66" d="100"/>
          <a:sy n="66" d="100"/>
        </p:scale>
        <p:origin x="-1786" y="-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1104094492485E-2"/>
          <c:y val="6.3501905057151711E-2"/>
          <c:w val="0.94045629995362667"/>
          <c:h val="0.8076154784643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8BBAFF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67</c:v>
                </c:pt>
                <c:pt idx="2">
                  <c:v>76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720"/>
        <c:axId val="101385344"/>
      </c:barChart>
      <c:catAx>
        <c:axId val="361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385344"/>
        <c:crosses val="autoZero"/>
        <c:auto val="1"/>
        <c:lblAlgn val="ctr"/>
        <c:lblOffset val="100"/>
        <c:noMultiLvlLbl val="0"/>
      </c:catAx>
      <c:valAx>
        <c:axId val="1013853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9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11C3-1DC0-4641-9632-E0E425F40F01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3E73-D722-4B79-A574-2CBF58243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9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BEED-6540-4425-9919-ECB092B7DB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F6BE-CB69-4D43-A7BC-F3CF454CAB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3402-39A5-4200-BF12-96BC4BDB8A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19C5-FB53-4D03-BE37-F37BC961FE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E90C-005E-4C1B-B43A-4075C62C65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F9FF-BAA2-43CC-9712-29502ED9AD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D81D-AC5F-4AC2-B8BB-6310CF409B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ADAD-62ED-4940-92B0-36C09F9BF6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31B8-398A-4AFE-ACF9-E0061049F9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D4DCE-BA66-42FF-8D33-95CBBFEF61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9B63-8338-491E-8E77-C3ACB5A6DC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1CAEED-9060-40B7-B659-85C30DB8BF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7337" y="2856535"/>
            <a:ext cx="8569325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организации регулярных пассажирских </a:t>
            </a:r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перевозок в </a:t>
            </a:r>
            <a:r>
              <a:rPr lang="ru-RU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2120" y="4838752"/>
            <a:ext cx="3024336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1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министра транспорта</a:t>
            </a:r>
          </a:p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Мишуков Олег Владимирович</a:t>
            </a:r>
            <a:endParaRPr lang="ru-RU" sz="15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73" y="715288"/>
            <a:ext cx="7760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закона № 220-ФЗ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7089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возможность проведения конкурса для привлечения перевозчиков </a:t>
            </a:r>
            <a:b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маршруты</a:t>
            </a:r>
            <a:r>
              <a:rPr lang="en-US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регулируемым тарифам </a:t>
            </a:r>
            <a:b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применени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положений 44-ФЗ</a:t>
            </a:r>
          </a:p>
        </p:txBody>
      </p:sp>
    </p:spTree>
    <p:extLst>
      <p:ext uri="{BB962C8B-B14F-4D97-AF65-F5344CB8AC3E}">
        <p14:creationId xmlns:p14="http://schemas.microsoft.com/office/powerpoint/2010/main" val="14061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7337" y="1195607"/>
            <a:ext cx="8569325" cy="5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17618"/>
              </p:ext>
            </p:extLst>
          </p:nvPr>
        </p:nvGraphicFramePr>
        <p:xfrm>
          <a:off x="287337" y="2532504"/>
          <a:ext cx="856932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663"/>
                <a:gridCol w="4284663"/>
              </a:tblGrid>
              <a:tr h="21962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endParaRPr lang="en-US" sz="2000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министра транспорта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Архангельской области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en-US" sz="20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en-US" sz="20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en-US" sz="20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Мишуков Олег Владимирович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☏</a:t>
                      </a:r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 (8182) 65-66-43 </a:t>
                      </a:r>
                      <a:endParaRPr lang="en-US" sz="20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mishukov@dvinaland.ru</a:t>
                      </a:r>
                      <a:endParaRPr lang="ru-RU" sz="20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>
            <a:stCxn id="2" idx="2"/>
            <a:endCxn id="2" idx="0"/>
          </p:cNvCxnSpPr>
          <p:nvPr/>
        </p:nvCxnSpPr>
        <p:spPr>
          <a:xfrm flipV="1">
            <a:off x="4572000" y="2532504"/>
            <a:ext cx="0" cy="222504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5069" y="5213231"/>
            <a:ext cx="7194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транспорта Архангельской области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www.transport29.ru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4140"/>
            <a:ext cx="1440160" cy="1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263" y="715288"/>
            <a:ext cx="71154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сеть автобусных маршрутов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228671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межмуниципальных маршрута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перевозчиков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регулируемым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тарифам (2,5 руб./</a:t>
            </a:r>
            <a:r>
              <a:rPr lang="ru-RU" sz="3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пасс.км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en-US" sz="3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маршрута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38" y="714762"/>
            <a:ext cx="84789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2017 года – совещание с И.Е. Левитиным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6588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1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885" y="714762"/>
            <a:ext cx="5792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 по вине водителей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автобусо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E:\documents\Мои документы\Письма\Автобусные перевозки\Фото\Автобусы\20150411_175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112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1003893"/>
              </p:ext>
            </p:extLst>
          </p:nvPr>
        </p:nvGraphicFramePr>
        <p:xfrm>
          <a:off x="4211960" y="3284984"/>
          <a:ext cx="4692352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430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060" y="708164"/>
            <a:ext cx="6203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Автобусные «пробки» на остановках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01" y="1556792"/>
            <a:ext cx="624039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981" y="712946"/>
            <a:ext cx="6084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на дворовых территориях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ocuments\Мои документы\Письма\Автобусные_перевозки\Фото\Автобусы\20150322_155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9" y="1557312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61" y="714762"/>
            <a:ext cx="39310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«нелегалами»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3" y="1312176"/>
            <a:ext cx="480463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3" y="1484784"/>
            <a:ext cx="3607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</a:t>
            </a:r>
          </a:p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материалов за отсутствие карты маршрута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088" y="4437112"/>
            <a:ext cx="3607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</a:t>
            </a:r>
          </a:p>
          <a:p>
            <a:pPr algn="r"/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материалов </a:t>
            </a:r>
          </a:p>
          <a:p>
            <a:pPr algn="r"/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 238 УК РФ, автобусы изъяты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87" y="3638572"/>
            <a:ext cx="480463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71" y="715288"/>
            <a:ext cx="7350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нормативно-правовые акты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920895"/>
            <a:ext cx="9143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 транспортном обслуживании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транспортного обслуживания </a:t>
            </a:r>
            <a:endParaRPr lang="ru-RU" sz="3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маршрутной сети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парковок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стоянки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ночное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межмуниципальных маршрутов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регламенты оказания </a:t>
            </a:r>
            <a:r>
              <a:rPr lang="ru-RU" sz="3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12" tIns="45706" rIns="91412" bIns="45706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165" y="714762"/>
            <a:ext cx="6101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3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низкопольных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автобусов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documents\Мои документы\Письма\Автобусные_перевозки\Фото\Автобусы\104\МАЗ_гор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\Мои документы\Письма\Автобусные_перевозки\Фото\Автобусы\104\attach-636414926442719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2176"/>
            <a:ext cx="48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3" y="1663640"/>
            <a:ext cx="3607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в 2017 г.</a:t>
            </a:r>
          </a:p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закупок</a:t>
            </a:r>
          </a:p>
          <a:p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40 маршрутам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4615968"/>
            <a:ext cx="3607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10 </a:t>
            </a:r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долгосрочных </a:t>
            </a:r>
          </a:p>
          <a:p>
            <a:pPr algn="r"/>
            <a:r>
              <a:rPr lang="ru-RU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Правительство</Template>
  <TotalTime>3131</TotalTime>
  <Words>229</Words>
  <Application>Microsoft Office PowerPoint</Application>
  <PresentationFormat>Экран (4:3)</PresentationFormat>
  <Paragraphs>67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Терентьев Федор Николаевич</cp:lastModifiedBy>
  <cp:revision>166</cp:revision>
  <cp:lastPrinted>2017-12-20T06:58:00Z</cp:lastPrinted>
  <dcterms:created xsi:type="dcterms:W3CDTF">2013-03-19T13:16:46Z</dcterms:created>
  <dcterms:modified xsi:type="dcterms:W3CDTF">2017-12-20T07:11:07Z</dcterms:modified>
</cp:coreProperties>
</file>