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70" r:id="rId2"/>
    <p:sldId id="275" r:id="rId3"/>
    <p:sldId id="272" r:id="rId4"/>
    <p:sldId id="276" r:id="rId5"/>
    <p:sldId id="277" r:id="rId6"/>
    <p:sldId id="278" r:id="rId7"/>
    <p:sldId id="263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60756-1F62-4DAB-B65C-B1FF497BEC77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F82DC-C916-4068-87D9-A5C2F483F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240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BC0-98C8-489D-8A90-24A79A7C5170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0C63-39A4-44A6-B3EC-40AB529E8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76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BC0-98C8-489D-8A90-24A79A7C5170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0C63-39A4-44A6-B3EC-40AB529E8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70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BC0-98C8-489D-8A90-24A79A7C5170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0C63-39A4-44A6-B3EC-40AB529E8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58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BC0-98C8-489D-8A90-24A79A7C5170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0C63-39A4-44A6-B3EC-40AB529E8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5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BC0-98C8-489D-8A90-24A79A7C5170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0C63-39A4-44A6-B3EC-40AB529E8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62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BC0-98C8-489D-8A90-24A79A7C5170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0C63-39A4-44A6-B3EC-40AB529E8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9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BC0-98C8-489D-8A90-24A79A7C5170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0C63-39A4-44A6-B3EC-40AB529E8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06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BC0-98C8-489D-8A90-24A79A7C5170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0C63-39A4-44A6-B3EC-40AB529E8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93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BC0-98C8-489D-8A90-24A79A7C5170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0C63-39A4-44A6-B3EC-40AB529E8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90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BC0-98C8-489D-8A90-24A79A7C5170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0C63-39A4-44A6-B3EC-40AB529E8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62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BC0-98C8-489D-8A90-24A79A7C5170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90C63-39A4-44A6-B3EC-40AB529E8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D9BC0-98C8-489D-8A90-24A79A7C5170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90C63-39A4-44A6-B3EC-40AB529E8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42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12700" y="0"/>
            <a:ext cx="9144000" cy="6858000"/>
            <a:chOff x="0" y="0"/>
            <a:chExt cx="5760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91580" y="4581128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Министр транспорта Архангельской области </a:t>
            </a:r>
            <a:endParaRPr lang="ru-RU" sz="1400" dirty="0" smtClean="0"/>
          </a:p>
          <a:p>
            <a:pPr algn="ctr"/>
            <a:r>
              <a:rPr lang="ru-RU" sz="2800" dirty="0" smtClean="0"/>
              <a:t>Кривов Вадим Иванович </a:t>
            </a:r>
          </a:p>
        </p:txBody>
      </p:sp>
      <p:sp>
        <p:nvSpPr>
          <p:cNvPr id="14" name="Прямоугольник 23"/>
          <p:cNvSpPr>
            <a:spLocks noChangeArrowheads="1"/>
          </p:cNvSpPr>
          <p:nvPr/>
        </p:nvSpPr>
        <p:spPr bwMode="auto">
          <a:xfrm>
            <a:off x="-12700" y="0"/>
            <a:ext cx="9169400" cy="6667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     М</a:t>
            </a:r>
            <a:r>
              <a:rPr lang="ru-RU" sz="2800" dirty="0" smtClean="0">
                <a:solidFill>
                  <a:srgbClr val="002060"/>
                </a:solidFill>
              </a:rPr>
              <a:t>инистерство транспорта </a:t>
            </a:r>
            <a:r>
              <a:rPr lang="ru-RU" sz="2800" dirty="0">
                <a:solidFill>
                  <a:srgbClr val="002060"/>
                </a:solidFill>
              </a:rPr>
              <a:t>Архангельской области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700" y="652463"/>
            <a:ext cx="91694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23"/>
          <p:cNvSpPr>
            <a:spLocks noChangeArrowheads="1"/>
          </p:cNvSpPr>
          <p:nvPr/>
        </p:nvSpPr>
        <p:spPr bwMode="auto">
          <a:xfrm>
            <a:off x="0" y="6381750"/>
            <a:ext cx="9151938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17 марта 2016 года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-12700" y="6380163"/>
            <a:ext cx="91694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-14288"/>
            <a:ext cx="576262" cy="66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1580" y="242088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Перспективы развития аэропортов Архангельской </a:t>
            </a:r>
            <a:r>
              <a:rPr lang="ru-RU" sz="3600" b="1" dirty="0" smtClean="0"/>
              <a:t>области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42937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 flipV="1">
            <a:off x="0" y="6381750"/>
            <a:ext cx="9144000" cy="365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1412" tIns="45706" rIns="91412" bIns="45706" anchor="ctr"/>
          <a:lstStyle/>
          <a:p>
            <a:pPr algn="ctr">
              <a:defRPr/>
            </a:pPr>
            <a:endParaRPr lang="ru-RU" sz="21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4104" name="Picture 9" descr="Relief_Map_Archangelsk_Oblast_main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9144000" cy="57332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23" descr="Внутренние линии_аэропорт_су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36838"/>
            <a:ext cx="144463" cy="1444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3" descr="Внутренние линии_аэропорт_су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781300"/>
            <a:ext cx="146050" cy="1460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Внутренние линии_аэропорт_су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03450"/>
            <a:ext cx="146050" cy="1460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3" descr="Внутренние линии_аэропорт_су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05038"/>
            <a:ext cx="144462" cy="1444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3" descr="Внутренние линии_аэропорт_су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144463" cy="1444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3" descr="Внутренние линии_аэропорт_су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213100"/>
            <a:ext cx="144463" cy="1444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3" descr="Внутренние линии_аэропорт_су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144463" cy="1444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Text Box 23"/>
          <p:cNvSpPr txBox="1">
            <a:spLocks noChangeArrowheads="1"/>
          </p:cNvSpPr>
          <p:nvPr/>
        </p:nvSpPr>
        <p:spPr bwMode="auto">
          <a:xfrm>
            <a:off x="1258888" y="3357563"/>
            <a:ext cx="5032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 u="sng" dirty="0"/>
              <a:t>Онега</a:t>
            </a:r>
          </a:p>
        </p:txBody>
      </p:sp>
      <p:sp>
        <p:nvSpPr>
          <p:cNvPr id="4116" name="Text Box 24"/>
          <p:cNvSpPr txBox="1">
            <a:spLocks noChangeArrowheads="1"/>
          </p:cNvSpPr>
          <p:nvPr/>
        </p:nvSpPr>
        <p:spPr bwMode="auto">
          <a:xfrm>
            <a:off x="1376363" y="2276475"/>
            <a:ext cx="8643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 u="sng" dirty="0"/>
              <a:t>Пертоминск</a:t>
            </a:r>
          </a:p>
        </p:txBody>
      </p:sp>
      <p:sp>
        <p:nvSpPr>
          <p:cNvPr id="4118" name="Text Box 26"/>
          <p:cNvSpPr txBox="1">
            <a:spLocks noChangeArrowheads="1"/>
          </p:cNvSpPr>
          <p:nvPr/>
        </p:nvSpPr>
        <p:spPr bwMode="auto">
          <a:xfrm>
            <a:off x="757238" y="2377179"/>
            <a:ext cx="7905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 u="sng" dirty="0"/>
              <a:t>Лопшеньга</a:t>
            </a:r>
          </a:p>
        </p:txBody>
      </p:sp>
      <p:pic>
        <p:nvPicPr>
          <p:cNvPr id="4120" name="Picture 23" descr="Внутренние линии_аэропорт_су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518150"/>
            <a:ext cx="144463" cy="1444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1" name="Text Box 29"/>
          <p:cNvSpPr txBox="1">
            <a:spLocks noChangeArrowheads="1"/>
          </p:cNvSpPr>
          <p:nvPr/>
        </p:nvSpPr>
        <p:spPr bwMode="auto">
          <a:xfrm>
            <a:off x="6370638" y="5278215"/>
            <a:ext cx="577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 u="sng" dirty="0"/>
              <a:t>Котлас</a:t>
            </a:r>
          </a:p>
        </p:txBody>
      </p:sp>
      <p:pic>
        <p:nvPicPr>
          <p:cNvPr id="4122" name="Picture 23" descr="Внутренние линии_аэропорт_су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628775"/>
            <a:ext cx="144463" cy="1444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23" descr="Внутренние линии_аэропорт_су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982663"/>
            <a:ext cx="142875" cy="142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23" descr="Внутренние линии_аэропорт_су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341438"/>
            <a:ext cx="144463" cy="1444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23" descr="Внутренние линии_аэропорт_су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054100"/>
            <a:ext cx="144463" cy="1444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23" descr="Внутренние линии_аэропорт_су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85900"/>
            <a:ext cx="144463" cy="1444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23" descr="Внутренние линии_аэропорт_су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87488"/>
            <a:ext cx="142875" cy="142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23" descr="Внутренние линии_аэропорт_су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00213"/>
            <a:ext cx="144463" cy="1444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23" descr="Внутренние линии_аэропорт_су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492375"/>
            <a:ext cx="144462" cy="1444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23" descr="Внутренние линии_аэропорт_су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76475"/>
            <a:ext cx="146050" cy="1460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23" descr="Внутренние линии_аэропорт_су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429000"/>
            <a:ext cx="142875" cy="142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Picture 23" descr="Внутренние линии_аэропорт_су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708275"/>
            <a:ext cx="146050" cy="1460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Picture 23" descr="Внутренние линии_аэропорт_су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779713"/>
            <a:ext cx="146050" cy="1460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Picture 23" descr="Внутренние линии_аэропорт_су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843088"/>
            <a:ext cx="146050" cy="1460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6" name="Text Box 46"/>
          <p:cNvSpPr txBox="1">
            <a:spLocks noChangeArrowheads="1"/>
          </p:cNvSpPr>
          <p:nvPr/>
        </p:nvSpPr>
        <p:spPr bwMode="auto">
          <a:xfrm>
            <a:off x="2484438" y="1312444"/>
            <a:ext cx="7191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800" b="1" u="sng" dirty="0"/>
              <a:t>Верхняя Золотица</a:t>
            </a:r>
          </a:p>
        </p:txBody>
      </p:sp>
      <p:sp>
        <p:nvSpPr>
          <p:cNvPr id="4137" name="Text Box 47"/>
          <p:cNvSpPr txBox="1">
            <a:spLocks noChangeArrowheads="1"/>
          </p:cNvSpPr>
          <p:nvPr/>
        </p:nvSpPr>
        <p:spPr bwMode="auto">
          <a:xfrm>
            <a:off x="3241375" y="1476226"/>
            <a:ext cx="54603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 u="sng" dirty="0"/>
              <a:t>Ручьи</a:t>
            </a:r>
          </a:p>
        </p:txBody>
      </p:sp>
      <p:sp>
        <p:nvSpPr>
          <p:cNvPr id="4138" name="Text Box 48"/>
          <p:cNvSpPr txBox="1">
            <a:spLocks noChangeArrowheads="1"/>
          </p:cNvSpPr>
          <p:nvPr/>
        </p:nvSpPr>
        <p:spPr bwMode="auto">
          <a:xfrm>
            <a:off x="3730885" y="1125538"/>
            <a:ext cx="53895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 u="sng" dirty="0"/>
              <a:t>Койда</a:t>
            </a:r>
          </a:p>
        </p:txBody>
      </p:sp>
      <p:sp>
        <p:nvSpPr>
          <p:cNvPr id="4140" name="Text Box 50"/>
          <p:cNvSpPr txBox="1">
            <a:spLocks noChangeArrowheads="1"/>
          </p:cNvSpPr>
          <p:nvPr/>
        </p:nvSpPr>
        <p:spPr bwMode="auto">
          <a:xfrm>
            <a:off x="4012264" y="804262"/>
            <a:ext cx="93662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 u="sng" dirty="0"/>
              <a:t>Долгощелье</a:t>
            </a:r>
          </a:p>
        </p:txBody>
      </p:sp>
      <p:sp>
        <p:nvSpPr>
          <p:cNvPr id="4145" name="Text Box 55"/>
          <p:cNvSpPr txBox="1">
            <a:spLocks noChangeArrowheads="1"/>
          </p:cNvSpPr>
          <p:nvPr/>
        </p:nvSpPr>
        <p:spPr bwMode="auto">
          <a:xfrm>
            <a:off x="7427119" y="2024063"/>
            <a:ext cx="71913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 u="sng" dirty="0"/>
              <a:t>Сафоново</a:t>
            </a:r>
          </a:p>
        </p:txBody>
      </p:sp>
      <p:sp>
        <p:nvSpPr>
          <p:cNvPr id="4147" name="Text Box 57"/>
          <p:cNvSpPr txBox="1">
            <a:spLocks noChangeArrowheads="1"/>
          </p:cNvSpPr>
          <p:nvPr/>
        </p:nvSpPr>
        <p:spPr bwMode="auto">
          <a:xfrm>
            <a:off x="6444366" y="2831841"/>
            <a:ext cx="71913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 u="sng" dirty="0"/>
              <a:t>Койнас</a:t>
            </a:r>
          </a:p>
        </p:txBody>
      </p:sp>
      <p:sp>
        <p:nvSpPr>
          <p:cNvPr id="4148" name="Text Box 58"/>
          <p:cNvSpPr txBox="1">
            <a:spLocks noChangeArrowheads="1"/>
          </p:cNvSpPr>
          <p:nvPr/>
        </p:nvSpPr>
        <p:spPr bwMode="auto">
          <a:xfrm>
            <a:off x="7667625" y="2924175"/>
            <a:ext cx="71913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 u="sng" dirty="0"/>
              <a:t>Вожгора</a:t>
            </a:r>
          </a:p>
        </p:txBody>
      </p:sp>
      <p:sp>
        <p:nvSpPr>
          <p:cNvPr id="4149" name="Text Box 59"/>
          <p:cNvSpPr txBox="1">
            <a:spLocks noChangeArrowheads="1"/>
          </p:cNvSpPr>
          <p:nvPr/>
        </p:nvSpPr>
        <p:spPr bwMode="auto">
          <a:xfrm>
            <a:off x="5876238" y="3557622"/>
            <a:ext cx="71913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 u="sng" dirty="0"/>
              <a:t>Олема</a:t>
            </a:r>
          </a:p>
        </p:txBody>
      </p:sp>
      <p:pic>
        <p:nvPicPr>
          <p:cNvPr id="4150" name="Picture 23" descr="Внутренние линии_аэропорт_су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144463" cy="1444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84" name="AutoShape 64"/>
          <p:cNvCxnSpPr>
            <a:cxnSpLocks noChangeShapeType="1"/>
            <a:stCxn id="4106" idx="2"/>
            <a:endCxn id="4112" idx="3"/>
          </p:cNvCxnSpPr>
          <p:nvPr/>
        </p:nvCxnSpPr>
        <p:spPr bwMode="auto">
          <a:xfrm rot="5400000">
            <a:off x="2016919" y="2458244"/>
            <a:ext cx="358775" cy="1296987"/>
          </a:xfrm>
          <a:prstGeom prst="curvedConnector2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86" name="AutoShape 66"/>
          <p:cNvCxnSpPr>
            <a:cxnSpLocks noChangeShapeType="1"/>
            <a:stCxn id="4106" idx="1"/>
            <a:endCxn id="4150" idx="2"/>
          </p:cNvCxnSpPr>
          <p:nvPr/>
        </p:nvCxnSpPr>
        <p:spPr bwMode="auto">
          <a:xfrm rot="10800000">
            <a:off x="73025" y="2349500"/>
            <a:ext cx="2698750" cy="504825"/>
          </a:xfrm>
          <a:prstGeom prst="curvedConnector2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94" name="AutoShape 74"/>
          <p:cNvCxnSpPr>
            <a:cxnSpLocks noChangeShapeType="1"/>
            <a:stCxn id="4106" idx="0"/>
            <a:endCxn id="4122" idx="2"/>
          </p:cNvCxnSpPr>
          <p:nvPr/>
        </p:nvCxnSpPr>
        <p:spPr bwMode="auto">
          <a:xfrm rot="-5400000">
            <a:off x="2340769" y="2277269"/>
            <a:ext cx="1008062" cy="0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95" name="AutoShape 75"/>
          <p:cNvCxnSpPr>
            <a:cxnSpLocks noChangeShapeType="1"/>
            <a:stCxn id="4106" idx="0"/>
            <a:endCxn id="4124" idx="1"/>
          </p:cNvCxnSpPr>
          <p:nvPr/>
        </p:nvCxnSpPr>
        <p:spPr bwMode="auto">
          <a:xfrm rot="-5400000">
            <a:off x="2448719" y="1810544"/>
            <a:ext cx="1366837" cy="574675"/>
          </a:xfrm>
          <a:prstGeom prst="curvedConnector2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96" name="AutoShape 76"/>
          <p:cNvCxnSpPr>
            <a:cxnSpLocks noChangeShapeType="1"/>
            <a:stCxn id="4124" idx="0"/>
            <a:endCxn id="4123" idx="1"/>
          </p:cNvCxnSpPr>
          <p:nvPr/>
        </p:nvCxnSpPr>
        <p:spPr bwMode="auto">
          <a:xfrm rot="-5400000">
            <a:off x="3564731" y="981869"/>
            <a:ext cx="287338" cy="431800"/>
          </a:xfrm>
          <a:prstGeom prst="curvedConnector2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97" name="AutoShape 77"/>
          <p:cNvCxnSpPr>
            <a:cxnSpLocks noChangeShapeType="1"/>
            <a:stCxn id="4123" idx="3"/>
            <a:endCxn id="4125" idx="1"/>
          </p:cNvCxnSpPr>
          <p:nvPr/>
        </p:nvCxnSpPr>
        <p:spPr bwMode="auto">
          <a:xfrm>
            <a:off x="4067175" y="1054100"/>
            <a:ext cx="288925" cy="73025"/>
          </a:xfrm>
          <a:prstGeom prst="curvedConnector3">
            <a:avLst>
              <a:gd name="adj1" fmla="val 5000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98" name="AutoShape 78"/>
          <p:cNvCxnSpPr>
            <a:cxnSpLocks noChangeShapeType="1"/>
          </p:cNvCxnSpPr>
          <p:nvPr/>
        </p:nvCxnSpPr>
        <p:spPr bwMode="auto">
          <a:xfrm>
            <a:off x="4500563" y="1125538"/>
            <a:ext cx="649287" cy="358775"/>
          </a:xfrm>
          <a:prstGeom prst="curvedConnector2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03" name="AutoShape 83"/>
          <p:cNvCxnSpPr>
            <a:cxnSpLocks noChangeShapeType="1"/>
            <a:stCxn id="4126" idx="3"/>
            <a:endCxn id="4134" idx="0"/>
          </p:cNvCxnSpPr>
          <p:nvPr/>
        </p:nvCxnSpPr>
        <p:spPr bwMode="auto">
          <a:xfrm>
            <a:off x="5221288" y="1558925"/>
            <a:ext cx="1511300" cy="284163"/>
          </a:xfrm>
          <a:prstGeom prst="curvedConnector2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04" name="AutoShape 84"/>
          <p:cNvCxnSpPr>
            <a:cxnSpLocks noChangeShapeType="1"/>
            <a:stCxn id="4134" idx="3"/>
            <a:endCxn id="4200" idx="1"/>
          </p:cNvCxnSpPr>
          <p:nvPr/>
        </p:nvCxnSpPr>
        <p:spPr bwMode="auto">
          <a:xfrm flipV="1">
            <a:off x="6805613" y="1882776"/>
            <a:ext cx="781049" cy="33337"/>
          </a:xfrm>
          <a:prstGeom prst="curvedConnector3">
            <a:avLst>
              <a:gd name="adj1" fmla="val 5000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05" name="AutoShape 85"/>
          <p:cNvCxnSpPr>
            <a:cxnSpLocks noChangeShapeType="1"/>
            <a:stCxn id="4106" idx="3"/>
            <a:endCxn id="4132" idx="1"/>
          </p:cNvCxnSpPr>
          <p:nvPr/>
        </p:nvCxnSpPr>
        <p:spPr bwMode="auto">
          <a:xfrm flipV="1">
            <a:off x="2917825" y="2781300"/>
            <a:ext cx="3741738" cy="73025"/>
          </a:xfrm>
          <a:prstGeom prst="curvedConnector3">
            <a:avLst>
              <a:gd name="adj1" fmla="val 49977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06" name="AutoShape 86"/>
          <p:cNvCxnSpPr>
            <a:cxnSpLocks noChangeShapeType="1"/>
            <a:stCxn id="4132" idx="3"/>
            <a:endCxn id="4133" idx="1"/>
          </p:cNvCxnSpPr>
          <p:nvPr/>
        </p:nvCxnSpPr>
        <p:spPr bwMode="auto">
          <a:xfrm>
            <a:off x="6805613" y="2781300"/>
            <a:ext cx="1006475" cy="71438"/>
          </a:xfrm>
          <a:prstGeom prst="curvedConnector3">
            <a:avLst>
              <a:gd name="adj1" fmla="val 5000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10" name="AutoShape 90"/>
          <p:cNvCxnSpPr>
            <a:cxnSpLocks noChangeShapeType="1"/>
            <a:stCxn id="4130" idx="2"/>
            <a:endCxn id="4132" idx="1"/>
          </p:cNvCxnSpPr>
          <p:nvPr/>
        </p:nvCxnSpPr>
        <p:spPr bwMode="auto">
          <a:xfrm rot="16200000" flipH="1">
            <a:off x="6192838" y="2314575"/>
            <a:ext cx="358775" cy="574675"/>
          </a:xfrm>
          <a:prstGeom prst="curvedConnector2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12" name="AutoShape 92"/>
          <p:cNvCxnSpPr>
            <a:cxnSpLocks noChangeShapeType="1"/>
            <a:stCxn id="4130" idx="3"/>
            <a:endCxn id="4133" idx="0"/>
          </p:cNvCxnSpPr>
          <p:nvPr/>
        </p:nvCxnSpPr>
        <p:spPr bwMode="auto">
          <a:xfrm>
            <a:off x="6157913" y="2349500"/>
            <a:ext cx="1727200" cy="430213"/>
          </a:xfrm>
          <a:prstGeom prst="curvedConnector2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13" name="AutoShape 93"/>
          <p:cNvCxnSpPr>
            <a:cxnSpLocks noChangeShapeType="1"/>
            <a:stCxn id="4130" idx="3"/>
            <a:endCxn id="4129" idx="0"/>
          </p:cNvCxnSpPr>
          <p:nvPr/>
        </p:nvCxnSpPr>
        <p:spPr bwMode="auto">
          <a:xfrm>
            <a:off x="6157913" y="2349500"/>
            <a:ext cx="863600" cy="142875"/>
          </a:xfrm>
          <a:prstGeom prst="curvedConnector2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14" name="AutoShape 94"/>
          <p:cNvCxnSpPr>
            <a:cxnSpLocks noChangeShapeType="1"/>
            <a:stCxn id="4130" idx="2"/>
            <a:endCxn id="4131" idx="0"/>
          </p:cNvCxnSpPr>
          <p:nvPr/>
        </p:nvCxnSpPr>
        <p:spPr bwMode="auto">
          <a:xfrm rot="16200000" flipH="1">
            <a:off x="5617369" y="2890044"/>
            <a:ext cx="1006475" cy="71437"/>
          </a:xfrm>
          <a:prstGeom prst="curvedConnector3">
            <a:avLst>
              <a:gd name="adj1" fmla="val 54731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15" name="AutoShape 95"/>
          <p:cNvCxnSpPr>
            <a:cxnSpLocks noChangeShapeType="1"/>
            <a:stCxn id="4106" idx="0"/>
            <a:endCxn id="4113" idx="3"/>
          </p:cNvCxnSpPr>
          <p:nvPr/>
        </p:nvCxnSpPr>
        <p:spPr bwMode="auto">
          <a:xfrm rot="5400000" flipH="1">
            <a:off x="2232819" y="2169319"/>
            <a:ext cx="215900" cy="1008062"/>
          </a:xfrm>
          <a:prstGeom prst="curvedConnector2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16" name="AutoShape 96"/>
          <p:cNvCxnSpPr>
            <a:cxnSpLocks noChangeShapeType="1"/>
            <a:stCxn id="4113" idx="1"/>
            <a:endCxn id="4110" idx="3"/>
          </p:cNvCxnSpPr>
          <p:nvPr/>
        </p:nvCxnSpPr>
        <p:spPr bwMode="auto">
          <a:xfrm rot="10800000">
            <a:off x="1187450" y="2278063"/>
            <a:ext cx="504825" cy="287337"/>
          </a:xfrm>
          <a:prstGeom prst="curvedConnector3">
            <a:avLst>
              <a:gd name="adj1" fmla="val 5000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19" name="AutoShape 99"/>
          <p:cNvCxnSpPr>
            <a:cxnSpLocks noChangeShapeType="1"/>
          </p:cNvCxnSpPr>
          <p:nvPr/>
        </p:nvCxnSpPr>
        <p:spPr bwMode="auto">
          <a:xfrm rot="10800000">
            <a:off x="755650" y="2276475"/>
            <a:ext cx="285750" cy="1588"/>
          </a:xfrm>
          <a:prstGeom prst="curvedConnector3">
            <a:avLst>
              <a:gd name="adj1" fmla="val 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21" name="AutoShape 101"/>
          <p:cNvCxnSpPr>
            <a:cxnSpLocks noChangeShapeType="1"/>
            <a:stCxn id="4127" idx="0"/>
            <a:endCxn id="4125" idx="3"/>
          </p:cNvCxnSpPr>
          <p:nvPr/>
        </p:nvCxnSpPr>
        <p:spPr bwMode="auto">
          <a:xfrm rot="5400000" flipH="1">
            <a:off x="4464050" y="1163638"/>
            <a:ext cx="360363" cy="287337"/>
          </a:xfrm>
          <a:prstGeom prst="curvedConnector2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23" name="AutoShape 103"/>
          <p:cNvCxnSpPr>
            <a:cxnSpLocks noChangeShapeType="1"/>
            <a:stCxn id="4112" idx="1"/>
            <a:endCxn id="4111" idx="2"/>
          </p:cNvCxnSpPr>
          <p:nvPr/>
        </p:nvCxnSpPr>
        <p:spPr bwMode="auto">
          <a:xfrm rot="10800000">
            <a:off x="828675" y="2925763"/>
            <a:ext cx="574675" cy="360362"/>
          </a:xfrm>
          <a:prstGeom prst="curvedConnector2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229" name="Picture 109" descr="http://www.veryicon.com/icon/png/Application/iPhonica%20Vol.%202/Airplane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839" y="5598238"/>
            <a:ext cx="210738" cy="210738"/>
          </a:xfrm>
          <a:prstGeom prst="rect">
            <a:avLst/>
          </a:prstGeom>
          <a:solidFill>
            <a:srgbClr val="FF0000"/>
          </a:solidFill>
          <a:extLst/>
        </p:spPr>
      </p:pic>
      <p:pic>
        <p:nvPicPr>
          <p:cNvPr id="4183" name="Picture 116" descr="http://www.veryicon.com/icon/png/Object/Points%20Of%20Interest/Airport%20Blu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1268413"/>
            <a:ext cx="244474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4" name="Picture 116" descr="http://www.veryicon.com/icon/png/Object/Points%20Of%20Interest/Airport%20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971" y="911984"/>
            <a:ext cx="271532" cy="27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5" name="Picture 116" descr="http://www.veryicon.com/icon/png/Object/Points%20Of%20Interest/Airport%20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46062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6" name="Picture 116" descr="http://www.veryicon.com/icon/png/Object/Points%20Of%20Interest/Airport%20Blu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966787"/>
            <a:ext cx="266472" cy="26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7" name="Picture 116" descr="http://www.veryicon.com/icon/png/Object/Points%20Of%20Interest/Airport%20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2106546"/>
            <a:ext cx="275432" cy="27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8" name="Picture 116" descr="http://www.veryicon.com/icon/png/Object/Points%20Of%20Interest/Airport%20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17" y="2173288"/>
            <a:ext cx="251321" cy="25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9" name="Picture 116" descr="http://www.veryicon.com/icon/png/Object/Points%20Of%20Interest/Airport%20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124075"/>
            <a:ext cx="24288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0" name="Picture 116" descr="http://www.veryicon.com/icon/png/Object/Points%20Of%20Interest/Airport%20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46374"/>
            <a:ext cx="241300" cy="24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1" name="Picture 116" descr="http://www.veryicon.com/icon/png/Object/Points%20Of%20Interest/Airport%20Blu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139619"/>
            <a:ext cx="2651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2" name="Picture 116" descr="http://www.veryicon.com/icon/png/Object/Points%20Of%20Interest/Airport%20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82" y="2705005"/>
            <a:ext cx="248143" cy="24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3" name="Picture 116" descr="http://www.veryicon.com/icon/png/Object/Points%20Of%20Interest/Airport%20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2614613"/>
            <a:ext cx="241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4" name="Picture 116" descr="http://www.veryicon.com/icon/png/Object/Points%20Of%20Interest/Airport%20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82" y="1601787"/>
            <a:ext cx="248144" cy="24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5" name="Picture 116" descr="http://www.veryicon.com/icon/png/Object/Points%20Of%20Interest/Airport%20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31" y="1413669"/>
            <a:ext cx="277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6" name="Picture 116" descr="http://www.veryicon.com/icon/png/Object/Points%20Of%20Interest/Airport%20Blu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10" y="1413669"/>
            <a:ext cx="266891" cy="26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7" name="Picture 116" descr="http://www.veryicon.com/icon/png/Object/Points%20Of%20Interest/Airport%20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1609745"/>
            <a:ext cx="265629" cy="26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" name="Picture 116" descr="http://www.veryicon.com/icon/png/Object/Points%20Of%20Interest/Airport%20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2251075"/>
            <a:ext cx="1968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" name="Picture 116" descr="http://www.veryicon.com/icon/png/Object/Points%20Of%20Interest/Airport%20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2" y="1817687"/>
            <a:ext cx="223461" cy="22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" name="Picture 116" descr="http://www.veryicon.com/icon/png/Object/Points%20Of%20Interest/Airport%20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2" y="1770063"/>
            <a:ext cx="2254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" name="Picture 116" descr="http://www.veryicon.com/icon/png/Object/Points%20Of%20Interest/Airport%20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712244"/>
            <a:ext cx="240506" cy="24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" name="Picture 116" descr="http://www.veryicon.com/icon/png/Object/Points%20Of%20Interest/Airport%20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396" y="2471738"/>
            <a:ext cx="234646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3" name="Picture 116" descr="http://www.veryicon.com/icon/png/Object/Points%20Of%20Interest/Airport%20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077" y="2638425"/>
            <a:ext cx="256797" cy="25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4" name="Picture 116" descr="http://www.veryicon.com/icon/png/Object/Points%20Of%20Interest/Airport%20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38" y="3348963"/>
            <a:ext cx="249900" cy="2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5" name="Picture 116" descr="http://www.veryicon.com/icon/png/Object/Points%20Of%20Interest/Airport%20Blu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84813"/>
            <a:ext cx="256437" cy="25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Text Box 29"/>
          <p:cNvSpPr txBox="1">
            <a:spLocks noChangeArrowheads="1"/>
          </p:cNvSpPr>
          <p:nvPr/>
        </p:nvSpPr>
        <p:spPr bwMode="auto">
          <a:xfrm>
            <a:off x="4090112" y="5410428"/>
            <a:ext cx="6223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 u="sng" dirty="0" smtClean="0"/>
              <a:t>Вельск</a:t>
            </a:r>
            <a:endParaRPr lang="ru-RU" sz="800" b="1" u="sng" dirty="0"/>
          </a:p>
        </p:txBody>
      </p:sp>
      <p:pic>
        <p:nvPicPr>
          <p:cNvPr id="115" name="Picture 109" descr="http://www.veryicon.com/icon/png/Application/iPhonica%20Vol.%202/Airplane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844" y="5301207"/>
            <a:ext cx="234503" cy="234503"/>
          </a:xfrm>
          <a:prstGeom prst="rect">
            <a:avLst/>
          </a:prstGeom>
          <a:solidFill>
            <a:srgbClr val="FF0000"/>
          </a:solidFill>
          <a:extLst/>
        </p:spPr>
      </p:pic>
      <p:sp>
        <p:nvSpPr>
          <p:cNvPr id="116" name="Text Box 29"/>
          <p:cNvSpPr txBox="1">
            <a:spLocks noChangeArrowheads="1"/>
          </p:cNvSpPr>
          <p:nvPr/>
        </p:nvSpPr>
        <p:spPr bwMode="auto">
          <a:xfrm>
            <a:off x="1687923" y="5052184"/>
            <a:ext cx="79414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 u="sng" dirty="0" smtClean="0"/>
              <a:t>Каргополь</a:t>
            </a:r>
            <a:endParaRPr lang="ru-RU" sz="800" b="1" u="sng" dirty="0"/>
          </a:p>
        </p:txBody>
      </p:sp>
      <p:pic>
        <p:nvPicPr>
          <p:cNvPr id="117" name="Picture 109" descr="http://www.veryicon.com/icon/png/Application/iPhonica%20Vol.%202/Airplane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49" y="4725143"/>
            <a:ext cx="214487" cy="214487"/>
          </a:xfrm>
          <a:prstGeom prst="rect">
            <a:avLst/>
          </a:prstGeom>
          <a:solidFill>
            <a:srgbClr val="FF0000"/>
          </a:solidFill>
          <a:extLst/>
        </p:spPr>
      </p:pic>
      <p:pic>
        <p:nvPicPr>
          <p:cNvPr id="121" name="Picture 109" descr="http://www.veryicon.com/icon/png/Application/iPhonica%20Vol.%202/Airplane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237" y="4707867"/>
            <a:ext cx="221994" cy="221994"/>
          </a:xfrm>
          <a:prstGeom prst="rect">
            <a:avLst/>
          </a:prstGeom>
          <a:solidFill>
            <a:srgbClr val="FF0000"/>
          </a:solidFill>
          <a:extLst/>
        </p:spPr>
      </p:pic>
      <p:sp>
        <p:nvSpPr>
          <p:cNvPr id="122" name="Text Box 29"/>
          <p:cNvSpPr txBox="1">
            <a:spLocks noChangeArrowheads="1"/>
          </p:cNvSpPr>
          <p:nvPr/>
        </p:nvSpPr>
        <p:spPr bwMode="auto">
          <a:xfrm>
            <a:off x="4165521" y="4509699"/>
            <a:ext cx="7467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 u="sng" dirty="0" smtClean="0"/>
              <a:t>Шенкурск</a:t>
            </a:r>
            <a:endParaRPr lang="ru-RU" sz="800" b="1" u="sng" dirty="0"/>
          </a:p>
        </p:txBody>
      </p:sp>
      <p:sp>
        <p:nvSpPr>
          <p:cNvPr id="4102" name="Прямоугольник 23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/>
              <a:t>Сеть местных воздушных линий Архангельской области</a:t>
            </a:r>
          </a:p>
        </p:txBody>
      </p:sp>
      <p:sp>
        <p:nvSpPr>
          <p:cNvPr id="2" name="Полилиния 1"/>
          <p:cNvSpPr/>
          <p:nvPr/>
        </p:nvSpPr>
        <p:spPr>
          <a:xfrm>
            <a:off x="455033" y="3319575"/>
            <a:ext cx="76284" cy="277354"/>
          </a:xfrm>
          <a:custGeom>
            <a:avLst/>
            <a:gdLst>
              <a:gd name="connsiteX0" fmla="*/ 65005 w 76284"/>
              <a:gd name="connsiteY0" fmla="*/ 0 h 277354"/>
              <a:gd name="connsiteX1" fmla="*/ 60671 w 76284"/>
              <a:gd name="connsiteY1" fmla="*/ 30336 h 277354"/>
              <a:gd name="connsiteX2" fmla="*/ 56338 w 76284"/>
              <a:gd name="connsiteY2" fmla="*/ 43337 h 277354"/>
              <a:gd name="connsiteX3" fmla="*/ 69339 w 76284"/>
              <a:gd name="connsiteY3" fmla="*/ 138677 h 277354"/>
              <a:gd name="connsiteX4" fmla="*/ 69339 w 76284"/>
              <a:gd name="connsiteY4" fmla="*/ 208016 h 277354"/>
              <a:gd name="connsiteX5" fmla="*/ 60671 w 76284"/>
              <a:gd name="connsiteY5" fmla="*/ 216683 h 277354"/>
              <a:gd name="connsiteX6" fmla="*/ 34669 w 76284"/>
              <a:gd name="connsiteY6" fmla="*/ 225350 h 277354"/>
              <a:gd name="connsiteX7" fmla="*/ 17335 w 76284"/>
              <a:gd name="connsiteY7" fmla="*/ 264353 h 277354"/>
              <a:gd name="connsiteX8" fmla="*/ 8667 w 76284"/>
              <a:gd name="connsiteY8" fmla="*/ 273020 h 277354"/>
              <a:gd name="connsiteX9" fmla="*/ 0 w 76284"/>
              <a:gd name="connsiteY9" fmla="*/ 277354 h 27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284" h="277354">
                <a:moveTo>
                  <a:pt x="65005" y="0"/>
                </a:moveTo>
                <a:cubicBezTo>
                  <a:pt x="63560" y="10112"/>
                  <a:pt x="62674" y="20320"/>
                  <a:pt x="60671" y="30336"/>
                </a:cubicBezTo>
                <a:cubicBezTo>
                  <a:pt x="59775" y="34815"/>
                  <a:pt x="56338" y="38769"/>
                  <a:pt x="56338" y="43337"/>
                </a:cubicBezTo>
                <a:cubicBezTo>
                  <a:pt x="56338" y="129554"/>
                  <a:pt x="40856" y="110197"/>
                  <a:pt x="69339" y="138677"/>
                </a:cubicBezTo>
                <a:cubicBezTo>
                  <a:pt x="78491" y="166138"/>
                  <a:pt x="78707" y="161178"/>
                  <a:pt x="69339" y="208016"/>
                </a:cubicBezTo>
                <a:cubicBezTo>
                  <a:pt x="68538" y="212023"/>
                  <a:pt x="64326" y="214856"/>
                  <a:pt x="60671" y="216683"/>
                </a:cubicBezTo>
                <a:cubicBezTo>
                  <a:pt x="52499" y="220769"/>
                  <a:pt x="34669" y="225350"/>
                  <a:pt x="34669" y="225350"/>
                </a:cubicBezTo>
                <a:cubicBezTo>
                  <a:pt x="27798" y="245964"/>
                  <a:pt x="29107" y="249639"/>
                  <a:pt x="17335" y="264353"/>
                </a:cubicBezTo>
                <a:cubicBezTo>
                  <a:pt x="14783" y="267544"/>
                  <a:pt x="11936" y="270568"/>
                  <a:pt x="8667" y="273020"/>
                </a:cubicBezTo>
                <a:cubicBezTo>
                  <a:pt x="6083" y="274958"/>
                  <a:pt x="2889" y="275909"/>
                  <a:pt x="0" y="277354"/>
                </a:cubicBez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104008" y="3596929"/>
            <a:ext cx="355359" cy="242684"/>
          </a:xfrm>
          <a:custGeom>
            <a:avLst/>
            <a:gdLst>
              <a:gd name="connsiteX0" fmla="*/ 355359 w 355359"/>
              <a:gd name="connsiteY0" fmla="*/ 0 h 242684"/>
              <a:gd name="connsiteX1" fmla="*/ 281687 w 355359"/>
              <a:gd name="connsiteY1" fmla="*/ 8667 h 242684"/>
              <a:gd name="connsiteX2" fmla="*/ 91006 w 355359"/>
              <a:gd name="connsiteY2" fmla="*/ 13001 h 242684"/>
              <a:gd name="connsiteX3" fmla="*/ 30335 w 355359"/>
              <a:gd name="connsiteY3" fmla="*/ 17335 h 242684"/>
              <a:gd name="connsiteX4" fmla="*/ 4333 w 355359"/>
              <a:gd name="connsiteY4" fmla="*/ 26002 h 242684"/>
              <a:gd name="connsiteX5" fmla="*/ 0 w 355359"/>
              <a:gd name="connsiteY5" fmla="*/ 39003 h 242684"/>
              <a:gd name="connsiteX6" fmla="*/ 13001 w 355359"/>
              <a:gd name="connsiteY6" fmla="*/ 60671 h 242684"/>
              <a:gd name="connsiteX7" fmla="*/ 30335 w 355359"/>
              <a:gd name="connsiteY7" fmla="*/ 82339 h 242684"/>
              <a:gd name="connsiteX8" fmla="*/ 34669 w 355359"/>
              <a:gd name="connsiteY8" fmla="*/ 95340 h 242684"/>
              <a:gd name="connsiteX9" fmla="*/ 47670 w 355359"/>
              <a:gd name="connsiteY9" fmla="*/ 104007 h 242684"/>
              <a:gd name="connsiteX10" fmla="*/ 56337 w 355359"/>
              <a:gd name="connsiteY10" fmla="*/ 112675 h 242684"/>
              <a:gd name="connsiteX11" fmla="*/ 82339 w 355359"/>
              <a:gd name="connsiteY11" fmla="*/ 130009 h 242684"/>
              <a:gd name="connsiteX12" fmla="*/ 112674 w 355359"/>
              <a:gd name="connsiteY12" fmla="*/ 151678 h 242684"/>
              <a:gd name="connsiteX13" fmla="*/ 121342 w 355359"/>
              <a:gd name="connsiteY13" fmla="*/ 160345 h 242684"/>
              <a:gd name="connsiteX14" fmla="*/ 156011 w 355359"/>
              <a:gd name="connsiteY14" fmla="*/ 169012 h 242684"/>
              <a:gd name="connsiteX15" fmla="*/ 177679 w 355359"/>
              <a:gd name="connsiteY15" fmla="*/ 203681 h 242684"/>
              <a:gd name="connsiteX16" fmla="*/ 186347 w 355359"/>
              <a:gd name="connsiteY16" fmla="*/ 234017 h 242684"/>
              <a:gd name="connsiteX17" fmla="*/ 199347 w 355359"/>
              <a:gd name="connsiteY17" fmla="*/ 238351 h 242684"/>
              <a:gd name="connsiteX18" fmla="*/ 203681 w 355359"/>
              <a:gd name="connsiteY18" fmla="*/ 242684 h 24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5359" h="242684">
                <a:moveTo>
                  <a:pt x="355359" y="0"/>
                </a:moveTo>
                <a:cubicBezTo>
                  <a:pt x="323915" y="6289"/>
                  <a:pt x="323836" y="7162"/>
                  <a:pt x="281687" y="8667"/>
                </a:cubicBezTo>
                <a:cubicBezTo>
                  <a:pt x="218151" y="10936"/>
                  <a:pt x="154566" y="11556"/>
                  <a:pt x="91006" y="13001"/>
                </a:cubicBezTo>
                <a:cubicBezTo>
                  <a:pt x="70782" y="14446"/>
                  <a:pt x="50386" y="14327"/>
                  <a:pt x="30335" y="17335"/>
                </a:cubicBezTo>
                <a:cubicBezTo>
                  <a:pt x="21300" y="18690"/>
                  <a:pt x="4333" y="26002"/>
                  <a:pt x="4333" y="26002"/>
                </a:cubicBezTo>
                <a:cubicBezTo>
                  <a:pt x="2889" y="30336"/>
                  <a:pt x="0" y="34435"/>
                  <a:pt x="0" y="39003"/>
                </a:cubicBezTo>
                <a:cubicBezTo>
                  <a:pt x="0" y="50256"/>
                  <a:pt x="6134" y="53805"/>
                  <a:pt x="13001" y="60671"/>
                </a:cubicBezTo>
                <a:cubicBezTo>
                  <a:pt x="23891" y="93347"/>
                  <a:pt x="7934" y="54339"/>
                  <a:pt x="30335" y="82339"/>
                </a:cubicBezTo>
                <a:cubicBezTo>
                  <a:pt x="33189" y="85906"/>
                  <a:pt x="31815" y="91773"/>
                  <a:pt x="34669" y="95340"/>
                </a:cubicBezTo>
                <a:cubicBezTo>
                  <a:pt x="37923" y="99407"/>
                  <a:pt x="43603" y="100753"/>
                  <a:pt x="47670" y="104007"/>
                </a:cubicBezTo>
                <a:cubicBezTo>
                  <a:pt x="50861" y="106559"/>
                  <a:pt x="53068" y="110223"/>
                  <a:pt x="56337" y="112675"/>
                </a:cubicBezTo>
                <a:cubicBezTo>
                  <a:pt x="64670" y="118925"/>
                  <a:pt x="74973" y="122643"/>
                  <a:pt x="82339" y="130009"/>
                </a:cubicBezTo>
                <a:cubicBezTo>
                  <a:pt x="102904" y="150574"/>
                  <a:pt x="91922" y="144759"/>
                  <a:pt x="112674" y="151678"/>
                </a:cubicBezTo>
                <a:cubicBezTo>
                  <a:pt x="115563" y="154567"/>
                  <a:pt x="117838" y="158243"/>
                  <a:pt x="121342" y="160345"/>
                </a:cubicBezTo>
                <a:cubicBezTo>
                  <a:pt x="128007" y="164344"/>
                  <a:pt x="151346" y="168079"/>
                  <a:pt x="156011" y="169012"/>
                </a:cubicBezTo>
                <a:cubicBezTo>
                  <a:pt x="174849" y="181572"/>
                  <a:pt x="170459" y="174801"/>
                  <a:pt x="177679" y="203681"/>
                </a:cubicBezTo>
                <a:cubicBezTo>
                  <a:pt x="177717" y="203832"/>
                  <a:pt x="184274" y="231944"/>
                  <a:pt x="186347" y="234017"/>
                </a:cubicBezTo>
                <a:cubicBezTo>
                  <a:pt x="189577" y="237247"/>
                  <a:pt x="195261" y="236308"/>
                  <a:pt x="199347" y="238351"/>
                </a:cubicBezTo>
                <a:cubicBezTo>
                  <a:pt x="201174" y="239265"/>
                  <a:pt x="202236" y="241240"/>
                  <a:pt x="203681" y="242684"/>
                </a:cubicBez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6021" y="3835280"/>
            <a:ext cx="130009" cy="135861"/>
          </a:xfrm>
          <a:custGeom>
            <a:avLst/>
            <a:gdLst>
              <a:gd name="connsiteX0" fmla="*/ 130009 w 130009"/>
              <a:gd name="connsiteY0" fmla="*/ 130009 h 135861"/>
              <a:gd name="connsiteX1" fmla="*/ 43336 w 130009"/>
              <a:gd name="connsiteY1" fmla="*/ 125675 h 135861"/>
              <a:gd name="connsiteX2" fmla="*/ 39003 w 130009"/>
              <a:gd name="connsiteY2" fmla="*/ 34669 h 135861"/>
              <a:gd name="connsiteX3" fmla="*/ 21668 w 130009"/>
              <a:gd name="connsiteY3" fmla="*/ 17334 h 135861"/>
              <a:gd name="connsiteX4" fmla="*/ 0 w 130009"/>
              <a:gd name="connsiteY4" fmla="*/ 0 h 13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009" h="135861">
                <a:moveTo>
                  <a:pt x="130009" y="130009"/>
                </a:moveTo>
                <a:cubicBezTo>
                  <a:pt x="101118" y="128564"/>
                  <a:pt x="63309" y="146600"/>
                  <a:pt x="43336" y="125675"/>
                </a:cubicBezTo>
                <a:cubicBezTo>
                  <a:pt x="22367" y="103707"/>
                  <a:pt x="44959" y="64449"/>
                  <a:pt x="39003" y="34669"/>
                </a:cubicBezTo>
                <a:cubicBezTo>
                  <a:pt x="37400" y="26656"/>
                  <a:pt x="27446" y="23112"/>
                  <a:pt x="21668" y="17334"/>
                </a:cubicBezTo>
                <a:cubicBezTo>
                  <a:pt x="6383" y="2049"/>
                  <a:pt x="14149" y="7074"/>
                  <a:pt x="0" y="0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884064" y="4285979"/>
            <a:ext cx="125676" cy="169012"/>
          </a:xfrm>
          <a:custGeom>
            <a:avLst/>
            <a:gdLst>
              <a:gd name="connsiteX0" fmla="*/ 125676 w 125676"/>
              <a:gd name="connsiteY0" fmla="*/ 0 h 169012"/>
              <a:gd name="connsiteX1" fmla="*/ 121343 w 125676"/>
              <a:gd name="connsiteY1" fmla="*/ 34669 h 169012"/>
              <a:gd name="connsiteX2" fmla="*/ 117009 w 125676"/>
              <a:gd name="connsiteY2" fmla="*/ 78006 h 169012"/>
              <a:gd name="connsiteX3" fmla="*/ 112675 w 125676"/>
              <a:gd name="connsiteY3" fmla="*/ 91007 h 169012"/>
              <a:gd name="connsiteX4" fmla="*/ 99674 w 125676"/>
              <a:gd name="connsiteY4" fmla="*/ 99674 h 169012"/>
              <a:gd name="connsiteX5" fmla="*/ 82340 w 125676"/>
              <a:gd name="connsiteY5" fmla="*/ 125676 h 169012"/>
              <a:gd name="connsiteX6" fmla="*/ 69339 w 125676"/>
              <a:gd name="connsiteY6" fmla="*/ 151678 h 169012"/>
              <a:gd name="connsiteX7" fmla="*/ 56338 w 125676"/>
              <a:gd name="connsiteY7" fmla="*/ 160345 h 169012"/>
              <a:gd name="connsiteX8" fmla="*/ 0 w 125676"/>
              <a:gd name="connsiteY8" fmla="*/ 169012 h 16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676" h="169012">
                <a:moveTo>
                  <a:pt x="125676" y="0"/>
                </a:moveTo>
                <a:cubicBezTo>
                  <a:pt x="124232" y="11556"/>
                  <a:pt x="122629" y="23094"/>
                  <a:pt x="121343" y="34669"/>
                </a:cubicBezTo>
                <a:cubicBezTo>
                  <a:pt x="119740" y="49098"/>
                  <a:pt x="119217" y="63657"/>
                  <a:pt x="117009" y="78006"/>
                </a:cubicBezTo>
                <a:cubicBezTo>
                  <a:pt x="116314" y="82521"/>
                  <a:pt x="115529" y="87440"/>
                  <a:pt x="112675" y="91007"/>
                </a:cubicBezTo>
                <a:cubicBezTo>
                  <a:pt x="109421" y="95074"/>
                  <a:pt x="104008" y="96785"/>
                  <a:pt x="99674" y="99674"/>
                </a:cubicBezTo>
                <a:cubicBezTo>
                  <a:pt x="93896" y="108341"/>
                  <a:pt x="85634" y="115794"/>
                  <a:pt x="82340" y="125676"/>
                </a:cubicBezTo>
                <a:cubicBezTo>
                  <a:pt x="78815" y="136249"/>
                  <a:pt x="77739" y="143278"/>
                  <a:pt x="69339" y="151678"/>
                </a:cubicBezTo>
                <a:cubicBezTo>
                  <a:pt x="65656" y="155361"/>
                  <a:pt x="61445" y="159324"/>
                  <a:pt x="56338" y="160345"/>
                </a:cubicBezTo>
                <a:cubicBezTo>
                  <a:pt x="-5584" y="172729"/>
                  <a:pt x="17561" y="151455"/>
                  <a:pt x="0" y="169012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333691" y="3969623"/>
            <a:ext cx="577577" cy="498369"/>
          </a:xfrm>
          <a:custGeom>
            <a:avLst/>
            <a:gdLst>
              <a:gd name="connsiteX0" fmla="*/ 86673 w 577577"/>
              <a:gd name="connsiteY0" fmla="*/ 0 h 498369"/>
              <a:gd name="connsiteX1" fmla="*/ 82339 w 577577"/>
              <a:gd name="connsiteY1" fmla="*/ 30335 h 498369"/>
              <a:gd name="connsiteX2" fmla="*/ 56337 w 577577"/>
              <a:gd name="connsiteY2" fmla="*/ 39003 h 498369"/>
              <a:gd name="connsiteX3" fmla="*/ 43336 w 577577"/>
              <a:gd name="connsiteY3" fmla="*/ 65004 h 498369"/>
              <a:gd name="connsiteX4" fmla="*/ 39003 w 577577"/>
              <a:gd name="connsiteY4" fmla="*/ 91006 h 498369"/>
              <a:gd name="connsiteX5" fmla="*/ 21668 w 577577"/>
              <a:gd name="connsiteY5" fmla="*/ 108341 h 498369"/>
              <a:gd name="connsiteX6" fmla="*/ 0 w 577577"/>
              <a:gd name="connsiteY6" fmla="*/ 147344 h 498369"/>
              <a:gd name="connsiteX7" fmla="*/ 13001 w 577577"/>
              <a:gd name="connsiteY7" fmla="*/ 203681 h 498369"/>
              <a:gd name="connsiteX8" fmla="*/ 17335 w 577577"/>
              <a:gd name="connsiteY8" fmla="*/ 216682 h 498369"/>
              <a:gd name="connsiteX9" fmla="*/ 26002 w 577577"/>
              <a:gd name="connsiteY9" fmla="*/ 225350 h 498369"/>
              <a:gd name="connsiteX10" fmla="*/ 52004 w 577577"/>
              <a:gd name="connsiteY10" fmla="*/ 234017 h 498369"/>
              <a:gd name="connsiteX11" fmla="*/ 69338 w 577577"/>
              <a:gd name="connsiteY11" fmla="*/ 260019 h 498369"/>
              <a:gd name="connsiteX12" fmla="*/ 78006 w 577577"/>
              <a:gd name="connsiteY12" fmla="*/ 268686 h 498369"/>
              <a:gd name="connsiteX13" fmla="*/ 104008 w 577577"/>
              <a:gd name="connsiteY13" fmla="*/ 303355 h 498369"/>
              <a:gd name="connsiteX14" fmla="*/ 117009 w 577577"/>
              <a:gd name="connsiteY14" fmla="*/ 307689 h 498369"/>
              <a:gd name="connsiteX15" fmla="*/ 125676 w 577577"/>
              <a:gd name="connsiteY15" fmla="*/ 320690 h 498369"/>
              <a:gd name="connsiteX16" fmla="*/ 156011 w 577577"/>
              <a:gd name="connsiteY16" fmla="*/ 359693 h 498369"/>
              <a:gd name="connsiteX17" fmla="*/ 164679 w 577577"/>
              <a:gd name="connsiteY17" fmla="*/ 385695 h 498369"/>
              <a:gd name="connsiteX18" fmla="*/ 195014 w 577577"/>
              <a:gd name="connsiteY18" fmla="*/ 394362 h 498369"/>
              <a:gd name="connsiteX19" fmla="*/ 229683 w 577577"/>
              <a:gd name="connsiteY19" fmla="*/ 398695 h 498369"/>
              <a:gd name="connsiteX20" fmla="*/ 260019 w 577577"/>
              <a:gd name="connsiteY20" fmla="*/ 403029 h 498369"/>
              <a:gd name="connsiteX21" fmla="*/ 268686 w 577577"/>
              <a:gd name="connsiteY21" fmla="*/ 416030 h 498369"/>
              <a:gd name="connsiteX22" fmla="*/ 312023 w 577577"/>
              <a:gd name="connsiteY22" fmla="*/ 433365 h 498369"/>
              <a:gd name="connsiteX23" fmla="*/ 325024 w 577577"/>
              <a:gd name="connsiteY23" fmla="*/ 437698 h 498369"/>
              <a:gd name="connsiteX24" fmla="*/ 333691 w 577577"/>
              <a:gd name="connsiteY24" fmla="*/ 446366 h 498369"/>
              <a:gd name="connsiteX25" fmla="*/ 359693 w 577577"/>
              <a:gd name="connsiteY25" fmla="*/ 455033 h 498369"/>
              <a:gd name="connsiteX26" fmla="*/ 398696 w 577577"/>
              <a:gd name="connsiteY26" fmla="*/ 463700 h 498369"/>
              <a:gd name="connsiteX27" fmla="*/ 411697 w 577577"/>
              <a:gd name="connsiteY27" fmla="*/ 468034 h 498369"/>
              <a:gd name="connsiteX28" fmla="*/ 442032 w 577577"/>
              <a:gd name="connsiteY28" fmla="*/ 472368 h 498369"/>
              <a:gd name="connsiteX29" fmla="*/ 463700 w 577577"/>
              <a:gd name="connsiteY29" fmla="*/ 489702 h 498369"/>
              <a:gd name="connsiteX30" fmla="*/ 502703 w 577577"/>
              <a:gd name="connsiteY30" fmla="*/ 494036 h 498369"/>
              <a:gd name="connsiteX31" fmla="*/ 524372 w 577577"/>
              <a:gd name="connsiteY31" fmla="*/ 498369 h 498369"/>
              <a:gd name="connsiteX32" fmla="*/ 572042 w 577577"/>
              <a:gd name="connsiteY32" fmla="*/ 481035 h 49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77577" h="498369">
                <a:moveTo>
                  <a:pt x="86673" y="0"/>
                </a:moveTo>
                <a:cubicBezTo>
                  <a:pt x="85228" y="10112"/>
                  <a:pt x="88610" y="22272"/>
                  <a:pt x="82339" y="30335"/>
                </a:cubicBezTo>
                <a:cubicBezTo>
                  <a:pt x="76730" y="37547"/>
                  <a:pt x="56337" y="39003"/>
                  <a:pt x="56337" y="39003"/>
                </a:cubicBezTo>
                <a:cubicBezTo>
                  <a:pt x="48547" y="50688"/>
                  <a:pt x="46326" y="51551"/>
                  <a:pt x="43336" y="65004"/>
                </a:cubicBezTo>
                <a:cubicBezTo>
                  <a:pt x="41430" y="73582"/>
                  <a:pt x="42933" y="83147"/>
                  <a:pt x="39003" y="91006"/>
                </a:cubicBezTo>
                <a:cubicBezTo>
                  <a:pt x="35349" y="98315"/>
                  <a:pt x="26201" y="101542"/>
                  <a:pt x="21668" y="108341"/>
                </a:cubicBezTo>
                <a:cubicBezTo>
                  <a:pt x="1800" y="138144"/>
                  <a:pt x="7628" y="124461"/>
                  <a:pt x="0" y="147344"/>
                </a:cubicBezTo>
                <a:cubicBezTo>
                  <a:pt x="5626" y="186721"/>
                  <a:pt x="1104" y="167991"/>
                  <a:pt x="13001" y="203681"/>
                </a:cubicBezTo>
                <a:cubicBezTo>
                  <a:pt x="14446" y="208015"/>
                  <a:pt x="14105" y="213452"/>
                  <a:pt x="17335" y="216682"/>
                </a:cubicBezTo>
                <a:cubicBezTo>
                  <a:pt x="20224" y="219571"/>
                  <a:pt x="22347" y="223523"/>
                  <a:pt x="26002" y="225350"/>
                </a:cubicBezTo>
                <a:cubicBezTo>
                  <a:pt x="34174" y="229436"/>
                  <a:pt x="52004" y="234017"/>
                  <a:pt x="52004" y="234017"/>
                </a:cubicBezTo>
                <a:cubicBezTo>
                  <a:pt x="57782" y="242684"/>
                  <a:pt x="61972" y="252654"/>
                  <a:pt x="69338" y="260019"/>
                </a:cubicBezTo>
                <a:cubicBezTo>
                  <a:pt x="72227" y="262908"/>
                  <a:pt x="75554" y="265417"/>
                  <a:pt x="78006" y="268686"/>
                </a:cubicBezTo>
                <a:cubicBezTo>
                  <a:pt x="79771" y="271040"/>
                  <a:pt x="94970" y="297932"/>
                  <a:pt x="104008" y="303355"/>
                </a:cubicBezTo>
                <a:cubicBezTo>
                  <a:pt x="107925" y="305705"/>
                  <a:pt x="112675" y="306244"/>
                  <a:pt x="117009" y="307689"/>
                </a:cubicBezTo>
                <a:cubicBezTo>
                  <a:pt x="119898" y="312023"/>
                  <a:pt x="122342" y="316689"/>
                  <a:pt x="125676" y="320690"/>
                </a:cubicBezTo>
                <a:cubicBezTo>
                  <a:pt x="138141" y="335648"/>
                  <a:pt x="148707" y="337784"/>
                  <a:pt x="156011" y="359693"/>
                </a:cubicBezTo>
                <a:cubicBezTo>
                  <a:pt x="158900" y="368360"/>
                  <a:pt x="156011" y="382806"/>
                  <a:pt x="164679" y="385695"/>
                </a:cubicBezTo>
                <a:cubicBezTo>
                  <a:pt x="174978" y="389127"/>
                  <a:pt x="184139" y="392549"/>
                  <a:pt x="195014" y="394362"/>
                </a:cubicBezTo>
                <a:cubicBezTo>
                  <a:pt x="206502" y="396277"/>
                  <a:pt x="218139" y="397156"/>
                  <a:pt x="229683" y="398695"/>
                </a:cubicBezTo>
                <a:lnTo>
                  <a:pt x="260019" y="403029"/>
                </a:lnTo>
                <a:cubicBezTo>
                  <a:pt x="262908" y="407363"/>
                  <a:pt x="265003" y="412347"/>
                  <a:pt x="268686" y="416030"/>
                </a:cubicBezTo>
                <a:cubicBezTo>
                  <a:pt x="280290" y="427634"/>
                  <a:pt x="297192" y="429128"/>
                  <a:pt x="312023" y="433365"/>
                </a:cubicBezTo>
                <a:cubicBezTo>
                  <a:pt x="316415" y="434620"/>
                  <a:pt x="320690" y="436254"/>
                  <a:pt x="325024" y="437698"/>
                </a:cubicBezTo>
                <a:cubicBezTo>
                  <a:pt x="327913" y="440587"/>
                  <a:pt x="330036" y="444539"/>
                  <a:pt x="333691" y="446366"/>
                </a:cubicBezTo>
                <a:cubicBezTo>
                  <a:pt x="341863" y="450452"/>
                  <a:pt x="351026" y="452144"/>
                  <a:pt x="359693" y="455033"/>
                </a:cubicBezTo>
                <a:cubicBezTo>
                  <a:pt x="381033" y="462146"/>
                  <a:pt x="368182" y="458615"/>
                  <a:pt x="398696" y="463700"/>
                </a:cubicBezTo>
                <a:cubicBezTo>
                  <a:pt x="403030" y="465145"/>
                  <a:pt x="407218" y="467138"/>
                  <a:pt x="411697" y="468034"/>
                </a:cubicBezTo>
                <a:cubicBezTo>
                  <a:pt x="421713" y="470037"/>
                  <a:pt x="432698" y="468220"/>
                  <a:pt x="442032" y="472368"/>
                </a:cubicBezTo>
                <a:cubicBezTo>
                  <a:pt x="483520" y="490807"/>
                  <a:pt x="419197" y="482284"/>
                  <a:pt x="463700" y="489702"/>
                </a:cubicBezTo>
                <a:cubicBezTo>
                  <a:pt x="476603" y="491853"/>
                  <a:pt x="489753" y="492186"/>
                  <a:pt x="502703" y="494036"/>
                </a:cubicBezTo>
                <a:cubicBezTo>
                  <a:pt x="509995" y="495078"/>
                  <a:pt x="517149" y="496925"/>
                  <a:pt x="524372" y="498369"/>
                </a:cubicBezTo>
                <a:cubicBezTo>
                  <a:pt x="579561" y="489171"/>
                  <a:pt x="584233" y="505421"/>
                  <a:pt x="572042" y="481035"/>
                </a:cubicBez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1022741" y="3387965"/>
            <a:ext cx="1694517" cy="942100"/>
          </a:xfrm>
          <a:custGeom>
            <a:avLst/>
            <a:gdLst>
              <a:gd name="connsiteX0" fmla="*/ 0 w 1694517"/>
              <a:gd name="connsiteY0" fmla="*/ 885013 h 942100"/>
              <a:gd name="connsiteX1" fmla="*/ 112675 w 1694517"/>
              <a:gd name="connsiteY1" fmla="*/ 889347 h 942100"/>
              <a:gd name="connsiteX2" fmla="*/ 138677 w 1694517"/>
              <a:gd name="connsiteY2" fmla="*/ 898014 h 942100"/>
              <a:gd name="connsiteX3" fmla="*/ 173346 w 1694517"/>
              <a:gd name="connsiteY3" fmla="*/ 902348 h 942100"/>
              <a:gd name="connsiteX4" fmla="*/ 199348 w 1694517"/>
              <a:gd name="connsiteY4" fmla="*/ 906681 h 942100"/>
              <a:gd name="connsiteX5" fmla="*/ 268686 w 1694517"/>
              <a:gd name="connsiteY5" fmla="*/ 911015 h 942100"/>
              <a:gd name="connsiteX6" fmla="*/ 485369 w 1694517"/>
              <a:gd name="connsiteY6" fmla="*/ 919682 h 942100"/>
              <a:gd name="connsiteX7" fmla="*/ 511371 w 1694517"/>
              <a:gd name="connsiteY7" fmla="*/ 928350 h 942100"/>
              <a:gd name="connsiteX8" fmla="*/ 524372 w 1694517"/>
              <a:gd name="connsiteY8" fmla="*/ 932683 h 942100"/>
              <a:gd name="connsiteX9" fmla="*/ 541706 w 1694517"/>
              <a:gd name="connsiteY9" fmla="*/ 941351 h 942100"/>
              <a:gd name="connsiteX10" fmla="*/ 593710 w 1694517"/>
              <a:gd name="connsiteY10" fmla="*/ 937017 h 942100"/>
              <a:gd name="connsiteX11" fmla="*/ 598044 w 1694517"/>
              <a:gd name="connsiteY11" fmla="*/ 906681 h 942100"/>
              <a:gd name="connsiteX12" fmla="*/ 632713 w 1694517"/>
              <a:gd name="connsiteY12" fmla="*/ 902348 h 942100"/>
              <a:gd name="connsiteX13" fmla="*/ 650048 w 1694517"/>
              <a:gd name="connsiteY13" fmla="*/ 898014 h 942100"/>
              <a:gd name="connsiteX14" fmla="*/ 658715 w 1694517"/>
              <a:gd name="connsiteY14" fmla="*/ 885013 h 942100"/>
              <a:gd name="connsiteX15" fmla="*/ 671716 w 1694517"/>
              <a:gd name="connsiteY15" fmla="*/ 872012 h 942100"/>
              <a:gd name="connsiteX16" fmla="*/ 680383 w 1694517"/>
              <a:gd name="connsiteY16" fmla="*/ 828676 h 942100"/>
              <a:gd name="connsiteX17" fmla="*/ 689050 w 1694517"/>
              <a:gd name="connsiteY17" fmla="*/ 815675 h 942100"/>
              <a:gd name="connsiteX18" fmla="*/ 697718 w 1694517"/>
              <a:gd name="connsiteY18" fmla="*/ 807008 h 942100"/>
              <a:gd name="connsiteX19" fmla="*/ 715052 w 1694517"/>
              <a:gd name="connsiteY19" fmla="*/ 802674 h 942100"/>
              <a:gd name="connsiteX20" fmla="*/ 723720 w 1694517"/>
              <a:gd name="connsiteY20" fmla="*/ 794007 h 942100"/>
              <a:gd name="connsiteX21" fmla="*/ 784391 w 1694517"/>
              <a:gd name="connsiteY21" fmla="*/ 807008 h 942100"/>
              <a:gd name="connsiteX22" fmla="*/ 823394 w 1694517"/>
              <a:gd name="connsiteY22" fmla="*/ 802674 h 942100"/>
              <a:gd name="connsiteX23" fmla="*/ 827727 w 1694517"/>
              <a:gd name="connsiteY23" fmla="*/ 763671 h 942100"/>
              <a:gd name="connsiteX24" fmla="*/ 1066078 w 1694517"/>
              <a:gd name="connsiteY24" fmla="*/ 768005 h 942100"/>
              <a:gd name="connsiteX25" fmla="*/ 1079079 w 1694517"/>
              <a:gd name="connsiteY25" fmla="*/ 776672 h 942100"/>
              <a:gd name="connsiteX26" fmla="*/ 1157085 w 1694517"/>
              <a:gd name="connsiteY26" fmla="*/ 776672 h 942100"/>
              <a:gd name="connsiteX27" fmla="*/ 1183086 w 1694517"/>
              <a:gd name="connsiteY27" fmla="*/ 781006 h 942100"/>
              <a:gd name="connsiteX28" fmla="*/ 1191754 w 1694517"/>
              <a:gd name="connsiteY28" fmla="*/ 789673 h 942100"/>
              <a:gd name="connsiteX29" fmla="*/ 1243758 w 1694517"/>
              <a:gd name="connsiteY29" fmla="*/ 785339 h 942100"/>
              <a:gd name="connsiteX30" fmla="*/ 1239424 w 1694517"/>
              <a:gd name="connsiteY30" fmla="*/ 772338 h 942100"/>
              <a:gd name="connsiteX31" fmla="*/ 1226423 w 1694517"/>
              <a:gd name="connsiteY31" fmla="*/ 768005 h 942100"/>
              <a:gd name="connsiteX32" fmla="*/ 1204755 w 1694517"/>
              <a:gd name="connsiteY32" fmla="*/ 763671 h 942100"/>
              <a:gd name="connsiteX33" fmla="*/ 1226423 w 1694517"/>
              <a:gd name="connsiteY33" fmla="*/ 746336 h 942100"/>
              <a:gd name="connsiteX34" fmla="*/ 1230757 w 1694517"/>
              <a:gd name="connsiteY34" fmla="*/ 733335 h 942100"/>
              <a:gd name="connsiteX35" fmla="*/ 1248091 w 1694517"/>
              <a:gd name="connsiteY35" fmla="*/ 676998 h 942100"/>
              <a:gd name="connsiteX36" fmla="*/ 1256759 w 1694517"/>
              <a:gd name="connsiteY36" fmla="*/ 668331 h 942100"/>
              <a:gd name="connsiteX37" fmla="*/ 1252425 w 1694517"/>
              <a:gd name="connsiteY37" fmla="*/ 607660 h 942100"/>
              <a:gd name="connsiteX38" fmla="*/ 1243758 w 1694517"/>
              <a:gd name="connsiteY38" fmla="*/ 598992 h 942100"/>
              <a:gd name="connsiteX39" fmla="*/ 1256759 w 1694517"/>
              <a:gd name="connsiteY39" fmla="*/ 590325 h 942100"/>
              <a:gd name="connsiteX40" fmla="*/ 1282760 w 1694517"/>
              <a:gd name="connsiteY40" fmla="*/ 581658 h 942100"/>
              <a:gd name="connsiteX41" fmla="*/ 1295761 w 1694517"/>
              <a:gd name="connsiteY41" fmla="*/ 577324 h 942100"/>
              <a:gd name="connsiteX42" fmla="*/ 1304429 w 1694517"/>
              <a:gd name="connsiteY42" fmla="*/ 568657 h 942100"/>
              <a:gd name="connsiteX43" fmla="*/ 1308762 w 1694517"/>
              <a:gd name="connsiteY43" fmla="*/ 555656 h 942100"/>
              <a:gd name="connsiteX44" fmla="*/ 1304429 w 1694517"/>
              <a:gd name="connsiteY44" fmla="*/ 542655 h 942100"/>
              <a:gd name="connsiteX45" fmla="*/ 1274093 w 1694517"/>
              <a:gd name="connsiteY45" fmla="*/ 516653 h 942100"/>
              <a:gd name="connsiteX46" fmla="*/ 1256759 w 1694517"/>
              <a:gd name="connsiteY46" fmla="*/ 490651 h 942100"/>
              <a:gd name="connsiteX47" fmla="*/ 1269759 w 1694517"/>
              <a:gd name="connsiteY47" fmla="*/ 447315 h 942100"/>
              <a:gd name="connsiteX48" fmla="*/ 1278427 w 1694517"/>
              <a:gd name="connsiteY48" fmla="*/ 438647 h 942100"/>
              <a:gd name="connsiteX49" fmla="*/ 1291428 w 1694517"/>
              <a:gd name="connsiteY49" fmla="*/ 416979 h 942100"/>
              <a:gd name="connsiteX50" fmla="*/ 1313096 w 1694517"/>
              <a:gd name="connsiteY50" fmla="*/ 395311 h 942100"/>
              <a:gd name="connsiteX51" fmla="*/ 1321763 w 1694517"/>
              <a:gd name="connsiteY51" fmla="*/ 382310 h 942100"/>
              <a:gd name="connsiteX52" fmla="*/ 1334764 w 1694517"/>
              <a:gd name="connsiteY52" fmla="*/ 299971 h 942100"/>
              <a:gd name="connsiteX53" fmla="*/ 1343432 w 1694517"/>
              <a:gd name="connsiteY53" fmla="*/ 291303 h 942100"/>
              <a:gd name="connsiteX54" fmla="*/ 1356432 w 1694517"/>
              <a:gd name="connsiteY54" fmla="*/ 286970 h 942100"/>
              <a:gd name="connsiteX55" fmla="*/ 1378101 w 1694517"/>
              <a:gd name="connsiteY55" fmla="*/ 273969 h 942100"/>
              <a:gd name="connsiteX56" fmla="*/ 1391102 w 1694517"/>
              <a:gd name="connsiteY56" fmla="*/ 265301 h 942100"/>
              <a:gd name="connsiteX57" fmla="*/ 1417104 w 1694517"/>
              <a:gd name="connsiteY57" fmla="*/ 256634 h 942100"/>
              <a:gd name="connsiteX58" fmla="*/ 1430104 w 1694517"/>
              <a:gd name="connsiteY58" fmla="*/ 243633 h 942100"/>
              <a:gd name="connsiteX59" fmla="*/ 1443105 w 1694517"/>
              <a:gd name="connsiteY59" fmla="*/ 239299 h 942100"/>
              <a:gd name="connsiteX60" fmla="*/ 1451773 w 1694517"/>
              <a:gd name="connsiteY60" fmla="*/ 226299 h 942100"/>
              <a:gd name="connsiteX61" fmla="*/ 1464774 w 1694517"/>
              <a:gd name="connsiteY61" fmla="*/ 195963 h 942100"/>
              <a:gd name="connsiteX62" fmla="*/ 1477775 w 1694517"/>
              <a:gd name="connsiteY62" fmla="*/ 187296 h 942100"/>
              <a:gd name="connsiteX63" fmla="*/ 1486442 w 1694517"/>
              <a:gd name="connsiteY63" fmla="*/ 178628 h 942100"/>
              <a:gd name="connsiteX64" fmla="*/ 1512444 w 1694517"/>
              <a:gd name="connsiteY64" fmla="*/ 169961 h 942100"/>
              <a:gd name="connsiteX65" fmla="*/ 1525445 w 1694517"/>
              <a:gd name="connsiteY65" fmla="*/ 165627 h 942100"/>
              <a:gd name="connsiteX66" fmla="*/ 1538446 w 1694517"/>
              <a:gd name="connsiteY66" fmla="*/ 156960 h 942100"/>
              <a:gd name="connsiteX67" fmla="*/ 1564448 w 1694517"/>
              <a:gd name="connsiteY67" fmla="*/ 148293 h 942100"/>
              <a:gd name="connsiteX68" fmla="*/ 1577449 w 1694517"/>
              <a:gd name="connsiteY68" fmla="*/ 143959 h 942100"/>
              <a:gd name="connsiteX69" fmla="*/ 1607784 w 1694517"/>
              <a:gd name="connsiteY69" fmla="*/ 135292 h 942100"/>
              <a:gd name="connsiteX70" fmla="*/ 1655454 w 1694517"/>
              <a:gd name="connsiteY70" fmla="*/ 130958 h 942100"/>
              <a:gd name="connsiteX71" fmla="*/ 1685790 w 1694517"/>
              <a:gd name="connsiteY71" fmla="*/ 104956 h 942100"/>
              <a:gd name="connsiteX72" fmla="*/ 1690123 w 1694517"/>
              <a:gd name="connsiteY72" fmla="*/ 22617 h 942100"/>
              <a:gd name="connsiteX73" fmla="*/ 1694457 w 1694517"/>
              <a:gd name="connsiteY73" fmla="*/ 949 h 94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694517" h="942100">
                <a:moveTo>
                  <a:pt x="0" y="885013"/>
                </a:moveTo>
                <a:cubicBezTo>
                  <a:pt x="37558" y="886458"/>
                  <a:pt x="75253" y="885839"/>
                  <a:pt x="112675" y="889347"/>
                </a:cubicBezTo>
                <a:cubicBezTo>
                  <a:pt x="121771" y="890200"/>
                  <a:pt x="129611" y="896881"/>
                  <a:pt x="138677" y="898014"/>
                </a:cubicBezTo>
                <a:lnTo>
                  <a:pt x="173346" y="902348"/>
                </a:lnTo>
                <a:cubicBezTo>
                  <a:pt x="182045" y="903591"/>
                  <a:pt x="190597" y="905886"/>
                  <a:pt x="199348" y="906681"/>
                </a:cubicBezTo>
                <a:cubicBezTo>
                  <a:pt x="222411" y="908778"/>
                  <a:pt x="245552" y="909963"/>
                  <a:pt x="268686" y="911015"/>
                </a:cubicBezTo>
                <a:lnTo>
                  <a:pt x="485369" y="919682"/>
                </a:lnTo>
                <a:lnTo>
                  <a:pt x="511371" y="928350"/>
                </a:lnTo>
                <a:cubicBezTo>
                  <a:pt x="515705" y="929795"/>
                  <a:pt x="520286" y="930640"/>
                  <a:pt x="524372" y="932683"/>
                </a:cubicBezTo>
                <a:lnTo>
                  <a:pt x="541706" y="941351"/>
                </a:lnTo>
                <a:cubicBezTo>
                  <a:pt x="559041" y="939906"/>
                  <a:pt x="578896" y="946134"/>
                  <a:pt x="593710" y="937017"/>
                </a:cubicBezTo>
                <a:cubicBezTo>
                  <a:pt x="602409" y="931663"/>
                  <a:pt x="590409" y="913467"/>
                  <a:pt x="598044" y="906681"/>
                </a:cubicBezTo>
                <a:cubicBezTo>
                  <a:pt x="606749" y="898944"/>
                  <a:pt x="621157" y="903792"/>
                  <a:pt x="632713" y="902348"/>
                </a:cubicBezTo>
                <a:cubicBezTo>
                  <a:pt x="638491" y="900903"/>
                  <a:pt x="645092" y="901318"/>
                  <a:pt x="650048" y="898014"/>
                </a:cubicBezTo>
                <a:cubicBezTo>
                  <a:pt x="654382" y="895125"/>
                  <a:pt x="655381" y="889014"/>
                  <a:pt x="658715" y="885013"/>
                </a:cubicBezTo>
                <a:cubicBezTo>
                  <a:pt x="662638" y="880305"/>
                  <a:pt x="667382" y="876346"/>
                  <a:pt x="671716" y="872012"/>
                </a:cubicBezTo>
                <a:cubicBezTo>
                  <a:pt x="673312" y="860838"/>
                  <a:pt x="674334" y="840776"/>
                  <a:pt x="680383" y="828676"/>
                </a:cubicBezTo>
                <a:cubicBezTo>
                  <a:pt x="682712" y="824017"/>
                  <a:pt x="685796" y="819742"/>
                  <a:pt x="689050" y="815675"/>
                </a:cubicBezTo>
                <a:cubicBezTo>
                  <a:pt x="691602" y="812484"/>
                  <a:pt x="694063" y="808835"/>
                  <a:pt x="697718" y="807008"/>
                </a:cubicBezTo>
                <a:cubicBezTo>
                  <a:pt x="703045" y="804344"/>
                  <a:pt x="709274" y="804119"/>
                  <a:pt x="715052" y="802674"/>
                </a:cubicBezTo>
                <a:cubicBezTo>
                  <a:pt x="717941" y="799785"/>
                  <a:pt x="719644" y="794298"/>
                  <a:pt x="723720" y="794007"/>
                </a:cubicBezTo>
                <a:cubicBezTo>
                  <a:pt x="771696" y="790580"/>
                  <a:pt x="765326" y="787943"/>
                  <a:pt x="784391" y="807008"/>
                </a:cubicBezTo>
                <a:cubicBezTo>
                  <a:pt x="797392" y="805563"/>
                  <a:pt x="814144" y="811924"/>
                  <a:pt x="823394" y="802674"/>
                </a:cubicBezTo>
                <a:cubicBezTo>
                  <a:pt x="832644" y="793424"/>
                  <a:pt x="814777" y="765521"/>
                  <a:pt x="827727" y="763671"/>
                </a:cubicBezTo>
                <a:cubicBezTo>
                  <a:pt x="906392" y="752433"/>
                  <a:pt x="986628" y="766560"/>
                  <a:pt x="1066078" y="768005"/>
                </a:cubicBezTo>
                <a:cubicBezTo>
                  <a:pt x="1070412" y="770894"/>
                  <a:pt x="1074421" y="774343"/>
                  <a:pt x="1079079" y="776672"/>
                </a:cubicBezTo>
                <a:cubicBezTo>
                  <a:pt x="1102800" y="788533"/>
                  <a:pt x="1134498" y="778178"/>
                  <a:pt x="1157085" y="776672"/>
                </a:cubicBezTo>
                <a:cubicBezTo>
                  <a:pt x="1165752" y="778117"/>
                  <a:pt x="1174859" y="777921"/>
                  <a:pt x="1183086" y="781006"/>
                </a:cubicBezTo>
                <a:cubicBezTo>
                  <a:pt x="1186912" y="782441"/>
                  <a:pt x="1187678" y="789382"/>
                  <a:pt x="1191754" y="789673"/>
                </a:cubicBezTo>
                <a:cubicBezTo>
                  <a:pt x="1209105" y="790912"/>
                  <a:pt x="1226423" y="786784"/>
                  <a:pt x="1243758" y="785339"/>
                </a:cubicBezTo>
                <a:cubicBezTo>
                  <a:pt x="1242313" y="781005"/>
                  <a:pt x="1242654" y="775568"/>
                  <a:pt x="1239424" y="772338"/>
                </a:cubicBezTo>
                <a:cubicBezTo>
                  <a:pt x="1236194" y="769108"/>
                  <a:pt x="1230855" y="769113"/>
                  <a:pt x="1226423" y="768005"/>
                </a:cubicBezTo>
                <a:cubicBezTo>
                  <a:pt x="1219277" y="766219"/>
                  <a:pt x="1211978" y="765116"/>
                  <a:pt x="1204755" y="763671"/>
                </a:cubicBezTo>
                <a:cubicBezTo>
                  <a:pt x="1195845" y="736942"/>
                  <a:pt x="1199373" y="761793"/>
                  <a:pt x="1226423" y="746336"/>
                </a:cubicBezTo>
                <a:cubicBezTo>
                  <a:pt x="1230389" y="744070"/>
                  <a:pt x="1229312" y="737669"/>
                  <a:pt x="1230757" y="733335"/>
                </a:cubicBezTo>
                <a:cubicBezTo>
                  <a:pt x="1238096" y="645251"/>
                  <a:pt x="1217898" y="695113"/>
                  <a:pt x="1248091" y="676998"/>
                </a:cubicBezTo>
                <a:cubicBezTo>
                  <a:pt x="1251595" y="674896"/>
                  <a:pt x="1253870" y="671220"/>
                  <a:pt x="1256759" y="668331"/>
                </a:cubicBezTo>
                <a:cubicBezTo>
                  <a:pt x="1255314" y="648107"/>
                  <a:pt x="1256161" y="627588"/>
                  <a:pt x="1252425" y="607660"/>
                </a:cubicBezTo>
                <a:cubicBezTo>
                  <a:pt x="1251672" y="603644"/>
                  <a:pt x="1242767" y="602956"/>
                  <a:pt x="1243758" y="598992"/>
                </a:cubicBezTo>
                <a:cubicBezTo>
                  <a:pt x="1245021" y="593939"/>
                  <a:pt x="1252000" y="592440"/>
                  <a:pt x="1256759" y="590325"/>
                </a:cubicBezTo>
                <a:cubicBezTo>
                  <a:pt x="1265107" y="586615"/>
                  <a:pt x="1274093" y="584547"/>
                  <a:pt x="1282760" y="581658"/>
                </a:cubicBezTo>
                <a:lnTo>
                  <a:pt x="1295761" y="577324"/>
                </a:lnTo>
                <a:cubicBezTo>
                  <a:pt x="1298650" y="574435"/>
                  <a:pt x="1302327" y="572161"/>
                  <a:pt x="1304429" y="568657"/>
                </a:cubicBezTo>
                <a:cubicBezTo>
                  <a:pt x="1306779" y="564740"/>
                  <a:pt x="1308762" y="560224"/>
                  <a:pt x="1308762" y="555656"/>
                </a:cubicBezTo>
                <a:cubicBezTo>
                  <a:pt x="1308762" y="551088"/>
                  <a:pt x="1307084" y="546372"/>
                  <a:pt x="1304429" y="542655"/>
                </a:cubicBezTo>
                <a:cubicBezTo>
                  <a:pt x="1294876" y="529280"/>
                  <a:pt x="1286587" y="524982"/>
                  <a:pt x="1274093" y="516653"/>
                </a:cubicBezTo>
                <a:cubicBezTo>
                  <a:pt x="1268315" y="507986"/>
                  <a:pt x="1254233" y="500757"/>
                  <a:pt x="1256759" y="490651"/>
                </a:cubicBezTo>
                <a:cubicBezTo>
                  <a:pt x="1258723" y="482794"/>
                  <a:pt x="1266242" y="450832"/>
                  <a:pt x="1269759" y="447315"/>
                </a:cubicBezTo>
                <a:lnTo>
                  <a:pt x="1278427" y="438647"/>
                </a:lnTo>
                <a:cubicBezTo>
                  <a:pt x="1285952" y="416068"/>
                  <a:pt x="1277830" y="433976"/>
                  <a:pt x="1291428" y="416979"/>
                </a:cubicBezTo>
                <a:cubicBezTo>
                  <a:pt x="1307939" y="396341"/>
                  <a:pt x="1290807" y="410170"/>
                  <a:pt x="1313096" y="395311"/>
                </a:cubicBezTo>
                <a:cubicBezTo>
                  <a:pt x="1315985" y="390977"/>
                  <a:pt x="1320951" y="387455"/>
                  <a:pt x="1321763" y="382310"/>
                </a:cubicBezTo>
                <a:cubicBezTo>
                  <a:pt x="1330576" y="326494"/>
                  <a:pt x="1312317" y="328029"/>
                  <a:pt x="1334764" y="299971"/>
                </a:cubicBezTo>
                <a:cubicBezTo>
                  <a:pt x="1337317" y="296780"/>
                  <a:pt x="1339928" y="293405"/>
                  <a:pt x="1343432" y="291303"/>
                </a:cubicBezTo>
                <a:cubicBezTo>
                  <a:pt x="1347349" y="288953"/>
                  <a:pt x="1352099" y="288414"/>
                  <a:pt x="1356432" y="286970"/>
                </a:cubicBezTo>
                <a:cubicBezTo>
                  <a:pt x="1373364" y="270038"/>
                  <a:pt x="1355596" y="285222"/>
                  <a:pt x="1378101" y="273969"/>
                </a:cubicBezTo>
                <a:cubicBezTo>
                  <a:pt x="1382760" y="271640"/>
                  <a:pt x="1386342" y="267416"/>
                  <a:pt x="1391102" y="265301"/>
                </a:cubicBezTo>
                <a:cubicBezTo>
                  <a:pt x="1399451" y="261590"/>
                  <a:pt x="1417104" y="256634"/>
                  <a:pt x="1417104" y="256634"/>
                </a:cubicBezTo>
                <a:cubicBezTo>
                  <a:pt x="1421437" y="252300"/>
                  <a:pt x="1425005" y="247033"/>
                  <a:pt x="1430104" y="243633"/>
                </a:cubicBezTo>
                <a:cubicBezTo>
                  <a:pt x="1433905" y="241099"/>
                  <a:pt x="1439538" y="242153"/>
                  <a:pt x="1443105" y="239299"/>
                </a:cubicBezTo>
                <a:cubicBezTo>
                  <a:pt x="1447172" y="236046"/>
                  <a:pt x="1448884" y="230632"/>
                  <a:pt x="1451773" y="226299"/>
                </a:cubicBezTo>
                <a:cubicBezTo>
                  <a:pt x="1455088" y="213036"/>
                  <a:pt x="1454797" y="205940"/>
                  <a:pt x="1464774" y="195963"/>
                </a:cubicBezTo>
                <a:cubicBezTo>
                  <a:pt x="1468457" y="192280"/>
                  <a:pt x="1473708" y="190550"/>
                  <a:pt x="1477775" y="187296"/>
                </a:cubicBezTo>
                <a:cubicBezTo>
                  <a:pt x="1480966" y="184744"/>
                  <a:pt x="1482787" y="180455"/>
                  <a:pt x="1486442" y="178628"/>
                </a:cubicBezTo>
                <a:cubicBezTo>
                  <a:pt x="1494614" y="174542"/>
                  <a:pt x="1503777" y="172850"/>
                  <a:pt x="1512444" y="169961"/>
                </a:cubicBezTo>
                <a:cubicBezTo>
                  <a:pt x="1516778" y="168516"/>
                  <a:pt x="1521644" y="168161"/>
                  <a:pt x="1525445" y="165627"/>
                </a:cubicBezTo>
                <a:cubicBezTo>
                  <a:pt x="1529779" y="162738"/>
                  <a:pt x="1533687" y="159075"/>
                  <a:pt x="1538446" y="156960"/>
                </a:cubicBezTo>
                <a:cubicBezTo>
                  <a:pt x="1546795" y="153250"/>
                  <a:pt x="1555781" y="151182"/>
                  <a:pt x="1564448" y="148293"/>
                </a:cubicBezTo>
                <a:lnTo>
                  <a:pt x="1577449" y="143959"/>
                </a:lnTo>
                <a:cubicBezTo>
                  <a:pt x="1586356" y="140990"/>
                  <a:pt x="1598723" y="136500"/>
                  <a:pt x="1607784" y="135292"/>
                </a:cubicBezTo>
                <a:cubicBezTo>
                  <a:pt x="1623600" y="133183"/>
                  <a:pt x="1639564" y="132403"/>
                  <a:pt x="1655454" y="130958"/>
                </a:cubicBezTo>
                <a:cubicBezTo>
                  <a:pt x="1687107" y="120408"/>
                  <a:pt x="1679240" y="131154"/>
                  <a:pt x="1685790" y="104956"/>
                </a:cubicBezTo>
                <a:cubicBezTo>
                  <a:pt x="1687234" y="77510"/>
                  <a:pt x="1687635" y="49988"/>
                  <a:pt x="1690123" y="22617"/>
                </a:cubicBezTo>
                <a:cubicBezTo>
                  <a:pt x="1695371" y="-35109"/>
                  <a:pt x="1694457" y="40736"/>
                  <a:pt x="1694457" y="949"/>
                </a:cubicBez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2725865" y="2621858"/>
            <a:ext cx="1057411" cy="767322"/>
          </a:xfrm>
          <a:custGeom>
            <a:avLst/>
            <a:gdLst>
              <a:gd name="connsiteX0" fmla="*/ 0 w 1057411"/>
              <a:gd name="connsiteY0" fmla="*/ 762722 h 767322"/>
              <a:gd name="connsiteX1" fmla="*/ 82340 w 1057411"/>
              <a:gd name="connsiteY1" fmla="*/ 767056 h 767322"/>
              <a:gd name="connsiteX2" fmla="*/ 108342 w 1057411"/>
              <a:gd name="connsiteY2" fmla="*/ 762722 h 767322"/>
              <a:gd name="connsiteX3" fmla="*/ 112675 w 1057411"/>
              <a:gd name="connsiteY3" fmla="*/ 736720 h 767322"/>
              <a:gd name="connsiteX4" fmla="*/ 117009 w 1057411"/>
              <a:gd name="connsiteY4" fmla="*/ 723719 h 767322"/>
              <a:gd name="connsiteX5" fmla="*/ 125676 w 1057411"/>
              <a:gd name="connsiteY5" fmla="*/ 606711 h 767322"/>
              <a:gd name="connsiteX6" fmla="*/ 130010 w 1057411"/>
              <a:gd name="connsiteY6" fmla="*/ 593710 h 767322"/>
              <a:gd name="connsiteX7" fmla="*/ 138677 w 1057411"/>
              <a:gd name="connsiteY7" fmla="*/ 559041 h 767322"/>
              <a:gd name="connsiteX8" fmla="*/ 147344 w 1057411"/>
              <a:gd name="connsiteY8" fmla="*/ 546040 h 767322"/>
              <a:gd name="connsiteX9" fmla="*/ 151678 w 1057411"/>
              <a:gd name="connsiteY9" fmla="*/ 528705 h 767322"/>
              <a:gd name="connsiteX10" fmla="*/ 164679 w 1057411"/>
              <a:gd name="connsiteY10" fmla="*/ 520038 h 767322"/>
              <a:gd name="connsiteX11" fmla="*/ 234017 w 1057411"/>
              <a:gd name="connsiteY11" fmla="*/ 524371 h 767322"/>
              <a:gd name="connsiteX12" fmla="*/ 268687 w 1057411"/>
              <a:gd name="connsiteY12" fmla="*/ 528705 h 767322"/>
              <a:gd name="connsiteX13" fmla="*/ 294689 w 1057411"/>
              <a:gd name="connsiteY13" fmla="*/ 533039 h 767322"/>
              <a:gd name="connsiteX14" fmla="*/ 299022 w 1057411"/>
              <a:gd name="connsiteY14" fmla="*/ 520038 h 767322"/>
              <a:gd name="connsiteX15" fmla="*/ 303356 w 1057411"/>
              <a:gd name="connsiteY15" fmla="*/ 411697 h 767322"/>
              <a:gd name="connsiteX16" fmla="*/ 351026 w 1057411"/>
              <a:gd name="connsiteY16" fmla="*/ 416030 h 767322"/>
              <a:gd name="connsiteX17" fmla="*/ 385695 w 1057411"/>
              <a:gd name="connsiteY17" fmla="*/ 424697 h 767322"/>
              <a:gd name="connsiteX18" fmla="*/ 398696 w 1057411"/>
              <a:gd name="connsiteY18" fmla="*/ 429031 h 767322"/>
              <a:gd name="connsiteX19" fmla="*/ 420364 w 1057411"/>
              <a:gd name="connsiteY19" fmla="*/ 424697 h 767322"/>
              <a:gd name="connsiteX20" fmla="*/ 433365 w 1057411"/>
              <a:gd name="connsiteY20" fmla="*/ 420364 h 767322"/>
              <a:gd name="connsiteX21" fmla="*/ 481035 w 1057411"/>
              <a:gd name="connsiteY21" fmla="*/ 429031 h 767322"/>
              <a:gd name="connsiteX22" fmla="*/ 602378 w 1057411"/>
              <a:gd name="connsiteY22" fmla="*/ 424697 h 767322"/>
              <a:gd name="connsiteX23" fmla="*/ 598044 w 1057411"/>
              <a:gd name="connsiteY23" fmla="*/ 403029 h 767322"/>
              <a:gd name="connsiteX24" fmla="*/ 524372 w 1057411"/>
              <a:gd name="connsiteY24" fmla="*/ 398696 h 767322"/>
              <a:gd name="connsiteX25" fmla="*/ 489703 w 1057411"/>
              <a:gd name="connsiteY25" fmla="*/ 394362 h 767322"/>
              <a:gd name="connsiteX26" fmla="*/ 485369 w 1057411"/>
              <a:gd name="connsiteY26" fmla="*/ 381361 h 767322"/>
              <a:gd name="connsiteX27" fmla="*/ 459367 w 1057411"/>
              <a:gd name="connsiteY27" fmla="*/ 364026 h 767322"/>
              <a:gd name="connsiteX28" fmla="*/ 463701 w 1057411"/>
              <a:gd name="connsiteY28" fmla="*/ 351025 h 767322"/>
              <a:gd name="connsiteX29" fmla="*/ 476702 w 1057411"/>
              <a:gd name="connsiteY29" fmla="*/ 346692 h 767322"/>
              <a:gd name="connsiteX30" fmla="*/ 498370 w 1057411"/>
              <a:gd name="connsiteY30" fmla="*/ 333691 h 767322"/>
              <a:gd name="connsiteX31" fmla="*/ 528706 w 1057411"/>
              <a:gd name="connsiteY31" fmla="*/ 338024 h 767322"/>
              <a:gd name="connsiteX32" fmla="*/ 585043 w 1057411"/>
              <a:gd name="connsiteY32" fmla="*/ 342358 h 767322"/>
              <a:gd name="connsiteX33" fmla="*/ 598044 w 1057411"/>
              <a:gd name="connsiteY33" fmla="*/ 351025 h 767322"/>
              <a:gd name="connsiteX34" fmla="*/ 611045 w 1057411"/>
              <a:gd name="connsiteY34" fmla="*/ 355359 h 767322"/>
              <a:gd name="connsiteX35" fmla="*/ 671716 w 1057411"/>
              <a:gd name="connsiteY35" fmla="*/ 364026 h 767322"/>
              <a:gd name="connsiteX36" fmla="*/ 684717 w 1057411"/>
              <a:gd name="connsiteY36" fmla="*/ 368360 h 767322"/>
              <a:gd name="connsiteX37" fmla="*/ 706385 w 1057411"/>
              <a:gd name="connsiteY37" fmla="*/ 372694 h 767322"/>
              <a:gd name="connsiteX38" fmla="*/ 723720 w 1057411"/>
              <a:gd name="connsiteY38" fmla="*/ 377027 h 767322"/>
              <a:gd name="connsiteX39" fmla="*/ 823394 w 1057411"/>
              <a:gd name="connsiteY39" fmla="*/ 372694 h 767322"/>
              <a:gd name="connsiteX40" fmla="*/ 827727 w 1057411"/>
              <a:gd name="connsiteY40" fmla="*/ 359693 h 767322"/>
              <a:gd name="connsiteX41" fmla="*/ 845062 w 1057411"/>
              <a:gd name="connsiteY41" fmla="*/ 320690 h 767322"/>
              <a:gd name="connsiteX42" fmla="*/ 849396 w 1057411"/>
              <a:gd name="connsiteY42" fmla="*/ 273020 h 767322"/>
              <a:gd name="connsiteX43" fmla="*/ 858063 w 1057411"/>
              <a:gd name="connsiteY43" fmla="*/ 229683 h 767322"/>
              <a:gd name="connsiteX44" fmla="*/ 862397 w 1057411"/>
              <a:gd name="connsiteY44" fmla="*/ 208015 h 767322"/>
              <a:gd name="connsiteX45" fmla="*/ 871064 w 1057411"/>
              <a:gd name="connsiteY45" fmla="*/ 160345 h 767322"/>
              <a:gd name="connsiteX46" fmla="*/ 875398 w 1057411"/>
              <a:gd name="connsiteY46" fmla="*/ 112675 h 767322"/>
              <a:gd name="connsiteX47" fmla="*/ 884065 w 1057411"/>
              <a:gd name="connsiteY47" fmla="*/ 86673 h 767322"/>
              <a:gd name="connsiteX48" fmla="*/ 897066 w 1057411"/>
              <a:gd name="connsiteY48" fmla="*/ 82339 h 767322"/>
              <a:gd name="connsiteX49" fmla="*/ 927401 w 1057411"/>
              <a:gd name="connsiteY49" fmla="*/ 86673 h 767322"/>
              <a:gd name="connsiteX50" fmla="*/ 966404 w 1057411"/>
              <a:gd name="connsiteY50" fmla="*/ 95340 h 767322"/>
              <a:gd name="connsiteX51" fmla="*/ 996740 w 1057411"/>
              <a:gd name="connsiteY51" fmla="*/ 91006 h 767322"/>
              <a:gd name="connsiteX52" fmla="*/ 1001073 w 1057411"/>
              <a:gd name="connsiteY52" fmla="*/ 78006 h 767322"/>
              <a:gd name="connsiteX53" fmla="*/ 1005407 w 1057411"/>
              <a:gd name="connsiteY53" fmla="*/ 30335 h 767322"/>
              <a:gd name="connsiteX54" fmla="*/ 1018408 w 1057411"/>
              <a:gd name="connsiteY54" fmla="*/ 21668 h 767322"/>
              <a:gd name="connsiteX55" fmla="*/ 1044410 w 1057411"/>
              <a:gd name="connsiteY55" fmla="*/ 13001 h 767322"/>
              <a:gd name="connsiteX56" fmla="*/ 1057411 w 1057411"/>
              <a:gd name="connsiteY56" fmla="*/ 0 h 76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57411" h="767322">
                <a:moveTo>
                  <a:pt x="0" y="762722"/>
                </a:moveTo>
                <a:cubicBezTo>
                  <a:pt x="27447" y="764167"/>
                  <a:pt x="54855" y="767056"/>
                  <a:pt x="82340" y="767056"/>
                </a:cubicBezTo>
                <a:cubicBezTo>
                  <a:pt x="91127" y="767056"/>
                  <a:pt x="102129" y="768935"/>
                  <a:pt x="108342" y="762722"/>
                </a:cubicBezTo>
                <a:cubicBezTo>
                  <a:pt x="114555" y="756509"/>
                  <a:pt x="110769" y="745298"/>
                  <a:pt x="112675" y="736720"/>
                </a:cubicBezTo>
                <a:cubicBezTo>
                  <a:pt x="113666" y="732261"/>
                  <a:pt x="115564" y="728053"/>
                  <a:pt x="117009" y="723719"/>
                </a:cubicBezTo>
                <a:cubicBezTo>
                  <a:pt x="117901" y="710337"/>
                  <a:pt x="123224" y="625104"/>
                  <a:pt x="125676" y="606711"/>
                </a:cubicBezTo>
                <a:cubicBezTo>
                  <a:pt x="126280" y="602183"/>
                  <a:pt x="128902" y="598142"/>
                  <a:pt x="130010" y="593710"/>
                </a:cubicBezTo>
                <a:cubicBezTo>
                  <a:pt x="132481" y="583826"/>
                  <a:pt x="133726" y="568944"/>
                  <a:pt x="138677" y="559041"/>
                </a:cubicBezTo>
                <a:cubicBezTo>
                  <a:pt x="141006" y="554382"/>
                  <a:pt x="144455" y="550374"/>
                  <a:pt x="147344" y="546040"/>
                </a:cubicBezTo>
                <a:cubicBezTo>
                  <a:pt x="148789" y="540262"/>
                  <a:pt x="148374" y="533661"/>
                  <a:pt x="151678" y="528705"/>
                </a:cubicBezTo>
                <a:cubicBezTo>
                  <a:pt x="154567" y="524371"/>
                  <a:pt x="159478" y="520312"/>
                  <a:pt x="164679" y="520038"/>
                </a:cubicBezTo>
                <a:lnTo>
                  <a:pt x="234017" y="524371"/>
                </a:lnTo>
                <a:cubicBezTo>
                  <a:pt x="245574" y="525816"/>
                  <a:pt x="257451" y="525641"/>
                  <a:pt x="268687" y="528705"/>
                </a:cubicBezTo>
                <a:cubicBezTo>
                  <a:pt x="296410" y="536266"/>
                  <a:pt x="267168" y="542211"/>
                  <a:pt x="294689" y="533039"/>
                </a:cubicBezTo>
                <a:cubicBezTo>
                  <a:pt x="296133" y="528705"/>
                  <a:pt x="298697" y="524594"/>
                  <a:pt x="299022" y="520038"/>
                </a:cubicBezTo>
                <a:cubicBezTo>
                  <a:pt x="301597" y="483987"/>
                  <a:pt x="287193" y="444024"/>
                  <a:pt x="303356" y="411697"/>
                </a:cubicBezTo>
                <a:cubicBezTo>
                  <a:pt x="310492" y="397426"/>
                  <a:pt x="335136" y="414586"/>
                  <a:pt x="351026" y="416030"/>
                </a:cubicBezTo>
                <a:cubicBezTo>
                  <a:pt x="380745" y="425937"/>
                  <a:pt x="343859" y="414238"/>
                  <a:pt x="385695" y="424697"/>
                </a:cubicBezTo>
                <a:cubicBezTo>
                  <a:pt x="390127" y="425805"/>
                  <a:pt x="394362" y="427586"/>
                  <a:pt x="398696" y="429031"/>
                </a:cubicBezTo>
                <a:cubicBezTo>
                  <a:pt x="405919" y="427586"/>
                  <a:pt x="413218" y="426483"/>
                  <a:pt x="420364" y="424697"/>
                </a:cubicBezTo>
                <a:cubicBezTo>
                  <a:pt x="424796" y="423589"/>
                  <a:pt x="428797" y="420364"/>
                  <a:pt x="433365" y="420364"/>
                </a:cubicBezTo>
                <a:cubicBezTo>
                  <a:pt x="448899" y="420364"/>
                  <a:pt x="465860" y="425237"/>
                  <a:pt x="481035" y="429031"/>
                </a:cubicBezTo>
                <a:cubicBezTo>
                  <a:pt x="521483" y="427586"/>
                  <a:pt x="562868" y="433477"/>
                  <a:pt x="602378" y="424697"/>
                </a:cubicBezTo>
                <a:cubicBezTo>
                  <a:pt x="609568" y="423099"/>
                  <a:pt x="605032" y="405358"/>
                  <a:pt x="598044" y="403029"/>
                </a:cubicBezTo>
                <a:cubicBezTo>
                  <a:pt x="574707" y="395250"/>
                  <a:pt x="548929" y="400140"/>
                  <a:pt x="524372" y="398696"/>
                </a:cubicBezTo>
                <a:cubicBezTo>
                  <a:pt x="512816" y="397251"/>
                  <a:pt x="500345" y="399092"/>
                  <a:pt x="489703" y="394362"/>
                </a:cubicBezTo>
                <a:cubicBezTo>
                  <a:pt x="485529" y="392507"/>
                  <a:pt x="488599" y="384591"/>
                  <a:pt x="485369" y="381361"/>
                </a:cubicBezTo>
                <a:cubicBezTo>
                  <a:pt x="478003" y="373995"/>
                  <a:pt x="459367" y="364026"/>
                  <a:pt x="459367" y="364026"/>
                </a:cubicBezTo>
                <a:cubicBezTo>
                  <a:pt x="460812" y="359692"/>
                  <a:pt x="460471" y="354255"/>
                  <a:pt x="463701" y="351025"/>
                </a:cubicBezTo>
                <a:cubicBezTo>
                  <a:pt x="466931" y="347795"/>
                  <a:pt x="472785" y="349042"/>
                  <a:pt x="476702" y="346692"/>
                </a:cubicBezTo>
                <a:cubicBezTo>
                  <a:pt x="506445" y="328846"/>
                  <a:pt x="461541" y="345965"/>
                  <a:pt x="498370" y="333691"/>
                </a:cubicBezTo>
                <a:cubicBezTo>
                  <a:pt x="508482" y="335135"/>
                  <a:pt x="518542" y="337008"/>
                  <a:pt x="528706" y="338024"/>
                </a:cubicBezTo>
                <a:cubicBezTo>
                  <a:pt x="547447" y="339898"/>
                  <a:pt x="566531" y="338887"/>
                  <a:pt x="585043" y="342358"/>
                </a:cubicBezTo>
                <a:cubicBezTo>
                  <a:pt x="590162" y="343318"/>
                  <a:pt x="593386" y="348696"/>
                  <a:pt x="598044" y="351025"/>
                </a:cubicBezTo>
                <a:cubicBezTo>
                  <a:pt x="602130" y="353068"/>
                  <a:pt x="606546" y="354565"/>
                  <a:pt x="611045" y="355359"/>
                </a:cubicBezTo>
                <a:cubicBezTo>
                  <a:pt x="631163" y="358909"/>
                  <a:pt x="651492" y="361137"/>
                  <a:pt x="671716" y="364026"/>
                </a:cubicBezTo>
                <a:cubicBezTo>
                  <a:pt x="676050" y="365471"/>
                  <a:pt x="680285" y="367252"/>
                  <a:pt x="684717" y="368360"/>
                </a:cubicBezTo>
                <a:cubicBezTo>
                  <a:pt x="691863" y="370147"/>
                  <a:pt x="699195" y="371096"/>
                  <a:pt x="706385" y="372694"/>
                </a:cubicBezTo>
                <a:cubicBezTo>
                  <a:pt x="712199" y="373986"/>
                  <a:pt x="717942" y="375583"/>
                  <a:pt x="723720" y="377027"/>
                </a:cubicBezTo>
                <a:cubicBezTo>
                  <a:pt x="756945" y="375583"/>
                  <a:pt x="790590" y="378161"/>
                  <a:pt x="823394" y="372694"/>
                </a:cubicBezTo>
                <a:cubicBezTo>
                  <a:pt x="827900" y="371943"/>
                  <a:pt x="826831" y="364172"/>
                  <a:pt x="827727" y="359693"/>
                </a:cubicBezTo>
                <a:cubicBezTo>
                  <a:pt x="835137" y="322641"/>
                  <a:pt x="822369" y="335818"/>
                  <a:pt x="845062" y="320690"/>
                </a:cubicBezTo>
                <a:cubicBezTo>
                  <a:pt x="846507" y="304800"/>
                  <a:pt x="847140" y="288815"/>
                  <a:pt x="849396" y="273020"/>
                </a:cubicBezTo>
                <a:cubicBezTo>
                  <a:pt x="851479" y="258436"/>
                  <a:pt x="855174" y="244129"/>
                  <a:pt x="858063" y="229683"/>
                </a:cubicBezTo>
                <a:cubicBezTo>
                  <a:pt x="859508" y="222460"/>
                  <a:pt x="861355" y="215307"/>
                  <a:pt x="862397" y="208015"/>
                </a:cubicBezTo>
                <a:cubicBezTo>
                  <a:pt x="867572" y="171783"/>
                  <a:pt x="864252" y="187589"/>
                  <a:pt x="871064" y="160345"/>
                </a:cubicBezTo>
                <a:cubicBezTo>
                  <a:pt x="872509" y="144455"/>
                  <a:pt x="872625" y="128388"/>
                  <a:pt x="875398" y="112675"/>
                </a:cubicBezTo>
                <a:cubicBezTo>
                  <a:pt x="876986" y="103678"/>
                  <a:pt x="875398" y="89562"/>
                  <a:pt x="884065" y="86673"/>
                </a:cubicBezTo>
                <a:lnTo>
                  <a:pt x="897066" y="82339"/>
                </a:lnTo>
                <a:cubicBezTo>
                  <a:pt x="907178" y="83784"/>
                  <a:pt x="917326" y="84994"/>
                  <a:pt x="927401" y="86673"/>
                </a:cubicBezTo>
                <a:cubicBezTo>
                  <a:pt x="943921" y="89426"/>
                  <a:pt x="950809" y="91441"/>
                  <a:pt x="966404" y="95340"/>
                </a:cubicBezTo>
                <a:cubicBezTo>
                  <a:pt x="976516" y="93895"/>
                  <a:pt x="987604" y="95574"/>
                  <a:pt x="996740" y="91006"/>
                </a:cubicBezTo>
                <a:cubicBezTo>
                  <a:pt x="1000825" y="88963"/>
                  <a:pt x="1000427" y="82528"/>
                  <a:pt x="1001073" y="78006"/>
                </a:cubicBezTo>
                <a:cubicBezTo>
                  <a:pt x="1003329" y="62210"/>
                  <a:pt x="1000715" y="45585"/>
                  <a:pt x="1005407" y="30335"/>
                </a:cubicBezTo>
                <a:cubicBezTo>
                  <a:pt x="1006939" y="25357"/>
                  <a:pt x="1013649" y="23783"/>
                  <a:pt x="1018408" y="21668"/>
                </a:cubicBezTo>
                <a:cubicBezTo>
                  <a:pt x="1026757" y="17958"/>
                  <a:pt x="1044410" y="13001"/>
                  <a:pt x="1044410" y="13001"/>
                </a:cubicBezTo>
                <a:lnTo>
                  <a:pt x="1057411" y="0"/>
                </a:ln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Скругленная соединительная линия 5"/>
          <p:cNvCxnSpPr>
            <a:endCxn id="115" idx="3"/>
          </p:cNvCxnSpPr>
          <p:nvPr/>
        </p:nvCxnSpPr>
        <p:spPr>
          <a:xfrm rot="5400000">
            <a:off x="1275504" y="3634831"/>
            <a:ext cx="2597472" cy="969785"/>
          </a:xfrm>
          <a:prstGeom prst="curvedConnector2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>
            <a:endCxn id="5229" idx="1"/>
          </p:cNvCxnSpPr>
          <p:nvPr/>
        </p:nvCxnSpPr>
        <p:spPr>
          <a:xfrm rot="16200000" flipH="1">
            <a:off x="2239041" y="3672809"/>
            <a:ext cx="2850870" cy="1210725"/>
          </a:xfrm>
          <a:prstGeom prst="curvedConnector2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кругленная соединительная линия 7"/>
          <p:cNvCxnSpPr>
            <a:stCxn id="4193" idx="2"/>
            <a:endCxn id="121" idx="1"/>
          </p:cNvCxnSpPr>
          <p:nvPr/>
        </p:nvCxnSpPr>
        <p:spPr>
          <a:xfrm rot="16200000" flipH="1">
            <a:off x="2771106" y="3167732"/>
            <a:ext cx="1962951" cy="1339312"/>
          </a:xfrm>
          <a:prstGeom prst="curvedConnector2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4" name="AutoShape 104"/>
          <p:cNvCxnSpPr>
            <a:cxnSpLocks noChangeShapeType="1"/>
            <a:stCxn id="4193" idx="2"/>
            <a:endCxn id="4205" idx="1"/>
          </p:cNvCxnSpPr>
          <p:nvPr/>
        </p:nvCxnSpPr>
        <p:spPr bwMode="auto">
          <a:xfrm rot="16200000" flipH="1">
            <a:off x="3421011" y="2517826"/>
            <a:ext cx="2757119" cy="3433291"/>
          </a:xfrm>
          <a:prstGeom prst="curvedConnector2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Скругленная соединительная линия 3"/>
          <p:cNvCxnSpPr>
            <a:stCxn id="4193" idx="2"/>
            <a:endCxn id="119" idx="1"/>
          </p:cNvCxnSpPr>
          <p:nvPr/>
        </p:nvCxnSpPr>
        <p:spPr>
          <a:xfrm rot="16200000" flipH="1">
            <a:off x="3681651" y="2257186"/>
            <a:ext cx="1177964" cy="2375417"/>
          </a:xfrm>
          <a:prstGeom prst="curvedConnector2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олилиния 14"/>
          <p:cNvSpPr/>
          <p:nvPr/>
        </p:nvSpPr>
        <p:spPr>
          <a:xfrm>
            <a:off x="3722605" y="2140823"/>
            <a:ext cx="200053" cy="476701"/>
          </a:xfrm>
          <a:custGeom>
            <a:avLst/>
            <a:gdLst>
              <a:gd name="connsiteX0" fmla="*/ 47670 w 200053"/>
              <a:gd name="connsiteY0" fmla="*/ 476701 h 476701"/>
              <a:gd name="connsiteX1" fmla="*/ 60671 w 200053"/>
              <a:gd name="connsiteY1" fmla="*/ 455033 h 476701"/>
              <a:gd name="connsiteX2" fmla="*/ 73672 w 200053"/>
              <a:gd name="connsiteY2" fmla="*/ 450699 h 476701"/>
              <a:gd name="connsiteX3" fmla="*/ 82339 w 200053"/>
              <a:gd name="connsiteY3" fmla="*/ 437698 h 476701"/>
              <a:gd name="connsiteX4" fmla="*/ 108341 w 200053"/>
              <a:gd name="connsiteY4" fmla="*/ 429031 h 476701"/>
              <a:gd name="connsiteX5" fmla="*/ 121342 w 200053"/>
              <a:gd name="connsiteY5" fmla="*/ 403029 h 476701"/>
              <a:gd name="connsiteX6" fmla="*/ 117008 w 200053"/>
              <a:gd name="connsiteY6" fmla="*/ 372694 h 476701"/>
              <a:gd name="connsiteX7" fmla="*/ 65004 w 200053"/>
              <a:gd name="connsiteY7" fmla="*/ 368360 h 476701"/>
              <a:gd name="connsiteX8" fmla="*/ 43336 w 200053"/>
              <a:gd name="connsiteY8" fmla="*/ 355359 h 476701"/>
              <a:gd name="connsiteX9" fmla="*/ 30335 w 200053"/>
              <a:gd name="connsiteY9" fmla="*/ 351025 h 476701"/>
              <a:gd name="connsiteX10" fmla="*/ 4333 w 200053"/>
              <a:gd name="connsiteY10" fmla="*/ 338024 h 476701"/>
              <a:gd name="connsiteX11" fmla="*/ 0 w 200053"/>
              <a:gd name="connsiteY11" fmla="*/ 325023 h 476701"/>
              <a:gd name="connsiteX12" fmla="*/ 4333 w 200053"/>
              <a:gd name="connsiteY12" fmla="*/ 307689 h 476701"/>
              <a:gd name="connsiteX13" fmla="*/ 8667 w 200053"/>
              <a:gd name="connsiteY13" fmla="*/ 294688 h 476701"/>
              <a:gd name="connsiteX14" fmla="*/ 26002 w 200053"/>
              <a:gd name="connsiteY14" fmla="*/ 273020 h 476701"/>
              <a:gd name="connsiteX15" fmla="*/ 34669 w 200053"/>
              <a:gd name="connsiteY15" fmla="*/ 242684 h 476701"/>
              <a:gd name="connsiteX16" fmla="*/ 47670 w 200053"/>
              <a:gd name="connsiteY16" fmla="*/ 238350 h 476701"/>
              <a:gd name="connsiteX17" fmla="*/ 104007 w 200053"/>
              <a:gd name="connsiteY17" fmla="*/ 234017 h 476701"/>
              <a:gd name="connsiteX18" fmla="*/ 156011 w 200053"/>
              <a:gd name="connsiteY18" fmla="*/ 173346 h 476701"/>
              <a:gd name="connsiteX19" fmla="*/ 164678 w 200053"/>
              <a:gd name="connsiteY19" fmla="*/ 164678 h 476701"/>
              <a:gd name="connsiteX20" fmla="*/ 173346 w 200053"/>
              <a:gd name="connsiteY20" fmla="*/ 65004 h 476701"/>
              <a:gd name="connsiteX21" fmla="*/ 177679 w 200053"/>
              <a:gd name="connsiteY21" fmla="*/ 52004 h 476701"/>
              <a:gd name="connsiteX22" fmla="*/ 186347 w 200053"/>
              <a:gd name="connsiteY22" fmla="*/ 43336 h 476701"/>
              <a:gd name="connsiteX23" fmla="*/ 190680 w 200053"/>
              <a:gd name="connsiteY23" fmla="*/ 30335 h 476701"/>
              <a:gd name="connsiteX24" fmla="*/ 199348 w 200053"/>
              <a:gd name="connsiteY24" fmla="*/ 17334 h 476701"/>
              <a:gd name="connsiteX25" fmla="*/ 199348 w 200053"/>
              <a:gd name="connsiteY25" fmla="*/ 0 h 47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0053" h="476701">
                <a:moveTo>
                  <a:pt x="47670" y="476701"/>
                </a:moveTo>
                <a:cubicBezTo>
                  <a:pt x="52004" y="469478"/>
                  <a:pt x="54715" y="460989"/>
                  <a:pt x="60671" y="455033"/>
                </a:cubicBezTo>
                <a:cubicBezTo>
                  <a:pt x="63901" y="451803"/>
                  <a:pt x="70105" y="453553"/>
                  <a:pt x="73672" y="450699"/>
                </a:cubicBezTo>
                <a:cubicBezTo>
                  <a:pt x="77739" y="447445"/>
                  <a:pt x="77922" y="440458"/>
                  <a:pt x="82339" y="437698"/>
                </a:cubicBezTo>
                <a:cubicBezTo>
                  <a:pt x="90086" y="432856"/>
                  <a:pt x="108341" y="429031"/>
                  <a:pt x="108341" y="429031"/>
                </a:cubicBezTo>
                <a:cubicBezTo>
                  <a:pt x="112722" y="422459"/>
                  <a:pt x="121342" y="411999"/>
                  <a:pt x="121342" y="403029"/>
                </a:cubicBezTo>
                <a:cubicBezTo>
                  <a:pt x="121342" y="392815"/>
                  <a:pt x="125707" y="378047"/>
                  <a:pt x="117008" y="372694"/>
                </a:cubicBezTo>
                <a:cubicBezTo>
                  <a:pt x="102194" y="363578"/>
                  <a:pt x="82339" y="369805"/>
                  <a:pt x="65004" y="368360"/>
                </a:cubicBezTo>
                <a:cubicBezTo>
                  <a:pt x="28175" y="356082"/>
                  <a:pt x="73082" y="373206"/>
                  <a:pt x="43336" y="355359"/>
                </a:cubicBezTo>
                <a:cubicBezTo>
                  <a:pt x="39419" y="353009"/>
                  <a:pt x="34421" y="353068"/>
                  <a:pt x="30335" y="351025"/>
                </a:cubicBezTo>
                <a:cubicBezTo>
                  <a:pt x="-3269" y="334223"/>
                  <a:pt x="37012" y="348918"/>
                  <a:pt x="4333" y="338024"/>
                </a:cubicBezTo>
                <a:cubicBezTo>
                  <a:pt x="2889" y="333690"/>
                  <a:pt x="0" y="329591"/>
                  <a:pt x="0" y="325023"/>
                </a:cubicBezTo>
                <a:cubicBezTo>
                  <a:pt x="0" y="319067"/>
                  <a:pt x="2697" y="313416"/>
                  <a:pt x="4333" y="307689"/>
                </a:cubicBezTo>
                <a:cubicBezTo>
                  <a:pt x="5588" y="303297"/>
                  <a:pt x="6624" y="298774"/>
                  <a:pt x="8667" y="294688"/>
                </a:cubicBezTo>
                <a:cubicBezTo>
                  <a:pt x="14135" y="283752"/>
                  <a:pt x="17938" y="281083"/>
                  <a:pt x="26002" y="273020"/>
                </a:cubicBezTo>
                <a:cubicBezTo>
                  <a:pt x="26040" y="272868"/>
                  <a:pt x="32595" y="244758"/>
                  <a:pt x="34669" y="242684"/>
                </a:cubicBezTo>
                <a:cubicBezTo>
                  <a:pt x="37899" y="239454"/>
                  <a:pt x="43137" y="238917"/>
                  <a:pt x="47670" y="238350"/>
                </a:cubicBezTo>
                <a:cubicBezTo>
                  <a:pt x="66359" y="236014"/>
                  <a:pt x="85228" y="235461"/>
                  <a:pt x="104007" y="234017"/>
                </a:cubicBezTo>
                <a:cubicBezTo>
                  <a:pt x="110424" y="150604"/>
                  <a:pt x="88856" y="188844"/>
                  <a:pt x="156011" y="173346"/>
                </a:cubicBezTo>
                <a:cubicBezTo>
                  <a:pt x="159992" y="172427"/>
                  <a:pt x="161789" y="167567"/>
                  <a:pt x="164678" y="164678"/>
                </a:cubicBezTo>
                <a:cubicBezTo>
                  <a:pt x="167567" y="131453"/>
                  <a:pt x="162801" y="96643"/>
                  <a:pt x="173346" y="65004"/>
                </a:cubicBezTo>
                <a:cubicBezTo>
                  <a:pt x="174790" y="60671"/>
                  <a:pt x="175329" y="55921"/>
                  <a:pt x="177679" y="52004"/>
                </a:cubicBezTo>
                <a:cubicBezTo>
                  <a:pt x="179781" y="48500"/>
                  <a:pt x="183458" y="46225"/>
                  <a:pt x="186347" y="43336"/>
                </a:cubicBezTo>
                <a:cubicBezTo>
                  <a:pt x="187791" y="39002"/>
                  <a:pt x="188637" y="34421"/>
                  <a:pt x="190680" y="30335"/>
                </a:cubicBezTo>
                <a:cubicBezTo>
                  <a:pt x="193009" y="25676"/>
                  <a:pt x="197917" y="22342"/>
                  <a:pt x="199348" y="17334"/>
                </a:cubicBezTo>
                <a:cubicBezTo>
                  <a:pt x="200935" y="11778"/>
                  <a:pt x="199348" y="5778"/>
                  <a:pt x="199348" y="0"/>
                </a:cubicBez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3926286" y="2041149"/>
            <a:ext cx="2080152" cy="330474"/>
          </a:xfrm>
          <a:custGeom>
            <a:avLst/>
            <a:gdLst>
              <a:gd name="connsiteX0" fmla="*/ 0 w 2080152"/>
              <a:gd name="connsiteY0" fmla="*/ 104007 h 330474"/>
              <a:gd name="connsiteX1" fmla="*/ 190681 w 2080152"/>
              <a:gd name="connsiteY1" fmla="*/ 108341 h 330474"/>
              <a:gd name="connsiteX2" fmla="*/ 208015 w 2080152"/>
              <a:gd name="connsiteY2" fmla="*/ 112675 h 330474"/>
              <a:gd name="connsiteX3" fmla="*/ 221016 w 2080152"/>
              <a:gd name="connsiteY3" fmla="*/ 117008 h 330474"/>
              <a:gd name="connsiteX4" fmla="*/ 372694 w 2080152"/>
              <a:gd name="connsiteY4" fmla="*/ 121342 h 330474"/>
              <a:gd name="connsiteX5" fmla="*/ 424698 w 2080152"/>
              <a:gd name="connsiteY5" fmla="*/ 138677 h 330474"/>
              <a:gd name="connsiteX6" fmla="*/ 437699 w 2080152"/>
              <a:gd name="connsiteY6" fmla="*/ 143010 h 330474"/>
              <a:gd name="connsiteX7" fmla="*/ 624046 w 2080152"/>
              <a:gd name="connsiteY7" fmla="*/ 147344 h 330474"/>
              <a:gd name="connsiteX8" fmla="*/ 637047 w 2080152"/>
              <a:gd name="connsiteY8" fmla="*/ 151678 h 330474"/>
              <a:gd name="connsiteX9" fmla="*/ 741054 w 2080152"/>
              <a:gd name="connsiteY9" fmla="*/ 160345 h 330474"/>
              <a:gd name="connsiteX10" fmla="*/ 749722 w 2080152"/>
              <a:gd name="connsiteY10" fmla="*/ 169012 h 330474"/>
              <a:gd name="connsiteX11" fmla="*/ 784391 w 2080152"/>
              <a:gd name="connsiteY11" fmla="*/ 177679 h 330474"/>
              <a:gd name="connsiteX12" fmla="*/ 797392 w 2080152"/>
              <a:gd name="connsiteY12" fmla="*/ 182013 h 330474"/>
              <a:gd name="connsiteX13" fmla="*/ 871064 w 2080152"/>
              <a:gd name="connsiteY13" fmla="*/ 186347 h 330474"/>
              <a:gd name="connsiteX14" fmla="*/ 910067 w 2080152"/>
              <a:gd name="connsiteY14" fmla="*/ 195014 h 330474"/>
              <a:gd name="connsiteX15" fmla="*/ 936069 w 2080152"/>
              <a:gd name="connsiteY15" fmla="*/ 199348 h 330474"/>
              <a:gd name="connsiteX16" fmla="*/ 1061744 w 2080152"/>
              <a:gd name="connsiteY16" fmla="*/ 203681 h 330474"/>
              <a:gd name="connsiteX17" fmla="*/ 1066078 w 2080152"/>
              <a:gd name="connsiteY17" fmla="*/ 286021 h 330474"/>
              <a:gd name="connsiteX18" fmla="*/ 1122415 w 2080152"/>
              <a:gd name="connsiteY18" fmla="*/ 290354 h 330474"/>
              <a:gd name="connsiteX19" fmla="*/ 1139750 w 2080152"/>
              <a:gd name="connsiteY19" fmla="*/ 294688 h 330474"/>
              <a:gd name="connsiteX20" fmla="*/ 1170086 w 2080152"/>
              <a:gd name="connsiteY20" fmla="*/ 299022 h 330474"/>
              <a:gd name="connsiteX21" fmla="*/ 1187420 w 2080152"/>
              <a:gd name="connsiteY21" fmla="*/ 303355 h 330474"/>
              <a:gd name="connsiteX22" fmla="*/ 1213422 w 2080152"/>
              <a:gd name="connsiteY22" fmla="*/ 307689 h 330474"/>
              <a:gd name="connsiteX23" fmla="*/ 1239424 w 2080152"/>
              <a:gd name="connsiteY23" fmla="*/ 316356 h 330474"/>
              <a:gd name="connsiteX24" fmla="*/ 1473441 w 2080152"/>
              <a:gd name="connsiteY24" fmla="*/ 216682 h 330474"/>
              <a:gd name="connsiteX25" fmla="*/ 1469107 w 2080152"/>
              <a:gd name="connsiteY25" fmla="*/ 190680 h 330474"/>
              <a:gd name="connsiteX26" fmla="*/ 1473441 w 2080152"/>
              <a:gd name="connsiteY26" fmla="*/ 78006 h 330474"/>
              <a:gd name="connsiteX27" fmla="*/ 1508110 w 2080152"/>
              <a:gd name="connsiteY27" fmla="*/ 82339 h 330474"/>
              <a:gd name="connsiteX28" fmla="*/ 1521111 w 2080152"/>
              <a:gd name="connsiteY28" fmla="*/ 86673 h 330474"/>
              <a:gd name="connsiteX29" fmla="*/ 1577449 w 2080152"/>
              <a:gd name="connsiteY29" fmla="*/ 91006 h 330474"/>
              <a:gd name="connsiteX30" fmla="*/ 1664122 w 2080152"/>
              <a:gd name="connsiteY30" fmla="*/ 104007 h 330474"/>
              <a:gd name="connsiteX31" fmla="*/ 1807132 w 2080152"/>
              <a:gd name="connsiteY31" fmla="*/ 108341 h 330474"/>
              <a:gd name="connsiteX32" fmla="*/ 1811466 w 2080152"/>
              <a:gd name="connsiteY32" fmla="*/ 143010 h 330474"/>
              <a:gd name="connsiteX33" fmla="*/ 1850469 w 2080152"/>
              <a:gd name="connsiteY33" fmla="*/ 147344 h 330474"/>
              <a:gd name="connsiteX34" fmla="*/ 1863469 w 2080152"/>
              <a:gd name="connsiteY34" fmla="*/ 151678 h 330474"/>
              <a:gd name="connsiteX35" fmla="*/ 1893805 w 2080152"/>
              <a:gd name="connsiteY35" fmla="*/ 147344 h 330474"/>
              <a:gd name="connsiteX36" fmla="*/ 1880804 w 2080152"/>
              <a:gd name="connsiteY36" fmla="*/ 117008 h 330474"/>
              <a:gd name="connsiteX37" fmla="*/ 1911140 w 2080152"/>
              <a:gd name="connsiteY37" fmla="*/ 99674 h 330474"/>
              <a:gd name="connsiteX38" fmla="*/ 1919807 w 2080152"/>
              <a:gd name="connsiteY38" fmla="*/ 91006 h 330474"/>
              <a:gd name="connsiteX39" fmla="*/ 1937141 w 2080152"/>
              <a:gd name="connsiteY39" fmla="*/ 86673 h 330474"/>
              <a:gd name="connsiteX40" fmla="*/ 1963143 w 2080152"/>
              <a:gd name="connsiteY40" fmla="*/ 78006 h 330474"/>
              <a:gd name="connsiteX41" fmla="*/ 1984812 w 2080152"/>
              <a:gd name="connsiteY41" fmla="*/ 60671 h 330474"/>
              <a:gd name="connsiteX42" fmla="*/ 2006480 w 2080152"/>
              <a:gd name="connsiteY42" fmla="*/ 56337 h 330474"/>
              <a:gd name="connsiteX43" fmla="*/ 2019481 w 2080152"/>
              <a:gd name="connsiteY43" fmla="*/ 52004 h 330474"/>
              <a:gd name="connsiteX44" fmla="*/ 2028148 w 2080152"/>
              <a:gd name="connsiteY44" fmla="*/ 43336 h 330474"/>
              <a:gd name="connsiteX45" fmla="*/ 2041149 w 2080152"/>
              <a:gd name="connsiteY45" fmla="*/ 34669 h 330474"/>
              <a:gd name="connsiteX46" fmla="*/ 2045483 w 2080152"/>
              <a:gd name="connsiteY46" fmla="*/ 21668 h 330474"/>
              <a:gd name="connsiteX47" fmla="*/ 2071485 w 2080152"/>
              <a:gd name="connsiteY47" fmla="*/ 8667 h 330474"/>
              <a:gd name="connsiteX48" fmla="*/ 2080152 w 2080152"/>
              <a:gd name="connsiteY48" fmla="*/ 0 h 33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080152" h="330474">
                <a:moveTo>
                  <a:pt x="0" y="104007"/>
                </a:moveTo>
                <a:lnTo>
                  <a:pt x="190681" y="108341"/>
                </a:lnTo>
                <a:cubicBezTo>
                  <a:pt x="196632" y="108589"/>
                  <a:pt x="202288" y="111039"/>
                  <a:pt x="208015" y="112675"/>
                </a:cubicBezTo>
                <a:cubicBezTo>
                  <a:pt x="212407" y="113930"/>
                  <a:pt x="216454" y="116768"/>
                  <a:pt x="221016" y="117008"/>
                </a:cubicBezTo>
                <a:cubicBezTo>
                  <a:pt x="271526" y="119666"/>
                  <a:pt x="322135" y="119897"/>
                  <a:pt x="372694" y="121342"/>
                </a:cubicBezTo>
                <a:lnTo>
                  <a:pt x="424698" y="138677"/>
                </a:lnTo>
                <a:cubicBezTo>
                  <a:pt x="429032" y="140121"/>
                  <a:pt x="433132" y="142904"/>
                  <a:pt x="437699" y="143010"/>
                </a:cubicBezTo>
                <a:lnTo>
                  <a:pt x="624046" y="147344"/>
                </a:lnTo>
                <a:cubicBezTo>
                  <a:pt x="628380" y="148789"/>
                  <a:pt x="632495" y="151299"/>
                  <a:pt x="637047" y="151678"/>
                </a:cubicBezTo>
                <a:cubicBezTo>
                  <a:pt x="746269" y="160780"/>
                  <a:pt x="697188" y="145722"/>
                  <a:pt x="741054" y="160345"/>
                </a:cubicBezTo>
                <a:cubicBezTo>
                  <a:pt x="743943" y="163234"/>
                  <a:pt x="745928" y="167495"/>
                  <a:pt x="749722" y="169012"/>
                </a:cubicBezTo>
                <a:cubicBezTo>
                  <a:pt x="760782" y="173436"/>
                  <a:pt x="773090" y="173912"/>
                  <a:pt x="784391" y="177679"/>
                </a:cubicBezTo>
                <a:cubicBezTo>
                  <a:pt x="788725" y="179124"/>
                  <a:pt x="792847" y="181558"/>
                  <a:pt x="797392" y="182013"/>
                </a:cubicBezTo>
                <a:cubicBezTo>
                  <a:pt x="821870" y="184461"/>
                  <a:pt x="846507" y="184902"/>
                  <a:pt x="871064" y="186347"/>
                </a:cubicBezTo>
                <a:cubicBezTo>
                  <a:pt x="889610" y="190983"/>
                  <a:pt x="889897" y="191347"/>
                  <a:pt x="910067" y="195014"/>
                </a:cubicBezTo>
                <a:cubicBezTo>
                  <a:pt x="918712" y="196586"/>
                  <a:pt x="927296" y="198847"/>
                  <a:pt x="936069" y="199348"/>
                </a:cubicBezTo>
                <a:cubicBezTo>
                  <a:pt x="977917" y="201739"/>
                  <a:pt x="1019852" y="202237"/>
                  <a:pt x="1061744" y="203681"/>
                </a:cubicBezTo>
                <a:cubicBezTo>
                  <a:pt x="1063189" y="231128"/>
                  <a:pt x="1050317" y="263505"/>
                  <a:pt x="1066078" y="286021"/>
                </a:cubicBezTo>
                <a:cubicBezTo>
                  <a:pt x="1076879" y="301451"/>
                  <a:pt x="1103710" y="288153"/>
                  <a:pt x="1122415" y="290354"/>
                </a:cubicBezTo>
                <a:cubicBezTo>
                  <a:pt x="1128330" y="291050"/>
                  <a:pt x="1133890" y="293622"/>
                  <a:pt x="1139750" y="294688"/>
                </a:cubicBezTo>
                <a:cubicBezTo>
                  <a:pt x="1149800" y="296515"/>
                  <a:pt x="1160036" y="297195"/>
                  <a:pt x="1170086" y="299022"/>
                </a:cubicBezTo>
                <a:cubicBezTo>
                  <a:pt x="1175946" y="300087"/>
                  <a:pt x="1181580" y="302187"/>
                  <a:pt x="1187420" y="303355"/>
                </a:cubicBezTo>
                <a:cubicBezTo>
                  <a:pt x="1196036" y="305078"/>
                  <a:pt x="1204897" y="305558"/>
                  <a:pt x="1213422" y="307689"/>
                </a:cubicBezTo>
                <a:cubicBezTo>
                  <a:pt x="1222285" y="309905"/>
                  <a:pt x="1239424" y="316356"/>
                  <a:pt x="1239424" y="316356"/>
                </a:cubicBezTo>
                <a:cubicBezTo>
                  <a:pt x="1498261" y="311651"/>
                  <a:pt x="1485916" y="391322"/>
                  <a:pt x="1473441" y="216682"/>
                </a:cubicBezTo>
                <a:cubicBezTo>
                  <a:pt x="1472815" y="207917"/>
                  <a:pt x="1470552" y="199347"/>
                  <a:pt x="1469107" y="190680"/>
                </a:cubicBezTo>
                <a:cubicBezTo>
                  <a:pt x="1470552" y="153122"/>
                  <a:pt x="1460710" y="113370"/>
                  <a:pt x="1473441" y="78006"/>
                </a:cubicBezTo>
                <a:cubicBezTo>
                  <a:pt x="1477386" y="67048"/>
                  <a:pt x="1496652" y="80256"/>
                  <a:pt x="1508110" y="82339"/>
                </a:cubicBezTo>
                <a:cubicBezTo>
                  <a:pt x="1512604" y="83156"/>
                  <a:pt x="1516578" y="86106"/>
                  <a:pt x="1521111" y="86673"/>
                </a:cubicBezTo>
                <a:cubicBezTo>
                  <a:pt x="1539800" y="89009"/>
                  <a:pt x="1558670" y="89562"/>
                  <a:pt x="1577449" y="91006"/>
                </a:cubicBezTo>
                <a:cubicBezTo>
                  <a:pt x="1619564" y="105046"/>
                  <a:pt x="1601264" y="101332"/>
                  <a:pt x="1664122" y="104007"/>
                </a:cubicBezTo>
                <a:cubicBezTo>
                  <a:pt x="1711771" y="106035"/>
                  <a:pt x="1759462" y="106896"/>
                  <a:pt x="1807132" y="108341"/>
                </a:cubicBezTo>
                <a:cubicBezTo>
                  <a:pt x="1808577" y="119897"/>
                  <a:pt x="1802809" y="135219"/>
                  <a:pt x="1811466" y="143010"/>
                </a:cubicBezTo>
                <a:cubicBezTo>
                  <a:pt x="1821189" y="151761"/>
                  <a:pt x="1837566" y="145193"/>
                  <a:pt x="1850469" y="147344"/>
                </a:cubicBezTo>
                <a:cubicBezTo>
                  <a:pt x="1854975" y="148095"/>
                  <a:pt x="1859136" y="150233"/>
                  <a:pt x="1863469" y="151678"/>
                </a:cubicBezTo>
                <a:cubicBezTo>
                  <a:pt x="1873581" y="150233"/>
                  <a:pt x="1886582" y="154567"/>
                  <a:pt x="1893805" y="147344"/>
                </a:cubicBezTo>
                <a:cubicBezTo>
                  <a:pt x="1904074" y="137075"/>
                  <a:pt x="1886134" y="122339"/>
                  <a:pt x="1880804" y="117008"/>
                </a:cubicBezTo>
                <a:cubicBezTo>
                  <a:pt x="1889176" y="91894"/>
                  <a:pt x="1878210" y="112023"/>
                  <a:pt x="1911140" y="99674"/>
                </a:cubicBezTo>
                <a:cubicBezTo>
                  <a:pt x="1914966" y="98239"/>
                  <a:pt x="1916152" y="92833"/>
                  <a:pt x="1919807" y="91006"/>
                </a:cubicBezTo>
                <a:cubicBezTo>
                  <a:pt x="1925134" y="88342"/>
                  <a:pt x="1931436" y="88384"/>
                  <a:pt x="1937141" y="86673"/>
                </a:cubicBezTo>
                <a:cubicBezTo>
                  <a:pt x="1945892" y="84048"/>
                  <a:pt x="1963143" y="78006"/>
                  <a:pt x="1963143" y="78006"/>
                </a:cubicBezTo>
                <a:cubicBezTo>
                  <a:pt x="1969490" y="71659"/>
                  <a:pt x="1976064" y="63951"/>
                  <a:pt x="1984812" y="60671"/>
                </a:cubicBezTo>
                <a:cubicBezTo>
                  <a:pt x="1991709" y="58085"/>
                  <a:pt x="1999334" y="58123"/>
                  <a:pt x="2006480" y="56337"/>
                </a:cubicBezTo>
                <a:cubicBezTo>
                  <a:pt x="2010912" y="55229"/>
                  <a:pt x="2015147" y="53448"/>
                  <a:pt x="2019481" y="52004"/>
                </a:cubicBezTo>
                <a:cubicBezTo>
                  <a:pt x="2022370" y="49115"/>
                  <a:pt x="2024957" y="45888"/>
                  <a:pt x="2028148" y="43336"/>
                </a:cubicBezTo>
                <a:cubicBezTo>
                  <a:pt x="2032215" y="40082"/>
                  <a:pt x="2037895" y="38736"/>
                  <a:pt x="2041149" y="34669"/>
                </a:cubicBezTo>
                <a:cubicBezTo>
                  <a:pt x="2044003" y="31102"/>
                  <a:pt x="2042629" y="25235"/>
                  <a:pt x="2045483" y="21668"/>
                </a:cubicBezTo>
                <a:cubicBezTo>
                  <a:pt x="2055598" y="9024"/>
                  <a:pt x="2059408" y="15913"/>
                  <a:pt x="2071485" y="8667"/>
                </a:cubicBezTo>
                <a:cubicBezTo>
                  <a:pt x="2074988" y="6565"/>
                  <a:pt x="2077263" y="2889"/>
                  <a:pt x="2080152" y="0"/>
                </a:cubicBez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5200379" y="1109414"/>
            <a:ext cx="2933881" cy="949069"/>
          </a:xfrm>
          <a:custGeom>
            <a:avLst/>
            <a:gdLst>
              <a:gd name="connsiteX0" fmla="*/ 827727 w 2933881"/>
              <a:gd name="connsiteY0" fmla="*/ 931735 h 949069"/>
              <a:gd name="connsiteX1" fmla="*/ 1235090 w 2933881"/>
              <a:gd name="connsiteY1" fmla="*/ 936068 h 949069"/>
              <a:gd name="connsiteX2" fmla="*/ 1365100 w 2933881"/>
              <a:gd name="connsiteY2" fmla="*/ 940402 h 949069"/>
              <a:gd name="connsiteX3" fmla="*/ 1503776 w 2933881"/>
              <a:gd name="connsiteY3" fmla="*/ 949069 h 949069"/>
              <a:gd name="connsiteX4" fmla="*/ 1846135 w 2933881"/>
              <a:gd name="connsiteY4" fmla="*/ 944736 h 949069"/>
              <a:gd name="connsiteX5" fmla="*/ 1885138 w 2933881"/>
              <a:gd name="connsiteY5" fmla="*/ 940402 h 949069"/>
              <a:gd name="connsiteX6" fmla="*/ 1963143 w 2933881"/>
              <a:gd name="connsiteY6" fmla="*/ 931735 h 949069"/>
              <a:gd name="connsiteX7" fmla="*/ 1976144 w 2933881"/>
              <a:gd name="connsiteY7" fmla="*/ 927401 h 949069"/>
              <a:gd name="connsiteX8" fmla="*/ 2058484 w 2933881"/>
              <a:gd name="connsiteY8" fmla="*/ 918734 h 949069"/>
              <a:gd name="connsiteX9" fmla="*/ 2136489 w 2933881"/>
              <a:gd name="connsiteY9" fmla="*/ 914400 h 949069"/>
              <a:gd name="connsiteX10" fmla="*/ 2153824 w 2933881"/>
              <a:gd name="connsiteY10" fmla="*/ 910067 h 949069"/>
              <a:gd name="connsiteX11" fmla="*/ 2166825 w 2933881"/>
              <a:gd name="connsiteY11" fmla="*/ 905733 h 949069"/>
              <a:gd name="connsiteX12" fmla="*/ 2201494 w 2933881"/>
              <a:gd name="connsiteY12" fmla="*/ 901399 h 949069"/>
              <a:gd name="connsiteX13" fmla="*/ 2249164 w 2933881"/>
              <a:gd name="connsiteY13" fmla="*/ 892732 h 949069"/>
              <a:gd name="connsiteX14" fmla="*/ 2933881 w 2933881"/>
              <a:gd name="connsiteY14" fmla="*/ 888398 h 949069"/>
              <a:gd name="connsiteX15" fmla="*/ 2929547 w 2933881"/>
              <a:gd name="connsiteY15" fmla="*/ 450700 h 949069"/>
              <a:gd name="connsiteX16" fmla="*/ 2925213 w 2933881"/>
              <a:gd name="connsiteY16" fmla="*/ 424698 h 949069"/>
              <a:gd name="connsiteX17" fmla="*/ 2920880 w 2933881"/>
              <a:gd name="connsiteY17" fmla="*/ 407363 h 949069"/>
              <a:gd name="connsiteX18" fmla="*/ 2912212 w 2933881"/>
              <a:gd name="connsiteY18" fmla="*/ 368360 h 949069"/>
              <a:gd name="connsiteX19" fmla="*/ 2903545 w 2933881"/>
              <a:gd name="connsiteY19" fmla="*/ 286021 h 949069"/>
              <a:gd name="connsiteX20" fmla="*/ 2877543 w 2933881"/>
              <a:gd name="connsiteY20" fmla="*/ 281687 h 949069"/>
              <a:gd name="connsiteX21" fmla="*/ 2782203 w 2933881"/>
              <a:gd name="connsiteY21" fmla="*/ 268686 h 949069"/>
              <a:gd name="connsiteX22" fmla="*/ 2340171 w 2933881"/>
              <a:gd name="connsiteY22" fmla="*/ 273020 h 949069"/>
              <a:gd name="connsiteX23" fmla="*/ 2335837 w 2933881"/>
              <a:gd name="connsiteY23" fmla="*/ 286021 h 949069"/>
              <a:gd name="connsiteX24" fmla="*/ 2331503 w 2933881"/>
              <a:gd name="connsiteY24" fmla="*/ 346692 h 949069"/>
              <a:gd name="connsiteX25" fmla="*/ 2318503 w 2933881"/>
              <a:gd name="connsiteY25" fmla="*/ 351026 h 949069"/>
              <a:gd name="connsiteX26" fmla="*/ 2305502 w 2933881"/>
              <a:gd name="connsiteY26" fmla="*/ 372694 h 949069"/>
              <a:gd name="connsiteX27" fmla="*/ 2283833 w 2933881"/>
              <a:gd name="connsiteY27" fmla="*/ 390029 h 949069"/>
              <a:gd name="connsiteX28" fmla="*/ 2257831 w 2933881"/>
              <a:gd name="connsiteY28" fmla="*/ 381361 h 949069"/>
              <a:gd name="connsiteX29" fmla="*/ 2236163 w 2933881"/>
              <a:gd name="connsiteY29" fmla="*/ 359693 h 949069"/>
              <a:gd name="connsiteX30" fmla="*/ 2205828 w 2933881"/>
              <a:gd name="connsiteY30" fmla="*/ 364027 h 949069"/>
              <a:gd name="connsiteX31" fmla="*/ 2192827 w 2933881"/>
              <a:gd name="connsiteY31" fmla="*/ 394362 h 949069"/>
              <a:gd name="connsiteX32" fmla="*/ 2171158 w 2933881"/>
              <a:gd name="connsiteY32" fmla="*/ 416031 h 949069"/>
              <a:gd name="connsiteX33" fmla="*/ 2158157 w 2933881"/>
              <a:gd name="connsiteY33" fmla="*/ 446366 h 949069"/>
              <a:gd name="connsiteX34" fmla="*/ 2162491 w 2933881"/>
              <a:gd name="connsiteY34" fmla="*/ 494036 h 949069"/>
              <a:gd name="connsiteX35" fmla="*/ 2188493 w 2933881"/>
              <a:gd name="connsiteY35" fmla="*/ 502704 h 949069"/>
              <a:gd name="connsiteX36" fmla="*/ 2140823 w 2933881"/>
              <a:gd name="connsiteY36" fmla="*/ 524372 h 949069"/>
              <a:gd name="connsiteX37" fmla="*/ 2132156 w 2933881"/>
              <a:gd name="connsiteY37" fmla="*/ 537373 h 949069"/>
              <a:gd name="connsiteX38" fmla="*/ 2119155 w 2933881"/>
              <a:gd name="connsiteY38" fmla="*/ 541706 h 949069"/>
              <a:gd name="connsiteX39" fmla="*/ 1980478 w 2933881"/>
              <a:gd name="connsiteY39" fmla="*/ 537373 h 949069"/>
              <a:gd name="connsiteX40" fmla="*/ 1963143 w 2933881"/>
              <a:gd name="connsiteY40" fmla="*/ 533039 h 949069"/>
              <a:gd name="connsiteX41" fmla="*/ 1932808 w 2933881"/>
              <a:gd name="connsiteY41" fmla="*/ 528705 h 949069"/>
              <a:gd name="connsiteX42" fmla="*/ 1737794 w 2933881"/>
              <a:gd name="connsiteY42" fmla="*/ 524372 h 949069"/>
              <a:gd name="connsiteX43" fmla="*/ 1724793 w 2933881"/>
              <a:gd name="connsiteY43" fmla="*/ 515704 h 949069"/>
              <a:gd name="connsiteX44" fmla="*/ 1716125 w 2933881"/>
              <a:gd name="connsiteY44" fmla="*/ 507037 h 949069"/>
              <a:gd name="connsiteX45" fmla="*/ 1690123 w 2933881"/>
              <a:gd name="connsiteY45" fmla="*/ 498370 h 949069"/>
              <a:gd name="connsiteX46" fmla="*/ 1659788 w 2933881"/>
              <a:gd name="connsiteY46" fmla="*/ 489703 h 949069"/>
              <a:gd name="connsiteX47" fmla="*/ 1633786 w 2933881"/>
              <a:gd name="connsiteY47" fmla="*/ 481035 h 949069"/>
              <a:gd name="connsiteX48" fmla="*/ 1620785 w 2933881"/>
              <a:gd name="connsiteY48" fmla="*/ 476702 h 949069"/>
              <a:gd name="connsiteX49" fmla="*/ 1564448 w 2933881"/>
              <a:gd name="connsiteY49" fmla="*/ 463701 h 949069"/>
              <a:gd name="connsiteX50" fmla="*/ 1499443 w 2933881"/>
              <a:gd name="connsiteY50" fmla="*/ 442032 h 949069"/>
              <a:gd name="connsiteX51" fmla="*/ 1473441 w 2933881"/>
              <a:gd name="connsiteY51" fmla="*/ 433365 h 949069"/>
              <a:gd name="connsiteX52" fmla="*/ 1443105 w 2933881"/>
              <a:gd name="connsiteY52" fmla="*/ 420364 h 949069"/>
              <a:gd name="connsiteX53" fmla="*/ 1412770 w 2933881"/>
              <a:gd name="connsiteY53" fmla="*/ 394362 h 949069"/>
              <a:gd name="connsiteX54" fmla="*/ 1386768 w 2933881"/>
              <a:gd name="connsiteY54" fmla="*/ 385695 h 949069"/>
              <a:gd name="connsiteX55" fmla="*/ 1373767 w 2933881"/>
              <a:gd name="connsiteY55" fmla="*/ 381361 h 949069"/>
              <a:gd name="connsiteX56" fmla="*/ 1352099 w 2933881"/>
              <a:gd name="connsiteY56" fmla="*/ 377028 h 949069"/>
              <a:gd name="connsiteX57" fmla="*/ 1326097 w 2933881"/>
              <a:gd name="connsiteY57" fmla="*/ 368360 h 949069"/>
              <a:gd name="connsiteX58" fmla="*/ 1300095 w 2933881"/>
              <a:gd name="connsiteY58" fmla="*/ 359693 h 949069"/>
              <a:gd name="connsiteX59" fmla="*/ 1287094 w 2933881"/>
              <a:gd name="connsiteY59" fmla="*/ 355359 h 949069"/>
              <a:gd name="connsiteX60" fmla="*/ 1187420 w 2933881"/>
              <a:gd name="connsiteY60" fmla="*/ 346692 h 949069"/>
              <a:gd name="connsiteX61" fmla="*/ 1170085 w 2933881"/>
              <a:gd name="connsiteY61" fmla="*/ 342359 h 949069"/>
              <a:gd name="connsiteX62" fmla="*/ 1139750 w 2933881"/>
              <a:gd name="connsiteY62" fmla="*/ 333691 h 949069"/>
              <a:gd name="connsiteX63" fmla="*/ 1087746 w 2933881"/>
              <a:gd name="connsiteY63" fmla="*/ 325024 h 949069"/>
              <a:gd name="connsiteX64" fmla="*/ 1070412 w 2933881"/>
              <a:gd name="connsiteY64" fmla="*/ 320690 h 949069"/>
              <a:gd name="connsiteX65" fmla="*/ 1048743 w 2933881"/>
              <a:gd name="connsiteY65" fmla="*/ 316357 h 949069"/>
              <a:gd name="connsiteX66" fmla="*/ 1022741 w 2933881"/>
              <a:gd name="connsiteY66" fmla="*/ 307689 h 949069"/>
              <a:gd name="connsiteX67" fmla="*/ 1009740 w 2933881"/>
              <a:gd name="connsiteY67" fmla="*/ 303356 h 949069"/>
              <a:gd name="connsiteX68" fmla="*/ 849395 w 2933881"/>
              <a:gd name="connsiteY68" fmla="*/ 299022 h 949069"/>
              <a:gd name="connsiteX69" fmla="*/ 788724 w 2933881"/>
              <a:gd name="connsiteY69" fmla="*/ 290355 h 949069"/>
              <a:gd name="connsiteX70" fmla="*/ 775723 w 2933881"/>
              <a:gd name="connsiteY70" fmla="*/ 286021 h 949069"/>
              <a:gd name="connsiteX71" fmla="*/ 741054 w 2933881"/>
              <a:gd name="connsiteY71" fmla="*/ 277354 h 949069"/>
              <a:gd name="connsiteX72" fmla="*/ 728053 w 2933881"/>
              <a:gd name="connsiteY72" fmla="*/ 268686 h 949069"/>
              <a:gd name="connsiteX73" fmla="*/ 702051 w 2933881"/>
              <a:gd name="connsiteY73" fmla="*/ 260019 h 949069"/>
              <a:gd name="connsiteX74" fmla="*/ 676049 w 2933881"/>
              <a:gd name="connsiteY74" fmla="*/ 251352 h 949069"/>
              <a:gd name="connsiteX75" fmla="*/ 650048 w 2933881"/>
              <a:gd name="connsiteY75" fmla="*/ 238351 h 949069"/>
              <a:gd name="connsiteX76" fmla="*/ 624046 w 2933881"/>
              <a:gd name="connsiteY76" fmla="*/ 229684 h 949069"/>
              <a:gd name="connsiteX77" fmla="*/ 611045 w 2933881"/>
              <a:gd name="connsiteY77" fmla="*/ 225350 h 949069"/>
              <a:gd name="connsiteX78" fmla="*/ 559041 w 2933881"/>
              <a:gd name="connsiteY78" fmla="*/ 216683 h 949069"/>
              <a:gd name="connsiteX79" fmla="*/ 533039 w 2933881"/>
              <a:gd name="connsiteY79" fmla="*/ 212349 h 949069"/>
              <a:gd name="connsiteX80" fmla="*/ 507037 w 2933881"/>
              <a:gd name="connsiteY80" fmla="*/ 203682 h 949069"/>
              <a:gd name="connsiteX81" fmla="*/ 494036 w 2933881"/>
              <a:gd name="connsiteY81" fmla="*/ 199348 h 949069"/>
              <a:gd name="connsiteX82" fmla="*/ 481035 w 2933881"/>
              <a:gd name="connsiteY82" fmla="*/ 190681 h 949069"/>
              <a:gd name="connsiteX83" fmla="*/ 446366 w 2933881"/>
              <a:gd name="connsiteY83" fmla="*/ 173346 h 949069"/>
              <a:gd name="connsiteX84" fmla="*/ 351026 w 2933881"/>
              <a:gd name="connsiteY84" fmla="*/ 169013 h 949069"/>
              <a:gd name="connsiteX85" fmla="*/ 312023 w 2933881"/>
              <a:gd name="connsiteY85" fmla="*/ 156012 h 949069"/>
              <a:gd name="connsiteX86" fmla="*/ 299022 w 2933881"/>
              <a:gd name="connsiteY86" fmla="*/ 151678 h 949069"/>
              <a:gd name="connsiteX87" fmla="*/ 286021 w 2933881"/>
              <a:gd name="connsiteY87" fmla="*/ 143011 h 949069"/>
              <a:gd name="connsiteX88" fmla="*/ 268686 w 2933881"/>
              <a:gd name="connsiteY88" fmla="*/ 138677 h 949069"/>
              <a:gd name="connsiteX89" fmla="*/ 255685 w 2933881"/>
              <a:gd name="connsiteY89" fmla="*/ 134343 h 949069"/>
              <a:gd name="connsiteX90" fmla="*/ 238351 w 2933881"/>
              <a:gd name="connsiteY90" fmla="*/ 130010 h 949069"/>
              <a:gd name="connsiteX91" fmla="*/ 225350 w 2933881"/>
              <a:gd name="connsiteY91" fmla="*/ 125676 h 949069"/>
              <a:gd name="connsiteX92" fmla="*/ 199348 w 2933881"/>
              <a:gd name="connsiteY92" fmla="*/ 108341 h 949069"/>
              <a:gd name="connsiteX93" fmla="*/ 186347 w 2933881"/>
              <a:gd name="connsiteY93" fmla="*/ 99674 h 949069"/>
              <a:gd name="connsiteX94" fmla="*/ 173346 w 2933881"/>
              <a:gd name="connsiteY94" fmla="*/ 91007 h 949069"/>
              <a:gd name="connsiteX95" fmla="*/ 160345 w 2933881"/>
              <a:gd name="connsiteY95" fmla="*/ 86673 h 949069"/>
              <a:gd name="connsiteX96" fmla="*/ 147344 w 2933881"/>
              <a:gd name="connsiteY96" fmla="*/ 73672 h 949069"/>
              <a:gd name="connsiteX97" fmla="*/ 121342 w 2933881"/>
              <a:gd name="connsiteY97" fmla="*/ 56338 h 949069"/>
              <a:gd name="connsiteX98" fmla="*/ 99674 w 2933881"/>
              <a:gd name="connsiteY98" fmla="*/ 43337 h 949069"/>
              <a:gd name="connsiteX99" fmla="*/ 78006 w 2933881"/>
              <a:gd name="connsiteY99" fmla="*/ 26002 h 949069"/>
              <a:gd name="connsiteX100" fmla="*/ 52004 w 2933881"/>
              <a:gd name="connsiteY100" fmla="*/ 17335 h 949069"/>
              <a:gd name="connsiteX101" fmla="*/ 39003 w 2933881"/>
              <a:gd name="connsiteY101" fmla="*/ 8668 h 949069"/>
              <a:gd name="connsiteX102" fmla="*/ 0 w 2933881"/>
              <a:gd name="connsiteY102" fmla="*/ 0 h 9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933881" h="949069">
                <a:moveTo>
                  <a:pt x="827727" y="931735"/>
                </a:moveTo>
                <a:lnTo>
                  <a:pt x="1235090" y="936068"/>
                </a:lnTo>
                <a:cubicBezTo>
                  <a:pt x="1278445" y="936767"/>
                  <a:pt x="1321773" y="938703"/>
                  <a:pt x="1365100" y="940402"/>
                </a:cubicBezTo>
                <a:cubicBezTo>
                  <a:pt x="1454651" y="943914"/>
                  <a:pt x="1434999" y="942817"/>
                  <a:pt x="1503776" y="949069"/>
                </a:cubicBezTo>
                <a:lnTo>
                  <a:pt x="1846135" y="944736"/>
                </a:lnTo>
                <a:cubicBezTo>
                  <a:pt x="1859213" y="944439"/>
                  <a:pt x="1872147" y="941931"/>
                  <a:pt x="1885138" y="940402"/>
                </a:cubicBezTo>
                <a:cubicBezTo>
                  <a:pt x="1954636" y="932225"/>
                  <a:pt x="1882760" y="939772"/>
                  <a:pt x="1963143" y="931735"/>
                </a:cubicBezTo>
                <a:cubicBezTo>
                  <a:pt x="1967477" y="930290"/>
                  <a:pt x="1971712" y="928509"/>
                  <a:pt x="1976144" y="927401"/>
                </a:cubicBezTo>
                <a:cubicBezTo>
                  <a:pt x="2005432" y="920079"/>
                  <a:pt x="2024219" y="920876"/>
                  <a:pt x="2058484" y="918734"/>
                </a:cubicBezTo>
                <a:lnTo>
                  <a:pt x="2136489" y="914400"/>
                </a:lnTo>
                <a:cubicBezTo>
                  <a:pt x="2142267" y="912956"/>
                  <a:pt x="2148097" y="911703"/>
                  <a:pt x="2153824" y="910067"/>
                </a:cubicBezTo>
                <a:cubicBezTo>
                  <a:pt x="2158216" y="908812"/>
                  <a:pt x="2162331" y="906550"/>
                  <a:pt x="2166825" y="905733"/>
                </a:cubicBezTo>
                <a:cubicBezTo>
                  <a:pt x="2178283" y="903649"/>
                  <a:pt x="2189983" y="903170"/>
                  <a:pt x="2201494" y="901399"/>
                </a:cubicBezTo>
                <a:cubicBezTo>
                  <a:pt x="2211227" y="899902"/>
                  <a:pt x="2240413" y="892839"/>
                  <a:pt x="2249164" y="892732"/>
                </a:cubicBezTo>
                <a:lnTo>
                  <a:pt x="2933881" y="888398"/>
                </a:lnTo>
                <a:cubicBezTo>
                  <a:pt x="2932436" y="742499"/>
                  <a:pt x="2932274" y="596581"/>
                  <a:pt x="2929547" y="450700"/>
                </a:cubicBezTo>
                <a:cubicBezTo>
                  <a:pt x="2929383" y="441915"/>
                  <a:pt x="2926936" y="433314"/>
                  <a:pt x="2925213" y="424698"/>
                </a:cubicBezTo>
                <a:cubicBezTo>
                  <a:pt x="2924045" y="418858"/>
                  <a:pt x="2922048" y="413203"/>
                  <a:pt x="2920880" y="407363"/>
                </a:cubicBezTo>
                <a:cubicBezTo>
                  <a:pt x="2913255" y="369235"/>
                  <a:pt x="2920645" y="393658"/>
                  <a:pt x="2912212" y="368360"/>
                </a:cubicBezTo>
                <a:cubicBezTo>
                  <a:pt x="2909323" y="340914"/>
                  <a:pt x="2913795" y="311645"/>
                  <a:pt x="2903545" y="286021"/>
                </a:cubicBezTo>
                <a:cubicBezTo>
                  <a:pt x="2900282" y="277863"/>
                  <a:pt x="2886179" y="283306"/>
                  <a:pt x="2877543" y="281687"/>
                </a:cubicBezTo>
                <a:cubicBezTo>
                  <a:pt x="2809906" y="269005"/>
                  <a:pt x="2857441" y="274956"/>
                  <a:pt x="2782203" y="268686"/>
                </a:cubicBezTo>
                <a:lnTo>
                  <a:pt x="2340171" y="273020"/>
                </a:lnTo>
                <a:cubicBezTo>
                  <a:pt x="2335606" y="273197"/>
                  <a:pt x="2336371" y="281484"/>
                  <a:pt x="2335837" y="286021"/>
                </a:cubicBezTo>
                <a:cubicBezTo>
                  <a:pt x="2333468" y="306157"/>
                  <a:pt x="2336727" y="327101"/>
                  <a:pt x="2331503" y="346692"/>
                </a:cubicBezTo>
                <a:cubicBezTo>
                  <a:pt x="2330326" y="351106"/>
                  <a:pt x="2322836" y="349581"/>
                  <a:pt x="2318503" y="351026"/>
                </a:cubicBezTo>
                <a:cubicBezTo>
                  <a:pt x="2296540" y="372987"/>
                  <a:pt x="2322379" y="344566"/>
                  <a:pt x="2305502" y="372694"/>
                </a:cubicBezTo>
                <a:cubicBezTo>
                  <a:pt x="2301387" y="379553"/>
                  <a:pt x="2289735" y="386094"/>
                  <a:pt x="2283833" y="390029"/>
                </a:cubicBezTo>
                <a:cubicBezTo>
                  <a:pt x="2275166" y="387140"/>
                  <a:pt x="2262899" y="388963"/>
                  <a:pt x="2257831" y="381361"/>
                </a:cubicBezTo>
                <a:cubicBezTo>
                  <a:pt x="2246275" y="364026"/>
                  <a:pt x="2253498" y="371249"/>
                  <a:pt x="2236163" y="359693"/>
                </a:cubicBezTo>
                <a:cubicBezTo>
                  <a:pt x="2226051" y="361138"/>
                  <a:pt x="2214757" y="359067"/>
                  <a:pt x="2205828" y="364027"/>
                </a:cubicBezTo>
                <a:cubicBezTo>
                  <a:pt x="2195680" y="369665"/>
                  <a:pt x="2198805" y="386392"/>
                  <a:pt x="2192827" y="394362"/>
                </a:cubicBezTo>
                <a:cubicBezTo>
                  <a:pt x="2186698" y="402534"/>
                  <a:pt x="2175726" y="406895"/>
                  <a:pt x="2171158" y="416031"/>
                </a:cubicBezTo>
                <a:cubicBezTo>
                  <a:pt x="2160448" y="437451"/>
                  <a:pt x="2164534" y="427237"/>
                  <a:pt x="2158157" y="446366"/>
                </a:cubicBezTo>
                <a:cubicBezTo>
                  <a:pt x="2159602" y="462256"/>
                  <a:pt x="2154926" y="479988"/>
                  <a:pt x="2162491" y="494036"/>
                </a:cubicBezTo>
                <a:cubicBezTo>
                  <a:pt x="2166823" y="502080"/>
                  <a:pt x="2188493" y="502704"/>
                  <a:pt x="2188493" y="502704"/>
                </a:cubicBezTo>
                <a:cubicBezTo>
                  <a:pt x="2179351" y="539266"/>
                  <a:pt x="2193221" y="506905"/>
                  <a:pt x="2140823" y="524372"/>
                </a:cubicBezTo>
                <a:cubicBezTo>
                  <a:pt x="2135882" y="526019"/>
                  <a:pt x="2136223" y="534119"/>
                  <a:pt x="2132156" y="537373"/>
                </a:cubicBezTo>
                <a:cubicBezTo>
                  <a:pt x="2128589" y="540227"/>
                  <a:pt x="2123489" y="540262"/>
                  <a:pt x="2119155" y="541706"/>
                </a:cubicBezTo>
                <a:cubicBezTo>
                  <a:pt x="2072929" y="540262"/>
                  <a:pt x="2026655" y="539938"/>
                  <a:pt x="1980478" y="537373"/>
                </a:cubicBezTo>
                <a:cubicBezTo>
                  <a:pt x="1974531" y="537043"/>
                  <a:pt x="1969003" y="534105"/>
                  <a:pt x="1963143" y="533039"/>
                </a:cubicBezTo>
                <a:cubicBezTo>
                  <a:pt x="1953093" y="531212"/>
                  <a:pt x="1943015" y="529098"/>
                  <a:pt x="1932808" y="528705"/>
                </a:cubicBezTo>
                <a:cubicBezTo>
                  <a:pt x="1867835" y="526206"/>
                  <a:pt x="1802799" y="525816"/>
                  <a:pt x="1737794" y="524372"/>
                </a:cubicBezTo>
                <a:cubicBezTo>
                  <a:pt x="1733460" y="521483"/>
                  <a:pt x="1728860" y="518958"/>
                  <a:pt x="1724793" y="515704"/>
                </a:cubicBezTo>
                <a:cubicBezTo>
                  <a:pt x="1721602" y="513152"/>
                  <a:pt x="1719780" y="508864"/>
                  <a:pt x="1716125" y="507037"/>
                </a:cubicBezTo>
                <a:cubicBezTo>
                  <a:pt x="1707953" y="502951"/>
                  <a:pt x="1698790" y="501259"/>
                  <a:pt x="1690123" y="498370"/>
                </a:cubicBezTo>
                <a:cubicBezTo>
                  <a:pt x="1646396" y="483794"/>
                  <a:pt x="1714247" y="506041"/>
                  <a:pt x="1659788" y="489703"/>
                </a:cubicBezTo>
                <a:cubicBezTo>
                  <a:pt x="1651037" y="487078"/>
                  <a:pt x="1642453" y="483924"/>
                  <a:pt x="1633786" y="481035"/>
                </a:cubicBezTo>
                <a:cubicBezTo>
                  <a:pt x="1629452" y="479590"/>
                  <a:pt x="1625264" y="477598"/>
                  <a:pt x="1620785" y="476702"/>
                </a:cubicBezTo>
                <a:cubicBezTo>
                  <a:pt x="1603602" y="473265"/>
                  <a:pt x="1580120" y="468925"/>
                  <a:pt x="1564448" y="463701"/>
                </a:cubicBezTo>
                <a:lnTo>
                  <a:pt x="1499443" y="442032"/>
                </a:lnTo>
                <a:cubicBezTo>
                  <a:pt x="1499438" y="442030"/>
                  <a:pt x="1473445" y="433368"/>
                  <a:pt x="1473441" y="433365"/>
                </a:cubicBezTo>
                <a:cubicBezTo>
                  <a:pt x="1455484" y="421394"/>
                  <a:pt x="1465493" y="425961"/>
                  <a:pt x="1443105" y="420364"/>
                </a:cubicBezTo>
                <a:cubicBezTo>
                  <a:pt x="1434516" y="411775"/>
                  <a:pt x="1424648" y="399641"/>
                  <a:pt x="1412770" y="394362"/>
                </a:cubicBezTo>
                <a:cubicBezTo>
                  <a:pt x="1404421" y="390651"/>
                  <a:pt x="1395435" y="388584"/>
                  <a:pt x="1386768" y="385695"/>
                </a:cubicBezTo>
                <a:cubicBezTo>
                  <a:pt x="1382434" y="384250"/>
                  <a:pt x="1378246" y="382257"/>
                  <a:pt x="1373767" y="381361"/>
                </a:cubicBezTo>
                <a:cubicBezTo>
                  <a:pt x="1366544" y="379917"/>
                  <a:pt x="1359205" y="378966"/>
                  <a:pt x="1352099" y="377028"/>
                </a:cubicBezTo>
                <a:cubicBezTo>
                  <a:pt x="1343285" y="374624"/>
                  <a:pt x="1334764" y="371249"/>
                  <a:pt x="1326097" y="368360"/>
                </a:cubicBezTo>
                <a:lnTo>
                  <a:pt x="1300095" y="359693"/>
                </a:lnTo>
                <a:cubicBezTo>
                  <a:pt x="1295761" y="358248"/>
                  <a:pt x="1291616" y="356005"/>
                  <a:pt x="1287094" y="355359"/>
                </a:cubicBezTo>
                <a:cubicBezTo>
                  <a:pt x="1233833" y="347752"/>
                  <a:pt x="1266953" y="351663"/>
                  <a:pt x="1187420" y="346692"/>
                </a:cubicBezTo>
                <a:cubicBezTo>
                  <a:pt x="1181642" y="345248"/>
                  <a:pt x="1175812" y="343995"/>
                  <a:pt x="1170085" y="342359"/>
                </a:cubicBezTo>
                <a:cubicBezTo>
                  <a:pt x="1153007" y="337480"/>
                  <a:pt x="1159467" y="337388"/>
                  <a:pt x="1139750" y="333691"/>
                </a:cubicBezTo>
                <a:cubicBezTo>
                  <a:pt x="1122477" y="330452"/>
                  <a:pt x="1104795" y="329287"/>
                  <a:pt x="1087746" y="325024"/>
                </a:cubicBezTo>
                <a:cubicBezTo>
                  <a:pt x="1081968" y="323579"/>
                  <a:pt x="1076226" y="321982"/>
                  <a:pt x="1070412" y="320690"/>
                </a:cubicBezTo>
                <a:cubicBezTo>
                  <a:pt x="1063221" y="319092"/>
                  <a:pt x="1055849" y="318295"/>
                  <a:pt x="1048743" y="316357"/>
                </a:cubicBezTo>
                <a:cubicBezTo>
                  <a:pt x="1039929" y="313953"/>
                  <a:pt x="1031408" y="310578"/>
                  <a:pt x="1022741" y="307689"/>
                </a:cubicBezTo>
                <a:cubicBezTo>
                  <a:pt x="1018407" y="306244"/>
                  <a:pt x="1014306" y="303479"/>
                  <a:pt x="1009740" y="303356"/>
                </a:cubicBezTo>
                <a:lnTo>
                  <a:pt x="849395" y="299022"/>
                </a:lnTo>
                <a:cubicBezTo>
                  <a:pt x="834416" y="297149"/>
                  <a:pt x="804780" y="293923"/>
                  <a:pt x="788724" y="290355"/>
                </a:cubicBezTo>
                <a:cubicBezTo>
                  <a:pt x="784265" y="289364"/>
                  <a:pt x="780155" y="287129"/>
                  <a:pt x="775723" y="286021"/>
                </a:cubicBezTo>
                <a:lnTo>
                  <a:pt x="741054" y="277354"/>
                </a:lnTo>
                <a:cubicBezTo>
                  <a:pt x="736720" y="274465"/>
                  <a:pt x="732813" y="270801"/>
                  <a:pt x="728053" y="268686"/>
                </a:cubicBezTo>
                <a:cubicBezTo>
                  <a:pt x="719704" y="264975"/>
                  <a:pt x="710718" y="262908"/>
                  <a:pt x="702051" y="260019"/>
                </a:cubicBezTo>
                <a:lnTo>
                  <a:pt x="676049" y="251352"/>
                </a:lnTo>
                <a:cubicBezTo>
                  <a:pt x="628622" y="235542"/>
                  <a:pt x="700465" y="260758"/>
                  <a:pt x="650048" y="238351"/>
                </a:cubicBezTo>
                <a:cubicBezTo>
                  <a:pt x="641699" y="234641"/>
                  <a:pt x="632713" y="232573"/>
                  <a:pt x="624046" y="229684"/>
                </a:cubicBezTo>
                <a:cubicBezTo>
                  <a:pt x="619712" y="228239"/>
                  <a:pt x="615567" y="225996"/>
                  <a:pt x="611045" y="225350"/>
                </a:cubicBezTo>
                <a:cubicBezTo>
                  <a:pt x="552929" y="217047"/>
                  <a:pt x="605499" y="225130"/>
                  <a:pt x="559041" y="216683"/>
                </a:cubicBezTo>
                <a:cubicBezTo>
                  <a:pt x="550396" y="215111"/>
                  <a:pt x="541564" y="214480"/>
                  <a:pt x="533039" y="212349"/>
                </a:cubicBezTo>
                <a:cubicBezTo>
                  <a:pt x="524176" y="210133"/>
                  <a:pt x="515704" y="206571"/>
                  <a:pt x="507037" y="203682"/>
                </a:cubicBezTo>
                <a:cubicBezTo>
                  <a:pt x="502703" y="202237"/>
                  <a:pt x="497837" y="201882"/>
                  <a:pt x="494036" y="199348"/>
                </a:cubicBezTo>
                <a:cubicBezTo>
                  <a:pt x="489702" y="196459"/>
                  <a:pt x="485102" y="193935"/>
                  <a:pt x="481035" y="190681"/>
                </a:cubicBezTo>
                <a:cubicBezTo>
                  <a:pt x="466995" y="179448"/>
                  <a:pt x="473815" y="174593"/>
                  <a:pt x="446366" y="173346"/>
                </a:cubicBezTo>
                <a:lnTo>
                  <a:pt x="351026" y="169013"/>
                </a:lnTo>
                <a:lnTo>
                  <a:pt x="312023" y="156012"/>
                </a:lnTo>
                <a:cubicBezTo>
                  <a:pt x="307689" y="154567"/>
                  <a:pt x="302823" y="154212"/>
                  <a:pt x="299022" y="151678"/>
                </a:cubicBezTo>
                <a:cubicBezTo>
                  <a:pt x="294688" y="148789"/>
                  <a:pt x="290808" y="145063"/>
                  <a:pt x="286021" y="143011"/>
                </a:cubicBezTo>
                <a:cubicBezTo>
                  <a:pt x="280546" y="140665"/>
                  <a:pt x="274413" y="140313"/>
                  <a:pt x="268686" y="138677"/>
                </a:cubicBezTo>
                <a:cubicBezTo>
                  <a:pt x="264294" y="137422"/>
                  <a:pt x="260077" y="135598"/>
                  <a:pt x="255685" y="134343"/>
                </a:cubicBezTo>
                <a:cubicBezTo>
                  <a:pt x="249958" y="132707"/>
                  <a:pt x="244078" y="131646"/>
                  <a:pt x="238351" y="130010"/>
                </a:cubicBezTo>
                <a:cubicBezTo>
                  <a:pt x="233959" y="128755"/>
                  <a:pt x="229343" y="127895"/>
                  <a:pt x="225350" y="125676"/>
                </a:cubicBezTo>
                <a:cubicBezTo>
                  <a:pt x="216244" y="120617"/>
                  <a:pt x="208015" y="114119"/>
                  <a:pt x="199348" y="108341"/>
                </a:cubicBezTo>
                <a:lnTo>
                  <a:pt x="186347" y="99674"/>
                </a:lnTo>
                <a:cubicBezTo>
                  <a:pt x="182013" y="96785"/>
                  <a:pt x="178287" y="92654"/>
                  <a:pt x="173346" y="91007"/>
                </a:cubicBezTo>
                <a:lnTo>
                  <a:pt x="160345" y="86673"/>
                </a:lnTo>
                <a:cubicBezTo>
                  <a:pt x="156011" y="82339"/>
                  <a:pt x="152182" y="77435"/>
                  <a:pt x="147344" y="73672"/>
                </a:cubicBezTo>
                <a:cubicBezTo>
                  <a:pt x="139121" y="67277"/>
                  <a:pt x="128707" y="63704"/>
                  <a:pt x="121342" y="56338"/>
                </a:cubicBezTo>
                <a:cubicBezTo>
                  <a:pt x="109445" y="44440"/>
                  <a:pt x="116551" y="48962"/>
                  <a:pt x="99674" y="43337"/>
                </a:cubicBezTo>
                <a:cubicBezTo>
                  <a:pt x="92469" y="36132"/>
                  <a:pt x="87848" y="30376"/>
                  <a:pt x="78006" y="26002"/>
                </a:cubicBezTo>
                <a:cubicBezTo>
                  <a:pt x="69657" y="22292"/>
                  <a:pt x="52004" y="17335"/>
                  <a:pt x="52004" y="17335"/>
                </a:cubicBezTo>
                <a:cubicBezTo>
                  <a:pt x="47670" y="14446"/>
                  <a:pt x="43992" y="10165"/>
                  <a:pt x="39003" y="8668"/>
                </a:cubicBezTo>
                <a:cubicBezTo>
                  <a:pt x="-20869" y="-9293"/>
                  <a:pt x="26132" y="13067"/>
                  <a:pt x="0" y="0"/>
                </a:cubicBez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-1" y="5579045"/>
            <a:ext cx="2340769" cy="790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–</a:t>
            </a:r>
            <a:r>
              <a:rPr lang="ru-RU" sz="1400" b="1" dirty="0" smtClean="0">
                <a:solidFill>
                  <a:srgbClr val="FF0000"/>
                </a:solidFill>
              </a:rPr>
              <a:t>  </a:t>
            </a:r>
            <a:r>
              <a:rPr lang="ru-RU" sz="1200" b="1" dirty="0" smtClean="0">
                <a:solidFill>
                  <a:schemeClr val="tx1"/>
                </a:solidFill>
              </a:rPr>
              <a:t>действующие маршруты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00B0F0"/>
                </a:solidFill>
              </a:rPr>
              <a:t>–</a:t>
            </a:r>
            <a:r>
              <a:rPr lang="ru-RU" sz="1400" b="1" dirty="0" smtClean="0">
                <a:solidFill>
                  <a:srgbClr val="00B0F0"/>
                </a:solidFill>
              </a:rPr>
              <a:t>  </a:t>
            </a:r>
            <a:r>
              <a:rPr lang="ru-RU" sz="1200" b="1" dirty="0" smtClean="0">
                <a:solidFill>
                  <a:schemeClr val="tx1"/>
                </a:solidFill>
              </a:rPr>
              <a:t>перспективные маршруты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– </a:t>
            </a:r>
            <a:r>
              <a:rPr lang="ru-RU" sz="1400" b="1" dirty="0" smtClean="0">
                <a:solidFill>
                  <a:srgbClr val="FFFF00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Арктическая зона РФ</a:t>
            </a:r>
            <a:endParaRPr lang="ru-RU" sz="1200" b="1" dirty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200" name="AutoShape 80"/>
          <p:cNvCxnSpPr>
            <a:cxnSpLocks noChangeShapeType="1"/>
            <a:stCxn id="4106" idx="3"/>
            <a:endCxn id="4195" idx="2"/>
          </p:cNvCxnSpPr>
          <p:nvPr/>
        </p:nvCxnSpPr>
        <p:spPr bwMode="auto">
          <a:xfrm flipV="1">
            <a:off x="2917825" y="1691481"/>
            <a:ext cx="1865312" cy="1162844"/>
          </a:xfrm>
          <a:prstGeom prst="curvedConnector2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01" name="AutoShape 81"/>
          <p:cNvCxnSpPr>
            <a:cxnSpLocks noChangeShapeType="1"/>
            <a:stCxn id="4106" idx="3"/>
            <a:endCxn id="4126" idx="2"/>
          </p:cNvCxnSpPr>
          <p:nvPr/>
        </p:nvCxnSpPr>
        <p:spPr bwMode="auto">
          <a:xfrm flipV="1">
            <a:off x="2917825" y="1630363"/>
            <a:ext cx="2232025" cy="1223962"/>
          </a:xfrm>
          <a:prstGeom prst="curvedConnector2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Скругленная соединительная линия 9"/>
          <p:cNvCxnSpPr>
            <a:endCxn id="117" idx="0"/>
          </p:cNvCxnSpPr>
          <p:nvPr/>
        </p:nvCxnSpPr>
        <p:spPr>
          <a:xfrm>
            <a:off x="3059113" y="2820988"/>
            <a:ext cx="2629780" cy="1904155"/>
          </a:xfrm>
          <a:prstGeom prst="curvedConnector2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9" name="AutoShape 89"/>
          <p:cNvCxnSpPr>
            <a:cxnSpLocks noChangeShapeType="1"/>
            <a:stCxn id="4106" idx="3"/>
            <a:endCxn id="4130" idx="2"/>
          </p:cNvCxnSpPr>
          <p:nvPr/>
        </p:nvCxnSpPr>
        <p:spPr bwMode="auto">
          <a:xfrm flipV="1">
            <a:off x="2917825" y="2422525"/>
            <a:ext cx="3167063" cy="431800"/>
          </a:xfrm>
          <a:prstGeom prst="curvedConnector2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25" name="AutoShape 105"/>
          <p:cNvCxnSpPr>
            <a:cxnSpLocks noChangeShapeType="1"/>
            <a:stCxn id="4193" idx="3"/>
            <a:endCxn id="4130" idx="2"/>
          </p:cNvCxnSpPr>
          <p:nvPr/>
        </p:nvCxnSpPr>
        <p:spPr bwMode="auto">
          <a:xfrm flipV="1">
            <a:off x="3203575" y="2422525"/>
            <a:ext cx="2881313" cy="312738"/>
          </a:xfrm>
          <a:prstGeom prst="curvedConnector2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02" name="AutoShape 82"/>
          <p:cNvCxnSpPr>
            <a:cxnSpLocks noChangeShapeType="1"/>
            <a:stCxn id="4106" idx="3"/>
            <a:endCxn id="4197" idx="2"/>
          </p:cNvCxnSpPr>
          <p:nvPr/>
        </p:nvCxnSpPr>
        <p:spPr bwMode="auto">
          <a:xfrm flipV="1">
            <a:off x="2917825" y="1873250"/>
            <a:ext cx="2407703" cy="981075"/>
          </a:xfrm>
          <a:prstGeom prst="curvedConnector2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22" name="AutoShape 102"/>
          <p:cNvCxnSpPr>
            <a:cxnSpLocks noChangeShapeType="1"/>
            <a:stCxn id="4196" idx="0"/>
            <a:endCxn id="4200" idx="0"/>
          </p:cNvCxnSpPr>
          <p:nvPr/>
        </p:nvCxnSpPr>
        <p:spPr bwMode="auto">
          <a:xfrm rot="16200000" flipH="1">
            <a:off x="6250218" y="320907"/>
            <a:ext cx="356394" cy="2541919"/>
          </a:xfrm>
          <a:prstGeom prst="curvedConnector3">
            <a:avLst>
              <a:gd name="adj1" fmla="val -64142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44" name="Text Box 54"/>
          <p:cNvSpPr txBox="1">
            <a:spLocks noChangeArrowheads="1"/>
          </p:cNvSpPr>
          <p:nvPr/>
        </p:nvSpPr>
        <p:spPr bwMode="auto">
          <a:xfrm>
            <a:off x="6373813" y="1671249"/>
            <a:ext cx="7191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 u="sng" dirty="0"/>
              <a:t>Мосеево</a:t>
            </a:r>
          </a:p>
        </p:txBody>
      </p:sp>
      <p:sp>
        <p:nvSpPr>
          <p:cNvPr id="4141" name="Text Box 51"/>
          <p:cNvSpPr txBox="1">
            <a:spLocks noChangeArrowheads="1"/>
          </p:cNvSpPr>
          <p:nvPr/>
        </p:nvSpPr>
        <p:spPr bwMode="auto">
          <a:xfrm>
            <a:off x="4828954" y="1138466"/>
            <a:ext cx="70762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 u="sng" dirty="0"/>
              <a:t>Мезень</a:t>
            </a:r>
          </a:p>
        </p:txBody>
      </p:sp>
      <p:sp>
        <p:nvSpPr>
          <p:cNvPr id="118" name="Text Box 29"/>
          <p:cNvSpPr txBox="1">
            <a:spLocks noChangeArrowheads="1"/>
          </p:cNvSpPr>
          <p:nvPr/>
        </p:nvSpPr>
        <p:spPr bwMode="auto">
          <a:xfrm>
            <a:off x="5165503" y="4509700"/>
            <a:ext cx="9924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 u="sng" dirty="0" smtClean="0"/>
              <a:t>Верхняя </a:t>
            </a:r>
            <a:r>
              <a:rPr lang="ru-RU" sz="800" b="1" u="sng" dirty="0"/>
              <a:t>Т</a:t>
            </a:r>
            <a:r>
              <a:rPr lang="ru-RU" sz="800" b="1" u="sng" dirty="0" smtClean="0"/>
              <a:t>ойма</a:t>
            </a:r>
            <a:endParaRPr lang="ru-RU" sz="800" b="1" u="sng" dirty="0"/>
          </a:p>
        </p:txBody>
      </p:sp>
      <p:sp>
        <p:nvSpPr>
          <p:cNvPr id="4142" name="Text Box 52"/>
          <p:cNvSpPr txBox="1">
            <a:spLocks noChangeArrowheads="1"/>
          </p:cNvSpPr>
          <p:nvPr/>
        </p:nvSpPr>
        <p:spPr bwMode="auto">
          <a:xfrm>
            <a:off x="4970212" y="1897063"/>
            <a:ext cx="62150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 u="sng" dirty="0"/>
              <a:t>Каменка</a:t>
            </a:r>
          </a:p>
        </p:txBody>
      </p:sp>
      <p:cxnSp>
        <p:nvCxnSpPr>
          <p:cNvPr id="5192" name="AutoShape 72"/>
          <p:cNvCxnSpPr>
            <a:cxnSpLocks noChangeShapeType="1"/>
            <a:stCxn id="4105" idx="0"/>
            <a:endCxn id="4187" idx="0"/>
          </p:cNvCxnSpPr>
          <p:nvPr/>
        </p:nvCxnSpPr>
        <p:spPr bwMode="auto">
          <a:xfrm rot="16200000" flipV="1">
            <a:off x="1321759" y="898690"/>
            <a:ext cx="530292" cy="2946004"/>
          </a:xfrm>
          <a:prstGeom prst="curvedConnector3">
            <a:avLst>
              <a:gd name="adj1" fmla="val 143108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19" name="Text Box 27"/>
          <p:cNvSpPr txBox="1">
            <a:spLocks noChangeArrowheads="1"/>
          </p:cNvSpPr>
          <p:nvPr/>
        </p:nvSpPr>
        <p:spPr bwMode="auto">
          <a:xfrm>
            <a:off x="127000" y="1915644"/>
            <a:ext cx="12604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 u="sng" dirty="0"/>
              <a:t>Летняя Золотица</a:t>
            </a:r>
          </a:p>
        </p:txBody>
      </p:sp>
      <p:sp>
        <p:nvSpPr>
          <p:cNvPr id="4114" name="Text Box 22"/>
          <p:cNvSpPr txBox="1">
            <a:spLocks noChangeArrowheads="1"/>
          </p:cNvSpPr>
          <p:nvPr/>
        </p:nvSpPr>
        <p:spPr bwMode="auto">
          <a:xfrm>
            <a:off x="-107950" y="2349500"/>
            <a:ext cx="71913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 u="sng" dirty="0"/>
              <a:t>Соловки</a:t>
            </a:r>
          </a:p>
        </p:txBody>
      </p:sp>
      <p:sp>
        <p:nvSpPr>
          <p:cNvPr id="120" name="Text Box 29"/>
          <p:cNvSpPr txBox="1">
            <a:spLocks noChangeArrowheads="1"/>
          </p:cNvSpPr>
          <p:nvPr/>
        </p:nvSpPr>
        <p:spPr bwMode="auto">
          <a:xfrm>
            <a:off x="5196682" y="3752464"/>
            <a:ext cx="86280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 u="sng" dirty="0" smtClean="0"/>
              <a:t>Карпогоры</a:t>
            </a:r>
            <a:endParaRPr lang="ru-RU" sz="800" b="1" u="sng" dirty="0"/>
          </a:p>
        </p:txBody>
      </p:sp>
      <p:sp>
        <p:nvSpPr>
          <p:cNvPr id="132" name="Прямоугольник 23"/>
          <p:cNvSpPr>
            <a:spLocks noChangeArrowheads="1"/>
          </p:cNvSpPr>
          <p:nvPr/>
        </p:nvSpPr>
        <p:spPr bwMode="auto">
          <a:xfrm>
            <a:off x="-12700" y="0"/>
            <a:ext cx="9169400" cy="6667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     М</a:t>
            </a:r>
            <a:r>
              <a:rPr lang="ru-RU" sz="2800" dirty="0" smtClean="0">
                <a:solidFill>
                  <a:srgbClr val="002060"/>
                </a:solidFill>
              </a:rPr>
              <a:t>инистерство транспорта </a:t>
            </a:r>
            <a:r>
              <a:rPr lang="ru-RU" sz="2800" dirty="0">
                <a:solidFill>
                  <a:srgbClr val="002060"/>
                </a:solidFill>
              </a:rPr>
              <a:t>Архангельской области </a:t>
            </a:r>
          </a:p>
        </p:txBody>
      </p:sp>
      <p:pic>
        <p:nvPicPr>
          <p:cNvPr id="13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-14288"/>
            <a:ext cx="576262" cy="66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4" name="Прямая соединительная линия 133"/>
          <p:cNvCxnSpPr/>
          <p:nvPr/>
        </p:nvCxnSpPr>
        <p:spPr>
          <a:xfrm>
            <a:off x="-12700" y="652463"/>
            <a:ext cx="91694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-14288" y="6394367"/>
            <a:ext cx="91694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7" name="Text Box 25"/>
          <p:cNvSpPr txBox="1">
            <a:spLocks noChangeArrowheads="1"/>
          </p:cNvSpPr>
          <p:nvPr/>
        </p:nvSpPr>
        <p:spPr bwMode="auto">
          <a:xfrm>
            <a:off x="585788" y="2965906"/>
            <a:ext cx="71913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 u="sng" dirty="0"/>
              <a:t>Пурнема</a:t>
            </a:r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2573586" y="2377179"/>
            <a:ext cx="10461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 b="1" u="sng" dirty="0"/>
              <a:t>Архангельск</a:t>
            </a:r>
          </a:p>
        </p:txBody>
      </p:sp>
      <p:sp>
        <p:nvSpPr>
          <p:cNvPr id="4108" name="Text Box 15"/>
          <p:cNvSpPr txBox="1">
            <a:spLocks noChangeArrowheads="1"/>
          </p:cNvSpPr>
          <p:nvPr/>
        </p:nvSpPr>
        <p:spPr bwMode="auto">
          <a:xfrm>
            <a:off x="2486421" y="2924175"/>
            <a:ext cx="8628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 b="1" u="sng" dirty="0"/>
              <a:t>Васьково</a:t>
            </a:r>
          </a:p>
        </p:txBody>
      </p:sp>
      <p:sp>
        <p:nvSpPr>
          <p:cNvPr id="4139" name="Text Box 49"/>
          <p:cNvSpPr txBox="1">
            <a:spLocks noChangeArrowheads="1"/>
          </p:cNvSpPr>
          <p:nvPr/>
        </p:nvSpPr>
        <p:spPr bwMode="auto">
          <a:xfrm>
            <a:off x="4480577" y="1632503"/>
            <a:ext cx="57626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 u="sng" dirty="0"/>
              <a:t>Сояна</a:t>
            </a:r>
          </a:p>
        </p:txBody>
      </p:sp>
      <p:sp>
        <p:nvSpPr>
          <p:cNvPr id="4146" name="Text Box 56"/>
          <p:cNvSpPr txBox="1">
            <a:spLocks noChangeArrowheads="1"/>
          </p:cNvSpPr>
          <p:nvPr/>
        </p:nvSpPr>
        <p:spPr bwMode="auto">
          <a:xfrm>
            <a:off x="6675640" y="2254090"/>
            <a:ext cx="7191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 u="sng" dirty="0"/>
              <a:t>Ценогора</a:t>
            </a:r>
          </a:p>
        </p:txBody>
      </p:sp>
      <p:sp>
        <p:nvSpPr>
          <p:cNvPr id="4143" name="Text Box 53"/>
          <p:cNvSpPr txBox="1">
            <a:spLocks noChangeArrowheads="1"/>
          </p:cNvSpPr>
          <p:nvPr/>
        </p:nvSpPr>
        <p:spPr bwMode="auto">
          <a:xfrm>
            <a:off x="5688806" y="2060575"/>
            <a:ext cx="8636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 u="sng" dirty="0"/>
              <a:t>Лешуконское</a:t>
            </a:r>
          </a:p>
        </p:txBody>
      </p:sp>
      <p:pic>
        <p:nvPicPr>
          <p:cNvPr id="119" name="Picture 109" descr="http://www.veryicon.com/icon/png/Application/iPhonica%20Vol.%202/Airplane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342" y="3933055"/>
            <a:ext cx="201643" cy="201643"/>
          </a:xfrm>
          <a:prstGeom prst="rect">
            <a:avLst/>
          </a:prstGeom>
          <a:solidFill>
            <a:srgbClr val="FF0000"/>
          </a:solidFill>
          <a:extLst/>
        </p:spPr>
      </p:pic>
      <p:sp>
        <p:nvSpPr>
          <p:cNvPr id="5234" name="TextBox 5233"/>
          <p:cNvSpPr txBox="1"/>
          <p:nvPr/>
        </p:nvSpPr>
        <p:spPr>
          <a:xfrm>
            <a:off x="6999985" y="5651166"/>
            <a:ext cx="208556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       действующие</a:t>
            </a:r>
          </a:p>
          <a:p>
            <a:endParaRPr lang="ru-RU" sz="1200" dirty="0" smtClean="0"/>
          </a:p>
          <a:p>
            <a:r>
              <a:rPr lang="ru-RU" sz="1200" dirty="0" smtClean="0"/>
              <a:t>         к восстановлению</a:t>
            </a:r>
            <a:endParaRPr lang="ru-RU" sz="1200" dirty="0"/>
          </a:p>
        </p:txBody>
      </p:sp>
      <p:pic>
        <p:nvPicPr>
          <p:cNvPr id="174" name="Picture 116" descr="http://www.veryicon.com/icon/png/Object/Points%20Of%20Interest/Airport%20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641" y="5684026"/>
            <a:ext cx="249900" cy="2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" name="Picture 109" descr="http://www.veryicon.com/icon/png/Application/iPhonica%20Vol.%202/Airplane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770" y="6081331"/>
            <a:ext cx="201643" cy="201643"/>
          </a:xfrm>
          <a:prstGeom prst="rect">
            <a:avLst/>
          </a:prstGeom>
          <a:solidFill>
            <a:srgbClr val="FF0000"/>
          </a:solidFill>
          <a:extLst/>
        </p:spPr>
      </p:pic>
    </p:spTree>
    <p:extLst>
      <p:ext uri="{BB962C8B-B14F-4D97-AF65-F5344CB8AC3E}">
        <p14:creationId xmlns:p14="http://schemas.microsoft.com/office/powerpoint/2010/main" val="28698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23"/>
          <p:cNvSpPr>
            <a:spLocks noChangeArrowheads="1"/>
          </p:cNvSpPr>
          <p:nvPr/>
        </p:nvSpPr>
        <p:spPr bwMode="auto">
          <a:xfrm>
            <a:off x="-15694" y="6381750"/>
            <a:ext cx="9172394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Прямоугольник 23"/>
          <p:cNvSpPr>
            <a:spLocks noChangeArrowheads="1"/>
          </p:cNvSpPr>
          <p:nvPr/>
        </p:nvSpPr>
        <p:spPr bwMode="auto">
          <a:xfrm>
            <a:off x="-12700" y="0"/>
            <a:ext cx="9169400" cy="6667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     М</a:t>
            </a:r>
            <a:r>
              <a:rPr lang="ru-RU" sz="2800" dirty="0" smtClean="0">
                <a:solidFill>
                  <a:srgbClr val="002060"/>
                </a:solidFill>
              </a:rPr>
              <a:t>инистерство транспорта </a:t>
            </a:r>
            <a:r>
              <a:rPr lang="ru-RU" sz="2800" dirty="0">
                <a:solidFill>
                  <a:srgbClr val="002060"/>
                </a:solidFill>
              </a:rPr>
              <a:t>Архангельской области 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-14288"/>
            <a:ext cx="576262" cy="66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30" y="666751"/>
            <a:ext cx="9174229" cy="571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-12700" y="6380163"/>
            <a:ext cx="91694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-12700" y="652463"/>
            <a:ext cx="91694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90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irlines-inform.ru/images/review_detail/upload/blog/1ac/IMG_20150209_0838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0"/>
            <a:ext cx="9144000" cy="685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23"/>
          <p:cNvSpPr>
            <a:spLocks noChangeArrowheads="1"/>
          </p:cNvSpPr>
          <p:nvPr/>
        </p:nvSpPr>
        <p:spPr bwMode="auto">
          <a:xfrm>
            <a:off x="-12700" y="0"/>
            <a:ext cx="9169400" cy="6667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     М</a:t>
            </a:r>
            <a:r>
              <a:rPr lang="ru-RU" sz="2800" dirty="0" smtClean="0">
                <a:solidFill>
                  <a:srgbClr val="002060"/>
                </a:solidFill>
              </a:rPr>
              <a:t>инистерство транспорта </a:t>
            </a:r>
            <a:r>
              <a:rPr lang="ru-RU" sz="2800" dirty="0">
                <a:solidFill>
                  <a:srgbClr val="002060"/>
                </a:solidFill>
              </a:rPr>
              <a:t>Архангельской области </a:t>
            </a: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-14288"/>
            <a:ext cx="576262" cy="66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-12700" y="652463"/>
            <a:ext cx="91694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23"/>
          <p:cNvSpPr>
            <a:spLocks noChangeArrowheads="1"/>
          </p:cNvSpPr>
          <p:nvPr/>
        </p:nvSpPr>
        <p:spPr bwMode="auto">
          <a:xfrm>
            <a:off x="-15694" y="6381750"/>
            <a:ext cx="9172394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12700" y="6380163"/>
            <a:ext cx="91694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4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6700" cy="6831378"/>
          </a:xfrm>
          <a:prstGeom prst="rect">
            <a:avLst/>
          </a:prstGeom>
          <a:solidFill>
            <a:srgbClr val="FFCC00"/>
          </a:solidFill>
          <a:ln/>
        </p:spPr>
      </p:pic>
      <p:sp>
        <p:nvSpPr>
          <p:cNvPr id="5" name="Прямоугольник 23"/>
          <p:cNvSpPr>
            <a:spLocks noChangeArrowheads="1"/>
          </p:cNvSpPr>
          <p:nvPr/>
        </p:nvSpPr>
        <p:spPr bwMode="auto">
          <a:xfrm>
            <a:off x="-12700" y="0"/>
            <a:ext cx="9169400" cy="6667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     М</a:t>
            </a:r>
            <a:r>
              <a:rPr lang="ru-RU" sz="2800" dirty="0" smtClean="0">
                <a:solidFill>
                  <a:srgbClr val="002060"/>
                </a:solidFill>
              </a:rPr>
              <a:t>инистерство транспорта </a:t>
            </a:r>
            <a:r>
              <a:rPr lang="ru-RU" sz="2800" dirty="0">
                <a:solidFill>
                  <a:srgbClr val="002060"/>
                </a:solidFill>
              </a:rPr>
              <a:t>Архангельской области </a:t>
            </a: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-14288"/>
            <a:ext cx="576262" cy="66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-12700" y="652463"/>
            <a:ext cx="91694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23"/>
          <p:cNvSpPr>
            <a:spLocks noChangeArrowheads="1"/>
          </p:cNvSpPr>
          <p:nvPr/>
        </p:nvSpPr>
        <p:spPr bwMode="auto">
          <a:xfrm>
            <a:off x="-15694" y="6381750"/>
            <a:ext cx="9172394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12700" y="6380163"/>
            <a:ext cx="91694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1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0"/>
            <a:ext cx="4536504" cy="524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92392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23"/>
          <p:cNvSpPr>
            <a:spLocks noChangeArrowheads="1"/>
          </p:cNvSpPr>
          <p:nvPr/>
        </p:nvSpPr>
        <p:spPr bwMode="auto">
          <a:xfrm>
            <a:off x="-12700" y="0"/>
            <a:ext cx="9169400" cy="6667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     М</a:t>
            </a:r>
            <a:r>
              <a:rPr lang="ru-RU" sz="2800" dirty="0" smtClean="0">
                <a:solidFill>
                  <a:srgbClr val="002060"/>
                </a:solidFill>
              </a:rPr>
              <a:t>инистерство транспорта </a:t>
            </a:r>
            <a:r>
              <a:rPr lang="ru-RU" sz="2800" dirty="0">
                <a:solidFill>
                  <a:srgbClr val="002060"/>
                </a:solidFill>
              </a:rPr>
              <a:t>Архангельской области </a:t>
            </a: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-14288"/>
            <a:ext cx="576262" cy="66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23"/>
          <p:cNvSpPr>
            <a:spLocks noChangeArrowheads="1"/>
          </p:cNvSpPr>
          <p:nvPr/>
        </p:nvSpPr>
        <p:spPr bwMode="auto">
          <a:xfrm>
            <a:off x="-15694" y="6381750"/>
            <a:ext cx="9172394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12700" y="6380163"/>
            <a:ext cx="91694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-12700" y="652463"/>
            <a:ext cx="91694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8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589588"/>
            <a:ext cx="8229600" cy="2714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1200" smtClean="0">
                <a:solidFill>
                  <a:schemeClr val="tx1"/>
                </a:solidFill>
              </a:rPr>
              <a:t>Рис 8. Перспективное изображение зданий со стороны привокзальной площади.</a:t>
            </a:r>
          </a:p>
        </p:txBody>
      </p:sp>
      <p:pic>
        <p:nvPicPr>
          <p:cNvPr id="25603" name="Содержимое 4" descr="3_A3slide.jpg"/>
          <p:cNvPicPr>
            <a:picLocks noGrp="1"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67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Прямоугольник 23"/>
          <p:cNvSpPr>
            <a:spLocks noChangeArrowheads="1"/>
          </p:cNvSpPr>
          <p:nvPr/>
        </p:nvSpPr>
        <p:spPr bwMode="auto">
          <a:xfrm>
            <a:off x="-12700" y="0"/>
            <a:ext cx="9169400" cy="6667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     М</a:t>
            </a:r>
            <a:r>
              <a:rPr lang="ru-RU" sz="2800" dirty="0" smtClean="0">
                <a:solidFill>
                  <a:srgbClr val="002060"/>
                </a:solidFill>
              </a:rPr>
              <a:t>инистерство транспорта </a:t>
            </a:r>
            <a:r>
              <a:rPr lang="ru-RU" sz="2800" dirty="0">
                <a:solidFill>
                  <a:srgbClr val="002060"/>
                </a:solidFill>
              </a:rPr>
              <a:t>Архангельской области </a:t>
            </a: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-14288"/>
            <a:ext cx="576262" cy="66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-12700" y="652463"/>
            <a:ext cx="91694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23"/>
          <p:cNvSpPr>
            <a:spLocks noChangeArrowheads="1"/>
          </p:cNvSpPr>
          <p:nvPr/>
        </p:nvSpPr>
        <p:spPr bwMode="auto">
          <a:xfrm>
            <a:off x="-15694" y="6381750"/>
            <a:ext cx="9172394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Перспективное изображение аэровокзального комплекса аэропорта «Архангельск»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2700" y="6380163"/>
            <a:ext cx="91694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88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445" y="0"/>
            <a:ext cx="9144000" cy="6858000"/>
            <a:chOff x="0" y="0"/>
            <a:chExt cx="5760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</p:grpSp>
      <p:sp>
        <p:nvSpPr>
          <p:cNvPr id="7" name="Прямоугольник 23"/>
          <p:cNvSpPr>
            <a:spLocks noChangeArrowheads="1"/>
          </p:cNvSpPr>
          <p:nvPr/>
        </p:nvSpPr>
        <p:spPr bwMode="auto">
          <a:xfrm>
            <a:off x="-12700" y="0"/>
            <a:ext cx="9169400" cy="6667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     М</a:t>
            </a:r>
            <a:r>
              <a:rPr lang="ru-RU" sz="2800" dirty="0" smtClean="0">
                <a:solidFill>
                  <a:srgbClr val="002060"/>
                </a:solidFill>
              </a:rPr>
              <a:t>инистерство транспорта </a:t>
            </a:r>
            <a:r>
              <a:rPr lang="ru-RU" sz="2800" dirty="0">
                <a:solidFill>
                  <a:srgbClr val="002060"/>
                </a:solidFill>
              </a:rPr>
              <a:t>Архангельской области 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-14288"/>
            <a:ext cx="576262" cy="66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-12700" y="652463"/>
            <a:ext cx="91694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23"/>
          <p:cNvSpPr>
            <a:spLocks noChangeArrowheads="1"/>
          </p:cNvSpPr>
          <p:nvPr/>
        </p:nvSpPr>
        <p:spPr bwMode="auto">
          <a:xfrm>
            <a:off x="-15694" y="6381750"/>
            <a:ext cx="9172394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17 марта 2016 года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700" y="6380163"/>
            <a:ext cx="91694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43608" y="2636912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2394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138</Words>
  <Application>Microsoft Office PowerPoint</Application>
  <PresentationFormat>Экран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 8. Перспективное изображение зданий со стороны привокзальной площади.</vt:lpstr>
      <vt:lpstr>Презентация PowerPoint</vt:lpstr>
    </vt:vector>
  </TitlesOfParts>
  <Company>MPTiS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 8. Перспективное изображение зданий со стороны привокзальной площади.</dc:title>
  <dc:creator>Грибин Виктор Александрович</dc:creator>
  <cp:lastModifiedBy>Грибин Виктор Александрович</cp:lastModifiedBy>
  <cp:revision>58</cp:revision>
  <cp:lastPrinted>2016-03-16T12:12:54Z</cp:lastPrinted>
  <dcterms:created xsi:type="dcterms:W3CDTF">2015-08-18T09:54:48Z</dcterms:created>
  <dcterms:modified xsi:type="dcterms:W3CDTF">2016-03-16T13:26:06Z</dcterms:modified>
</cp:coreProperties>
</file>