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2"/>
  </p:notesMasterIdLst>
  <p:sldIdLst>
    <p:sldId id="266" r:id="rId2"/>
    <p:sldId id="267" r:id="rId3"/>
    <p:sldId id="268" r:id="rId4"/>
    <p:sldId id="269" r:id="rId5"/>
    <p:sldId id="270" r:id="rId6"/>
    <p:sldId id="271" r:id="rId7"/>
    <p:sldId id="272" r:id="rId8"/>
    <p:sldId id="273" r:id="rId9"/>
    <p:sldId id="274" r:id="rId10"/>
    <p:sldId id="27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60000"/>
    <a:srgbClr val="AC0000"/>
    <a:srgbClr val="E60000"/>
    <a:srgbClr val="FF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513" autoAdjust="0"/>
    <p:restoredTop sz="94646" autoAdjust="0"/>
  </p:normalViewPr>
  <p:slideViewPr>
    <p:cSldViewPr>
      <p:cViewPr varScale="1">
        <p:scale>
          <a:sx n="110" d="100"/>
          <a:sy n="110" d="100"/>
        </p:scale>
        <p:origin x="-164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D0D08A-D8A7-4291-BE4A-39D9BB1B04D9}" type="datetimeFigureOut">
              <a:rPr lang="ru-RU" smtClean="0"/>
              <a:pPr/>
              <a:t>01.07.2015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081088-0B75-4D7D-8AAC-51F6B5999CB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smtClean="0"/>
          </a:p>
        </p:txBody>
      </p:sp>
      <p:sp>
        <p:nvSpPr>
          <p:cNvPr id="1126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85C6482-6317-4A58-A4CB-02D067D5545E}" type="slidenum">
              <a:rPr lang="ru-RU" altLang="ru-RU">
                <a:solidFill>
                  <a:prstClr val="black"/>
                </a:solidFill>
              </a:rPr>
              <a:pPr/>
              <a:t>1</a:t>
            </a:fld>
            <a:endParaRPr lang="ru-RU" alt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smtClean="0"/>
          </a:p>
        </p:txBody>
      </p:sp>
      <p:sp>
        <p:nvSpPr>
          <p:cNvPr id="1741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5B8E3EDB-79EF-4772-80DF-7BE6C7B24717}" type="slidenum">
              <a:rPr lang="ru-RU" altLang="ru-RU">
                <a:solidFill>
                  <a:prstClr val="black"/>
                </a:solidFill>
              </a:rPr>
              <a:pPr/>
              <a:t>6</a:t>
            </a:fld>
            <a:endParaRPr lang="ru-RU" alt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smtClean="0"/>
          </a:p>
        </p:txBody>
      </p:sp>
      <p:sp>
        <p:nvSpPr>
          <p:cNvPr id="1946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FEF4F96-E14E-4A11-9E1C-4F5BA5067814}" type="slidenum">
              <a:rPr lang="ru-RU" altLang="ru-RU">
                <a:solidFill>
                  <a:prstClr val="black"/>
                </a:solidFill>
              </a:rPr>
              <a:pPr/>
              <a:t>7</a:t>
            </a:fld>
            <a:endParaRPr lang="ru-RU" alt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smtClean="0"/>
          </a:p>
        </p:txBody>
      </p:sp>
      <p:sp>
        <p:nvSpPr>
          <p:cNvPr id="2150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4653898-C8EE-4C23-AD11-22D3F21416AE}" type="slidenum">
              <a:rPr lang="ru-RU" altLang="ru-RU">
                <a:solidFill>
                  <a:prstClr val="black"/>
                </a:solidFill>
              </a:rPr>
              <a:pPr/>
              <a:t>8</a:t>
            </a:fld>
            <a:endParaRPr lang="ru-RU" alt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smtClean="0"/>
          </a:p>
        </p:txBody>
      </p:sp>
      <p:sp>
        <p:nvSpPr>
          <p:cNvPr id="2355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C305095-0402-4B79-B861-A98CF4DCA2E7}" type="slidenum">
              <a:rPr lang="ru-RU" altLang="ru-RU">
                <a:solidFill>
                  <a:prstClr val="black"/>
                </a:solidFill>
              </a:rPr>
              <a:pPr/>
              <a:t>9</a:t>
            </a:fld>
            <a:endParaRPr lang="ru-RU" alt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2560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0D5D0D0-954B-49F2-A3A3-4C2E96E1503D}" type="slidenum">
              <a:rPr lang="ru-RU" altLang="ru-RU">
                <a:solidFill>
                  <a:prstClr val="black"/>
                </a:solidFill>
              </a:rPr>
              <a:pPr/>
              <a:t>10</a:t>
            </a:fld>
            <a:endParaRPr lang="ru-RU" alt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15"/>
          <p:cNvSpPr/>
          <p:nvPr/>
        </p:nvSpPr>
        <p:spPr>
          <a:xfrm>
            <a:off x="228600" y="228600"/>
            <a:ext cx="8696325" cy="6035675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5" name="Group 9"/>
          <p:cNvGrpSpPr>
            <a:grpSpLocks noChangeAspect="1"/>
          </p:cNvGrpSpPr>
          <p:nvPr/>
        </p:nvGrpSpPr>
        <p:grpSpPr bwMode="auto">
          <a:xfrm>
            <a:off x="211138" y="5354638"/>
            <a:ext cx="8723312" cy="1330325"/>
            <a:chOff x="-3905250" y="4294188"/>
            <a:chExt cx="13011150" cy="1892300"/>
          </a:xfrm>
        </p:grpSpPr>
        <p:sp>
          <p:nvSpPr>
            <p:cNvPr id="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>
                <a:gd name="T0" fmla="*/ 2147483646 w 2706"/>
                <a:gd name="T1" fmla="*/ 0 h 640"/>
                <a:gd name="T2" fmla="*/ 2147483646 w 2706"/>
                <a:gd name="T3" fmla="*/ 0 h 640"/>
                <a:gd name="T4" fmla="*/ 2147483646 w 2706"/>
                <a:gd name="T5" fmla="*/ 2147483646 h 640"/>
                <a:gd name="T6" fmla="*/ 2147483646 w 2706"/>
                <a:gd name="T7" fmla="*/ 2147483646 h 640"/>
                <a:gd name="T8" fmla="*/ 2147483646 w 2706"/>
                <a:gd name="T9" fmla="*/ 2147483646 h 640"/>
                <a:gd name="T10" fmla="*/ 2147483646 w 2706"/>
                <a:gd name="T11" fmla="*/ 2147483646 h 640"/>
                <a:gd name="T12" fmla="*/ 2147483646 w 2706"/>
                <a:gd name="T13" fmla="*/ 2147483646 h 640"/>
                <a:gd name="T14" fmla="*/ 2147483646 w 2706"/>
                <a:gd name="T15" fmla="*/ 2147483646 h 640"/>
                <a:gd name="T16" fmla="*/ 2147483646 w 2706"/>
                <a:gd name="T17" fmla="*/ 2147483646 h 640"/>
                <a:gd name="T18" fmla="*/ 2147483646 w 2706"/>
                <a:gd name="T19" fmla="*/ 2147483646 h 640"/>
                <a:gd name="T20" fmla="*/ 2147483646 w 2706"/>
                <a:gd name="T21" fmla="*/ 2147483646 h 640"/>
                <a:gd name="T22" fmla="*/ 2147483646 w 2706"/>
                <a:gd name="T23" fmla="*/ 2147483646 h 640"/>
                <a:gd name="T24" fmla="*/ 2147483646 w 2706"/>
                <a:gd name="T25" fmla="*/ 2147483646 h 640"/>
                <a:gd name="T26" fmla="*/ 2147483646 w 2706"/>
                <a:gd name="T27" fmla="*/ 2147483646 h 640"/>
                <a:gd name="T28" fmla="*/ 2147483646 w 2706"/>
                <a:gd name="T29" fmla="*/ 2147483646 h 640"/>
                <a:gd name="T30" fmla="*/ 2147483646 w 2706"/>
                <a:gd name="T31" fmla="*/ 2147483646 h 640"/>
                <a:gd name="T32" fmla="*/ 2147483646 w 2706"/>
                <a:gd name="T33" fmla="*/ 2147483646 h 640"/>
                <a:gd name="T34" fmla="*/ 2147483646 w 2706"/>
                <a:gd name="T35" fmla="*/ 2147483646 h 640"/>
                <a:gd name="T36" fmla="*/ 0 w 2706"/>
                <a:gd name="T37" fmla="*/ 2147483646 h 640"/>
                <a:gd name="T38" fmla="*/ 0 w 2706"/>
                <a:gd name="T39" fmla="*/ 2147483646 h 640"/>
                <a:gd name="T40" fmla="*/ 2147483646 w 2706"/>
                <a:gd name="T41" fmla="*/ 2147483646 h 640"/>
                <a:gd name="T42" fmla="*/ 2147483646 w 2706"/>
                <a:gd name="T43" fmla="*/ 2147483646 h 640"/>
                <a:gd name="T44" fmla="*/ 2147483646 w 2706"/>
                <a:gd name="T45" fmla="*/ 2147483646 h 640"/>
                <a:gd name="T46" fmla="*/ 2147483646 w 2706"/>
                <a:gd name="T47" fmla="*/ 2147483646 h 640"/>
                <a:gd name="T48" fmla="*/ 2147483646 w 2706"/>
                <a:gd name="T49" fmla="*/ 2147483646 h 640"/>
                <a:gd name="T50" fmla="*/ 2147483646 w 2706"/>
                <a:gd name="T51" fmla="*/ 2147483646 h 640"/>
                <a:gd name="T52" fmla="*/ 2147483646 w 2706"/>
                <a:gd name="T53" fmla="*/ 2147483646 h 640"/>
                <a:gd name="T54" fmla="*/ 2147483646 w 2706"/>
                <a:gd name="T55" fmla="*/ 2147483646 h 640"/>
                <a:gd name="T56" fmla="*/ 2147483646 w 2706"/>
                <a:gd name="T57" fmla="*/ 2147483646 h 640"/>
                <a:gd name="T58" fmla="*/ 2147483646 w 2706"/>
                <a:gd name="T59" fmla="*/ 2147483646 h 640"/>
                <a:gd name="T60" fmla="*/ 2147483646 w 2706"/>
                <a:gd name="T61" fmla="*/ 2147483646 h 640"/>
                <a:gd name="T62" fmla="*/ 2147483646 w 2706"/>
                <a:gd name="T63" fmla="*/ 2147483646 h 640"/>
                <a:gd name="T64" fmla="*/ 2147483646 w 2706"/>
                <a:gd name="T65" fmla="*/ 2147483646 h 640"/>
                <a:gd name="T66" fmla="*/ 2147483646 w 2706"/>
                <a:gd name="T67" fmla="*/ 2147483646 h 640"/>
                <a:gd name="T68" fmla="*/ 2147483646 w 2706"/>
                <a:gd name="T69" fmla="*/ 2147483646 h 640"/>
                <a:gd name="T70" fmla="*/ 2147483646 w 2706"/>
                <a:gd name="T71" fmla="*/ 2147483646 h 640"/>
                <a:gd name="T72" fmla="*/ 2147483646 w 2706"/>
                <a:gd name="T73" fmla="*/ 2147483646 h 640"/>
                <a:gd name="T74" fmla="*/ 2147483646 w 2706"/>
                <a:gd name="T75" fmla="*/ 2147483646 h 640"/>
                <a:gd name="T76" fmla="*/ 2147483646 w 2706"/>
                <a:gd name="T77" fmla="*/ 2147483646 h 640"/>
                <a:gd name="T78" fmla="*/ 2147483646 w 2706"/>
                <a:gd name="T79" fmla="*/ 2147483646 h 640"/>
                <a:gd name="T80" fmla="*/ 2147483646 w 2706"/>
                <a:gd name="T81" fmla="*/ 2147483646 h 640"/>
                <a:gd name="T82" fmla="*/ 2147483646 w 2706"/>
                <a:gd name="T83" fmla="*/ 2147483646 h 640"/>
                <a:gd name="T84" fmla="*/ 2147483646 w 2706"/>
                <a:gd name="T85" fmla="*/ 2147483646 h 640"/>
                <a:gd name="T86" fmla="*/ 2147483646 w 2706"/>
                <a:gd name="T87" fmla="*/ 2147483646 h 640"/>
                <a:gd name="T88" fmla="*/ 2147483646 w 2706"/>
                <a:gd name="T89" fmla="*/ 2147483646 h 640"/>
                <a:gd name="T90" fmla="*/ 2147483646 w 2706"/>
                <a:gd name="T91" fmla="*/ 2147483646 h 640"/>
                <a:gd name="T92" fmla="*/ 2147483646 w 2706"/>
                <a:gd name="T93" fmla="*/ 2147483646 h 640"/>
                <a:gd name="T94" fmla="*/ 2147483646 w 2706"/>
                <a:gd name="T95" fmla="*/ 2147483646 h 640"/>
                <a:gd name="T96" fmla="*/ 2147483646 w 2706"/>
                <a:gd name="T97" fmla="*/ 2147483646 h 640"/>
                <a:gd name="T98" fmla="*/ 2147483646 w 2706"/>
                <a:gd name="T99" fmla="*/ 2147483646 h 640"/>
                <a:gd name="T100" fmla="*/ 2147483646 w 2706"/>
                <a:gd name="T101" fmla="*/ 2147483646 h 640"/>
                <a:gd name="T102" fmla="*/ 2147483646 w 2706"/>
                <a:gd name="T103" fmla="*/ 2147483646 h 640"/>
                <a:gd name="T104" fmla="*/ 2147483646 w 2706"/>
                <a:gd name="T105" fmla="*/ 2147483646 h 640"/>
                <a:gd name="T106" fmla="*/ 2147483646 w 2706"/>
                <a:gd name="T107" fmla="*/ 0 h 640"/>
                <a:gd name="T108" fmla="*/ 2147483646 w 2706"/>
                <a:gd name="T109" fmla="*/ 0 h 640"/>
                <a:gd name="T110" fmla="*/ 2147483646 w 2706"/>
                <a:gd name="T111" fmla="*/ 0 h 640"/>
                <a:gd name="T112" fmla="*/ 2147483646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>
                <a:gd name="T0" fmla="*/ 2147483646 w 5216"/>
                <a:gd name="T1" fmla="*/ 2147483646 h 762"/>
                <a:gd name="T2" fmla="*/ 2147483646 w 5216"/>
                <a:gd name="T3" fmla="*/ 2147483646 h 762"/>
                <a:gd name="T4" fmla="*/ 2147483646 w 5216"/>
                <a:gd name="T5" fmla="*/ 2147483646 h 762"/>
                <a:gd name="T6" fmla="*/ 2147483646 w 5216"/>
                <a:gd name="T7" fmla="*/ 2147483646 h 762"/>
                <a:gd name="T8" fmla="*/ 2147483646 w 5216"/>
                <a:gd name="T9" fmla="*/ 2147483646 h 762"/>
                <a:gd name="T10" fmla="*/ 2147483646 w 5216"/>
                <a:gd name="T11" fmla="*/ 2147483646 h 762"/>
                <a:gd name="T12" fmla="*/ 2147483646 w 5216"/>
                <a:gd name="T13" fmla="*/ 2147483646 h 762"/>
                <a:gd name="T14" fmla="*/ 2147483646 w 5216"/>
                <a:gd name="T15" fmla="*/ 2147483646 h 762"/>
                <a:gd name="T16" fmla="*/ 2147483646 w 5216"/>
                <a:gd name="T17" fmla="*/ 2147483646 h 762"/>
                <a:gd name="T18" fmla="*/ 2147483646 w 5216"/>
                <a:gd name="T19" fmla="*/ 2147483646 h 762"/>
                <a:gd name="T20" fmla="*/ 2147483646 w 5216"/>
                <a:gd name="T21" fmla="*/ 2147483646 h 762"/>
                <a:gd name="T22" fmla="*/ 2147483646 w 5216"/>
                <a:gd name="T23" fmla="*/ 2147483646 h 762"/>
                <a:gd name="T24" fmla="*/ 2147483646 w 5216"/>
                <a:gd name="T25" fmla="*/ 2147483646 h 762"/>
                <a:gd name="T26" fmla="*/ 2147483646 w 5216"/>
                <a:gd name="T27" fmla="*/ 0 h 762"/>
                <a:gd name="T28" fmla="*/ 2147483646 w 5216"/>
                <a:gd name="T29" fmla="*/ 2147483646 h 762"/>
                <a:gd name="T30" fmla="*/ 2147483646 w 5216"/>
                <a:gd name="T31" fmla="*/ 2147483646 h 762"/>
                <a:gd name="T32" fmla="*/ 0 w 5216"/>
                <a:gd name="T33" fmla="*/ 2147483646 h 762"/>
                <a:gd name="T34" fmla="*/ 2147483646 w 5216"/>
                <a:gd name="T35" fmla="*/ 2147483646 h 762"/>
                <a:gd name="T36" fmla="*/ 2147483646 w 5216"/>
                <a:gd name="T37" fmla="*/ 2147483646 h 762"/>
                <a:gd name="T38" fmla="*/ 2147483646 w 5216"/>
                <a:gd name="T39" fmla="*/ 2147483646 h 762"/>
                <a:gd name="T40" fmla="*/ 2147483646 w 5216"/>
                <a:gd name="T41" fmla="*/ 2147483646 h 762"/>
                <a:gd name="T42" fmla="*/ 2147483646 w 5216"/>
                <a:gd name="T43" fmla="*/ 2147483646 h 762"/>
                <a:gd name="T44" fmla="*/ 2147483646 w 5216"/>
                <a:gd name="T45" fmla="*/ 2147483646 h 762"/>
                <a:gd name="T46" fmla="*/ 2147483646 w 5216"/>
                <a:gd name="T47" fmla="*/ 2147483646 h 762"/>
                <a:gd name="T48" fmla="*/ 2147483646 w 5216"/>
                <a:gd name="T49" fmla="*/ 2147483646 h 762"/>
                <a:gd name="T50" fmla="*/ 2147483646 w 5216"/>
                <a:gd name="T51" fmla="*/ 2147483646 h 762"/>
                <a:gd name="T52" fmla="*/ 2147483646 w 5216"/>
                <a:gd name="T53" fmla="*/ 2147483646 h 762"/>
                <a:gd name="T54" fmla="*/ 2147483646 w 5216"/>
                <a:gd name="T55" fmla="*/ 2147483646 h 762"/>
                <a:gd name="T56" fmla="*/ 2147483646 w 5216"/>
                <a:gd name="T57" fmla="*/ 2147483646 h 762"/>
                <a:gd name="T58" fmla="*/ 2147483646 w 5216"/>
                <a:gd name="T59" fmla="*/ 2147483646 h 762"/>
                <a:gd name="T60" fmla="*/ 2147483646 w 5216"/>
                <a:gd name="T61" fmla="*/ 2147483646 h 762"/>
                <a:gd name="T62" fmla="*/ 2147483646 w 5216"/>
                <a:gd name="T63" fmla="*/ 2147483646 h 762"/>
                <a:gd name="T64" fmla="*/ 2147483646 w 5216"/>
                <a:gd name="T65" fmla="*/ 2147483646 h 762"/>
                <a:gd name="T66" fmla="*/ 2147483646 w 5216"/>
                <a:gd name="T67" fmla="*/ 2147483646 h 762"/>
                <a:gd name="T68" fmla="*/ 2147483646 w 5216"/>
                <a:gd name="T69" fmla="*/ 2147483646 h 762"/>
                <a:gd name="T70" fmla="*/ 2147483646 w 5216"/>
                <a:gd name="T71" fmla="*/ 2147483646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>
                <a:gd name="T0" fmla="*/ 0 w 5144"/>
                <a:gd name="T1" fmla="*/ 2147483646 h 694"/>
                <a:gd name="T2" fmla="*/ 0 w 5144"/>
                <a:gd name="T3" fmla="*/ 2147483646 h 694"/>
                <a:gd name="T4" fmla="*/ 2147483646 w 5144"/>
                <a:gd name="T5" fmla="*/ 2147483646 h 694"/>
                <a:gd name="T6" fmla="*/ 2147483646 w 5144"/>
                <a:gd name="T7" fmla="*/ 2147483646 h 694"/>
                <a:gd name="T8" fmla="*/ 2147483646 w 5144"/>
                <a:gd name="T9" fmla="*/ 2147483646 h 694"/>
                <a:gd name="T10" fmla="*/ 2147483646 w 5144"/>
                <a:gd name="T11" fmla="*/ 2147483646 h 694"/>
                <a:gd name="T12" fmla="*/ 2147483646 w 5144"/>
                <a:gd name="T13" fmla="*/ 2147483646 h 694"/>
                <a:gd name="T14" fmla="*/ 2147483646 w 5144"/>
                <a:gd name="T15" fmla="*/ 2147483646 h 694"/>
                <a:gd name="T16" fmla="*/ 2147483646 w 5144"/>
                <a:gd name="T17" fmla="*/ 2147483646 h 694"/>
                <a:gd name="T18" fmla="*/ 2147483646 w 5144"/>
                <a:gd name="T19" fmla="*/ 2147483646 h 694"/>
                <a:gd name="T20" fmla="*/ 2147483646 w 5144"/>
                <a:gd name="T21" fmla="*/ 2147483646 h 694"/>
                <a:gd name="T22" fmla="*/ 2147483646 w 5144"/>
                <a:gd name="T23" fmla="*/ 2147483646 h 694"/>
                <a:gd name="T24" fmla="*/ 2147483646 w 5144"/>
                <a:gd name="T25" fmla="*/ 0 h 694"/>
                <a:gd name="T26" fmla="*/ 2147483646 w 5144"/>
                <a:gd name="T27" fmla="*/ 2147483646 h 694"/>
                <a:gd name="T28" fmla="*/ 2147483646 w 5144"/>
                <a:gd name="T29" fmla="*/ 2147483646 h 694"/>
                <a:gd name="T30" fmla="*/ 2147483646 w 5144"/>
                <a:gd name="T31" fmla="*/ 2147483646 h 694"/>
                <a:gd name="T32" fmla="*/ 2147483646 w 5144"/>
                <a:gd name="T33" fmla="*/ 2147483646 h 694"/>
                <a:gd name="T34" fmla="*/ 2147483646 w 5144"/>
                <a:gd name="T35" fmla="*/ 2147483646 h 694"/>
                <a:gd name="T36" fmla="*/ 2147483646 w 5144"/>
                <a:gd name="T37" fmla="*/ 2147483646 h 694"/>
                <a:gd name="T38" fmla="*/ 2147483646 w 5144"/>
                <a:gd name="T39" fmla="*/ 2147483646 h 694"/>
                <a:gd name="T40" fmla="*/ 2147483646 w 5144"/>
                <a:gd name="T41" fmla="*/ 2147483646 h 694"/>
                <a:gd name="T42" fmla="*/ 2147483646 w 5144"/>
                <a:gd name="T43" fmla="*/ 2147483646 h 694"/>
                <a:gd name="T44" fmla="*/ 2147483646 w 5144"/>
                <a:gd name="T45" fmla="*/ 2147483646 h 694"/>
                <a:gd name="T46" fmla="*/ 2147483646 w 5144"/>
                <a:gd name="T47" fmla="*/ 2147483646 h 694"/>
                <a:gd name="T48" fmla="*/ 2147483646 w 5144"/>
                <a:gd name="T49" fmla="*/ 2147483646 h 694"/>
                <a:gd name="T50" fmla="*/ 2147483646 w 5144"/>
                <a:gd name="T51" fmla="*/ 2147483646 h 694"/>
                <a:gd name="T52" fmla="*/ 2147483646 w 5144"/>
                <a:gd name="T53" fmla="*/ 2147483646 h 694"/>
                <a:gd name="T54" fmla="*/ 2147483646 w 5144"/>
                <a:gd name="T55" fmla="*/ 2147483646 h 694"/>
                <a:gd name="T56" fmla="*/ 2147483646 w 5144"/>
                <a:gd name="T57" fmla="*/ 2147483646 h 694"/>
                <a:gd name="T58" fmla="*/ 2147483646 w 5144"/>
                <a:gd name="T59" fmla="*/ 2147483646 h 694"/>
                <a:gd name="T60" fmla="*/ 2147483646 w 5144"/>
                <a:gd name="T61" fmla="*/ 2147483646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>
                <a:gd name="T0" fmla="*/ 0 w 3112"/>
                <a:gd name="T1" fmla="*/ 2147483646 h 584"/>
                <a:gd name="T2" fmla="*/ 0 w 3112"/>
                <a:gd name="T3" fmla="*/ 2147483646 h 584"/>
                <a:gd name="T4" fmla="*/ 2147483646 w 3112"/>
                <a:gd name="T5" fmla="*/ 2147483646 h 584"/>
                <a:gd name="T6" fmla="*/ 2147483646 w 3112"/>
                <a:gd name="T7" fmla="*/ 2147483646 h 584"/>
                <a:gd name="T8" fmla="*/ 2147483646 w 3112"/>
                <a:gd name="T9" fmla="*/ 2147483646 h 584"/>
                <a:gd name="T10" fmla="*/ 2147483646 w 3112"/>
                <a:gd name="T11" fmla="*/ 2147483646 h 584"/>
                <a:gd name="T12" fmla="*/ 2147483646 w 3112"/>
                <a:gd name="T13" fmla="*/ 2147483646 h 584"/>
                <a:gd name="T14" fmla="*/ 2147483646 w 3112"/>
                <a:gd name="T15" fmla="*/ 2147483646 h 584"/>
                <a:gd name="T16" fmla="*/ 2147483646 w 3112"/>
                <a:gd name="T17" fmla="*/ 2147483646 h 584"/>
                <a:gd name="T18" fmla="*/ 2147483646 w 3112"/>
                <a:gd name="T19" fmla="*/ 2147483646 h 584"/>
                <a:gd name="T20" fmla="*/ 2147483646 w 3112"/>
                <a:gd name="T21" fmla="*/ 2147483646 h 584"/>
                <a:gd name="T22" fmla="*/ 2147483646 w 3112"/>
                <a:gd name="T23" fmla="*/ 2147483646 h 584"/>
                <a:gd name="T24" fmla="*/ 2147483646 w 3112"/>
                <a:gd name="T25" fmla="*/ 2147483646 h 584"/>
                <a:gd name="T26" fmla="*/ 2147483646 w 3112"/>
                <a:gd name="T27" fmla="*/ 2147483646 h 584"/>
                <a:gd name="T28" fmla="*/ 2147483646 w 3112"/>
                <a:gd name="T29" fmla="*/ 2147483646 h 584"/>
                <a:gd name="T30" fmla="*/ 2147483646 w 3112"/>
                <a:gd name="T31" fmla="*/ 2147483646 h 584"/>
                <a:gd name="T32" fmla="*/ 2147483646 w 3112"/>
                <a:gd name="T33" fmla="*/ 2147483646 h 584"/>
                <a:gd name="T34" fmla="*/ 2147483646 w 3112"/>
                <a:gd name="T35" fmla="*/ 2147483646 h 584"/>
                <a:gd name="T36" fmla="*/ 2147483646 w 3112"/>
                <a:gd name="T37" fmla="*/ 2147483646 h 584"/>
                <a:gd name="T38" fmla="*/ 2147483646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prstClr val="black"/>
                </a:solidFill>
                <a:latin typeface="Arial" charset="0"/>
              </a:endParaRPr>
            </a:p>
          </p:txBody>
        </p:sp>
        <p:sp useBgFill="1">
          <p:nvSpPr>
            <p:cNvPr id="10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>
                <a:gd name="T0" fmla="*/ 2147483646 w 8196"/>
                <a:gd name="T1" fmla="*/ 2147483646 h 1192"/>
                <a:gd name="T2" fmla="*/ 2147483646 w 8196"/>
                <a:gd name="T3" fmla="*/ 2147483646 h 1192"/>
                <a:gd name="T4" fmla="*/ 2147483646 w 8196"/>
                <a:gd name="T5" fmla="*/ 2147483646 h 1192"/>
                <a:gd name="T6" fmla="*/ 2147483646 w 8196"/>
                <a:gd name="T7" fmla="*/ 2147483646 h 1192"/>
                <a:gd name="T8" fmla="*/ 2147483646 w 8196"/>
                <a:gd name="T9" fmla="*/ 2147483646 h 1192"/>
                <a:gd name="T10" fmla="*/ 2147483646 w 8196"/>
                <a:gd name="T11" fmla="*/ 2147483646 h 1192"/>
                <a:gd name="T12" fmla="*/ 2147483646 w 8196"/>
                <a:gd name="T13" fmla="*/ 2147483646 h 1192"/>
                <a:gd name="T14" fmla="*/ 2147483646 w 8196"/>
                <a:gd name="T15" fmla="*/ 2147483646 h 1192"/>
                <a:gd name="T16" fmla="*/ 2147483646 w 8196"/>
                <a:gd name="T17" fmla="*/ 2147483646 h 1192"/>
                <a:gd name="T18" fmla="*/ 2147483646 w 8196"/>
                <a:gd name="T19" fmla="*/ 2147483646 h 1192"/>
                <a:gd name="T20" fmla="*/ 2147483646 w 8196"/>
                <a:gd name="T21" fmla="*/ 2147483646 h 1192"/>
                <a:gd name="T22" fmla="*/ 2147483646 w 8196"/>
                <a:gd name="T23" fmla="*/ 2147483646 h 1192"/>
                <a:gd name="T24" fmla="*/ 2147483646 w 8196"/>
                <a:gd name="T25" fmla="*/ 2147483646 h 1192"/>
                <a:gd name="T26" fmla="*/ 2147483646 w 8196"/>
                <a:gd name="T27" fmla="*/ 2147483646 h 1192"/>
                <a:gd name="T28" fmla="*/ 2147483646 w 8196"/>
                <a:gd name="T29" fmla="*/ 2147483646 h 1192"/>
                <a:gd name="T30" fmla="*/ 2147483646 w 8196"/>
                <a:gd name="T31" fmla="*/ 2147483646 h 1192"/>
                <a:gd name="T32" fmla="*/ 2147483646 w 8196"/>
                <a:gd name="T33" fmla="*/ 2147483646 h 1192"/>
                <a:gd name="T34" fmla="*/ 2147483646 w 8196"/>
                <a:gd name="T35" fmla="*/ 2147483646 h 1192"/>
                <a:gd name="T36" fmla="*/ 2147483646 w 8196"/>
                <a:gd name="T37" fmla="*/ 2147483646 h 1192"/>
                <a:gd name="T38" fmla="*/ 2147483646 w 8196"/>
                <a:gd name="T39" fmla="*/ 2147483646 h 1192"/>
                <a:gd name="T40" fmla="*/ 2147483646 w 8196"/>
                <a:gd name="T41" fmla="*/ 2147483646 h 1192"/>
                <a:gd name="T42" fmla="*/ 2147483646 w 8196"/>
                <a:gd name="T43" fmla="*/ 2147483646 h 1192"/>
                <a:gd name="T44" fmla="*/ 2147483646 w 8196"/>
                <a:gd name="T45" fmla="*/ 0 h 1192"/>
                <a:gd name="T46" fmla="*/ 2147483646 w 8196"/>
                <a:gd name="T47" fmla="*/ 2147483646 h 1192"/>
                <a:gd name="T48" fmla="*/ 2147483646 w 8196"/>
                <a:gd name="T49" fmla="*/ 2147483646 h 1192"/>
                <a:gd name="T50" fmla="*/ 2147483646 w 8196"/>
                <a:gd name="T51" fmla="*/ 2147483646 h 1192"/>
                <a:gd name="T52" fmla="*/ 2147483646 w 8196"/>
                <a:gd name="T53" fmla="*/ 2147483646 h 1192"/>
                <a:gd name="T54" fmla="*/ 2147483646 w 8196"/>
                <a:gd name="T55" fmla="*/ 2147483646 h 1192"/>
                <a:gd name="T56" fmla="*/ 2147483646 w 8196"/>
                <a:gd name="T57" fmla="*/ 2147483646 h 1192"/>
                <a:gd name="T58" fmla="*/ 2147483646 w 8196"/>
                <a:gd name="T59" fmla="*/ 2147483646 h 1192"/>
                <a:gd name="T60" fmla="*/ 2147483646 w 8196"/>
                <a:gd name="T61" fmla="*/ 2147483646 h 1192"/>
                <a:gd name="T62" fmla="*/ 0 w 8196"/>
                <a:gd name="T63" fmla="*/ 2147483646 h 1192"/>
                <a:gd name="T64" fmla="*/ 2147483646 w 8196"/>
                <a:gd name="T65" fmla="*/ 2147483646 h 1192"/>
                <a:gd name="T66" fmla="*/ 2147483646 w 8196"/>
                <a:gd name="T67" fmla="*/ 2147483646 h 1192"/>
                <a:gd name="T68" fmla="*/ 2147483646 w 8196"/>
                <a:gd name="T69" fmla="*/ 2147483646 h 1192"/>
                <a:gd name="T70" fmla="*/ 2147483646 w 8196"/>
                <a:gd name="T71" fmla="*/ 2147483646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prstClr val="black"/>
                </a:solidFill>
                <a:latin typeface="Arial" charset="0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73E87"/>
              </a:solidFill>
            </a:endParaRPr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73E87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5B376A-5685-43DF-B425-E8AFAE1DD933}" type="slidenum">
              <a:rPr lang="ru-RU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FCC39F-821F-407C-8B7C-4258ABF5CE8F}" type="slidenum">
              <a:rPr lang="ru-RU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20"/>
          <p:cNvSpPr/>
          <p:nvPr/>
        </p:nvSpPr>
        <p:spPr bwMode="hidden"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5" name="Group 14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1913"/>
            <a:chOff x="-3905250" y="4294188"/>
            <a:chExt cx="13011150" cy="1892300"/>
          </a:xfrm>
        </p:grpSpPr>
        <p:sp>
          <p:nvSpPr>
            <p:cNvPr id="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>
                <a:gd name="T0" fmla="*/ 2147483646 w 2706"/>
                <a:gd name="T1" fmla="*/ 0 h 640"/>
                <a:gd name="T2" fmla="*/ 2147483646 w 2706"/>
                <a:gd name="T3" fmla="*/ 0 h 640"/>
                <a:gd name="T4" fmla="*/ 2147483646 w 2706"/>
                <a:gd name="T5" fmla="*/ 2147483646 h 640"/>
                <a:gd name="T6" fmla="*/ 2147483646 w 2706"/>
                <a:gd name="T7" fmla="*/ 2147483646 h 640"/>
                <a:gd name="T8" fmla="*/ 2147483646 w 2706"/>
                <a:gd name="T9" fmla="*/ 2147483646 h 640"/>
                <a:gd name="T10" fmla="*/ 2147483646 w 2706"/>
                <a:gd name="T11" fmla="*/ 2147483646 h 640"/>
                <a:gd name="T12" fmla="*/ 2147483646 w 2706"/>
                <a:gd name="T13" fmla="*/ 2147483646 h 640"/>
                <a:gd name="T14" fmla="*/ 2147483646 w 2706"/>
                <a:gd name="T15" fmla="*/ 2147483646 h 640"/>
                <a:gd name="T16" fmla="*/ 2147483646 w 2706"/>
                <a:gd name="T17" fmla="*/ 2147483646 h 640"/>
                <a:gd name="T18" fmla="*/ 2147483646 w 2706"/>
                <a:gd name="T19" fmla="*/ 2147483646 h 640"/>
                <a:gd name="T20" fmla="*/ 2147483646 w 2706"/>
                <a:gd name="T21" fmla="*/ 2147483646 h 640"/>
                <a:gd name="T22" fmla="*/ 2147483646 w 2706"/>
                <a:gd name="T23" fmla="*/ 2147483646 h 640"/>
                <a:gd name="T24" fmla="*/ 2147483646 w 2706"/>
                <a:gd name="T25" fmla="*/ 2147483646 h 640"/>
                <a:gd name="T26" fmla="*/ 2147483646 w 2706"/>
                <a:gd name="T27" fmla="*/ 2147483646 h 640"/>
                <a:gd name="T28" fmla="*/ 2147483646 w 2706"/>
                <a:gd name="T29" fmla="*/ 2147483646 h 640"/>
                <a:gd name="T30" fmla="*/ 2147483646 w 2706"/>
                <a:gd name="T31" fmla="*/ 2147483646 h 640"/>
                <a:gd name="T32" fmla="*/ 2147483646 w 2706"/>
                <a:gd name="T33" fmla="*/ 2147483646 h 640"/>
                <a:gd name="T34" fmla="*/ 2147483646 w 2706"/>
                <a:gd name="T35" fmla="*/ 2147483646 h 640"/>
                <a:gd name="T36" fmla="*/ 0 w 2706"/>
                <a:gd name="T37" fmla="*/ 2147483646 h 640"/>
                <a:gd name="T38" fmla="*/ 0 w 2706"/>
                <a:gd name="T39" fmla="*/ 2147483646 h 640"/>
                <a:gd name="T40" fmla="*/ 2147483646 w 2706"/>
                <a:gd name="T41" fmla="*/ 2147483646 h 640"/>
                <a:gd name="T42" fmla="*/ 2147483646 w 2706"/>
                <a:gd name="T43" fmla="*/ 2147483646 h 640"/>
                <a:gd name="T44" fmla="*/ 2147483646 w 2706"/>
                <a:gd name="T45" fmla="*/ 2147483646 h 640"/>
                <a:gd name="T46" fmla="*/ 2147483646 w 2706"/>
                <a:gd name="T47" fmla="*/ 2147483646 h 640"/>
                <a:gd name="T48" fmla="*/ 2147483646 w 2706"/>
                <a:gd name="T49" fmla="*/ 2147483646 h 640"/>
                <a:gd name="T50" fmla="*/ 2147483646 w 2706"/>
                <a:gd name="T51" fmla="*/ 2147483646 h 640"/>
                <a:gd name="T52" fmla="*/ 2147483646 w 2706"/>
                <a:gd name="T53" fmla="*/ 2147483646 h 640"/>
                <a:gd name="T54" fmla="*/ 2147483646 w 2706"/>
                <a:gd name="T55" fmla="*/ 2147483646 h 640"/>
                <a:gd name="T56" fmla="*/ 2147483646 w 2706"/>
                <a:gd name="T57" fmla="*/ 2147483646 h 640"/>
                <a:gd name="T58" fmla="*/ 2147483646 w 2706"/>
                <a:gd name="T59" fmla="*/ 2147483646 h 640"/>
                <a:gd name="T60" fmla="*/ 2147483646 w 2706"/>
                <a:gd name="T61" fmla="*/ 2147483646 h 640"/>
                <a:gd name="T62" fmla="*/ 2147483646 w 2706"/>
                <a:gd name="T63" fmla="*/ 2147483646 h 640"/>
                <a:gd name="T64" fmla="*/ 2147483646 w 2706"/>
                <a:gd name="T65" fmla="*/ 2147483646 h 640"/>
                <a:gd name="T66" fmla="*/ 2147483646 w 2706"/>
                <a:gd name="T67" fmla="*/ 2147483646 h 640"/>
                <a:gd name="T68" fmla="*/ 2147483646 w 2706"/>
                <a:gd name="T69" fmla="*/ 2147483646 h 640"/>
                <a:gd name="T70" fmla="*/ 2147483646 w 2706"/>
                <a:gd name="T71" fmla="*/ 2147483646 h 640"/>
                <a:gd name="T72" fmla="*/ 2147483646 w 2706"/>
                <a:gd name="T73" fmla="*/ 2147483646 h 640"/>
                <a:gd name="T74" fmla="*/ 2147483646 w 2706"/>
                <a:gd name="T75" fmla="*/ 2147483646 h 640"/>
                <a:gd name="T76" fmla="*/ 2147483646 w 2706"/>
                <a:gd name="T77" fmla="*/ 2147483646 h 640"/>
                <a:gd name="T78" fmla="*/ 2147483646 w 2706"/>
                <a:gd name="T79" fmla="*/ 2147483646 h 640"/>
                <a:gd name="T80" fmla="*/ 2147483646 w 2706"/>
                <a:gd name="T81" fmla="*/ 2147483646 h 640"/>
                <a:gd name="T82" fmla="*/ 2147483646 w 2706"/>
                <a:gd name="T83" fmla="*/ 2147483646 h 640"/>
                <a:gd name="T84" fmla="*/ 2147483646 w 2706"/>
                <a:gd name="T85" fmla="*/ 2147483646 h 640"/>
                <a:gd name="T86" fmla="*/ 2147483646 w 2706"/>
                <a:gd name="T87" fmla="*/ 2147483646 h 640"/>
                <a:gd name="T88" fmla="*/ 2147483646 w 2706"/>
                <a:gd name="T89" fmla="*/ 2147483646 h 640"/>
                <a:gd name="T90" fmla="*/ 2147483646 w 2706"/>
                <a:gd name="T91" fmla="*/ 2147483646 h 640"/>
                <a:gd name="T92" fmla="*/ 2147483646 w 2706"/>
                <a:gd name="T93" fmla="*/ 2147483646 h 640"/>
                <a:gd name="T94" fmla="*/ 2147483646 w 2706"/>
                <a:gd name="T95" fmla="*/ 2147483646 h 640"/>
                <a:gd name="T96" fmla="*/ 2147483646 w 2706"/>
                <a:gd name="T97" fmla="*/ 2147483646 h 640"/>
                <a:gd name="T98" fmla="*/ 2147483646 w 2706"/>
                <a:gd name="T99" fmla="*/ 2147483646 h 640"/>
                <a:gd name="T100" fmla="*/ 2147483646 w 2706"/>
                <a:gd name="T101" fmla="*/ 2147483646 h 640"/>
                <a:gd name="T102" fmla="*/ 2147483646 w 2706"/>
                <a:gd name="T103" fmla="*/ 2147483646 h 640"/>
                <a:gd name="T104" fmla="*/ 2147483646 w 2706"/>
                <a:gd name="T105" fmla="*/ 2147483646 h 640"/>
                <a:gd name="T106" fmla="*/ 2147483646 w 2706"/>
                <a:gd name="T107" fmla="*/ 0 h 640"/>
                <a:gd name="T108" fmla="*/ 2147483646 w 2706"/>
                <a:gd name="T109" fmla="*/ 0 h 640"/>
                <a:gd name="T110" fmla="*/ 2147483646 w 2706"/>
                <a:gd name="T111" fmla="*/ 0 h 640"/>
                <a:gd name="T112" fmla="*/ 2147483646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>
                <a:gd name="T0" fmla="*/ 2147483646 w 5216"/>
                <a:gd name="T1" fmla="*/ 2147483646 h 762"/>
                <a:gd name="T2" fmla="*/ 2147483646 w 5216"/>
                <a:gd name="T3" fmla="*/ 2147483646 h 762"/>
                <a:gd name="T4" fmla="*/ 2147483646 w 5216"/>
                <a:gd name="T5" fmla="*/ 2147483646 h 762"/>
                <a:gd name="T6" fmla="*/ 2147483646 w 5216"/>
                <a:gd name="T7" fmla="*/ 2147483646 h 762"/>
                <a:gd name="T8" fmla="*/ 2147483646 w 5216"/>
                <a:gd name="T9" fmla="*/ 2147483646 h 762"/>
                <a:gd name="T10" fmla="*/ 2147483646 w 5216"/>
                <a:gd name="T11" fmla="*/ 2147483646 h 762"/>
                <a:gd name="T12" fmla="*/ 2147483646 w 5216"/>
                <a:gd name="T13" fmla="*/ 2147483646 h 762"/>
                <a:gd name="T14" fmla="*/ 2147483646 w 5216"/>
                <a:gd name="T15" fmla="*/ 2147483646 h 762"/>
                <a:gd name="T16" fmla="*/ 2147483646 w 5216"/>
                <a:gd name="T17" fmla="*/ 2147483646 h 762"/>
                <a:gd name="T18" fmla="*/ 2147483646 w 5216"/>
                <a:gd name="T19" fmla="*/ 2147483646 h 762"/>
                <a:gd name="T20" fmla="*/ 2147483646 w 5216"/>
                <a:gd name="T21" fmla="*/ 2147483646 h 762"/>
                <a:gd name="T22" fmla="*/ 2147483646 w 5216"/>
                <a:gd name="T23" fmla="*/ 2147483646 h 762"/>
                <a:gd name="T24" fmla="*/ 2147483646 w 5216"/>
                <a:gd name="T25" fmla="*/ 2147483646 h 762"/>
                <a:gd name="T26" fmla="*/ 2147483646 w 5216"/>
                <a:gd name="T27" fmla="*/ 0 h 762"/>
                <a:gd name="T28" fmla="*/ 2147483646 w 5216"/>
                <a:gd name="T29" fmla="*/ 2147483646 h 762"/>
                <a:gd name="T30" fmla="*/ 2147483646 w 5216"/>
                <a:gd name="T31" fmla="*/ 2147483646 h 762"/>
                <a:gd name="T32" fmla="*/ 0 w 5216"/>
                <a:gd name="T33" fmla="*/ 2147483646 h 762"/>
                <a:gd name="T34" fmla="*/ 2147483646 w 5216"/>
                <a:gd name="T35" fmla="*/ 2147483646 h 762"/>
                <a:gd name="T36" fmla="*/ 2147483646 w 5216"/>
                <a:gd name="T37" fmla="*/ 2147483646 h 762"/>
                <a:gd name="T38" fmla="*/ 2147483646 w 5216"/>
                <a:gd name="T39" fmla="*/ 2147483646 h 762"/>
                <a:gd name="T40" fmla="*/ 2147483646 w 5216"/>
                <a:gd name="T41" fmla="*/ 2147483646 h 762"/>
                <a:gd name="T42" fmla="*/ 2147483646 w 5216"/>
                <a:gd name="T43" fmla="*/ 2147483646 h 762"/>
                <a:gd name="T44" fmla="*/ 2147483646 w 5216"/>
                <a:gd name="T45" fmla="*/ 2147483646 h 762"/>
                <a:gd name="T46" fmla="*/ 2147483646 w 5216"/>
                <a:gd name="T47" fmla="*/ 2147483646 h 762"/>
                <a:gd name="T48" fmla="*/ 2147483646 w 5216"/>
                <a:gd name="T49" fmla="*/ 2147483646 h 762"/>
                <a:gd name="T50" fmla="*/ 2147483646 w 5216"/>
                <a:gd name="T51" fmla="*/ 2147483646 h 762"/>
                <a:gd name="T52" fmla="*/ 2147483646 w 5216"/>
                <a:gd name="T53" fmla="*/ 2147483646 h 762"/>
                <a:gd name="T54" fmla="*/ 2147483646 w 5216"/>
                <a:gd name="T55" fmla="*/ 2147483646 h 762"/>
                <a:gd name="T56" fmla="*/ 2147483646 w 5216"/>
                <a:gd name="T57" fmla="*/ 2147483646 h 762"/>
                <a:gd name="T58" fmla="*/ 2147483646 w 5216"/>
                <a:gd name="T59" fmla="*/ 2147483646 h 762"/>
                <a:gd name="T60" fmla="*/ 2147483646 w 5216"/>
                <a:gd name="T61" fmla="*/ 2147483646 h 762"/>
                <a:gd name="T62" fmla="*/ 2147483646 w 5216"/>
                <a:gd name="T63" fmla="*/ 2147483646 h 762"/>
                <a:gd name="T64" fmla="*/ 2147483646 w 5216"/>
                <a:gd name="T65" fmla="*/ 2147483646 h 762"/>
                <a:gd name="T66" fmla="*/ 2147483646 w 5216"/>
                <a:gd name="T67" fmla="*/ 2147483646 h 762"/>
                <a:gd name="T68" fmla="*/ 2147483646 w 5216"/>
                <a:gd name="T69" fmla="*/ 2147483646 h 762"/>
                <a:gd name="T70" fmla="*/ 2147483646 w 5216"/>
                <a:gd name="T71" fmla="*/ 2147483646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>
                <a:gd name="T0" fmla="*/ 0 w 5144"/>
                <a:gd name="T1" fmla="*/ 2147483646 h 694"/>
                <a:gd name="T2" fmla="*/ 0 w 5144"/>
                <a:gd name="T3" fmla="*/ 2147483646 h 694"/>
                <a:gd name="T4" fmla="*/ 2147483646 w 5144"/>
                <a:gd name="T5" fmla="*/ 2147483646 h 694"/>
                <a:gd name="T6" fmla="*/ 2147483646 w 5144"/>
                <a:gd name="T7" fmla="*/ 2147483646 h 694"/>
                <a:gd name="T8" fmla="*/ 2147483646 w 5144"/>
                <a:gd name="T9" fmla="*/ 2147483646 h 694"/>
                <a:gd name="T10" fmla="*/ 2147483646 w 5144"/>
                <a:gd name="T11" fmla="*/ 2147483646 h 694"/>
                <a:gd name="T12" fmla="*/ 2147483646 w 5144"/>
                <a:gd name="T13" fmla="*/ 2147483646 h 694"/>
                <a:gd name="T14" fmla="*/ 2147483646 w 5144"/>
                <a:gd name="T15" fmla="*/ 2147483646 h 694"/>
                <a:gd name="T16" fmla="*/ 2147483646 w 5144"/>
                <a:gd name="T17" fmla="*/ 2147483646 h 694"/>
                <a:gd name="T18" fmla="*/ 2147483646 w 5144"/>
                <a:gd name="T19" fmla="*/ 2147483646 h 694"/>
                <a:gd name="T20" fmla="*/ 2147483646 w 5144"/>
                <a:gd name="T21" fmla="*/ 2147483646 h 694"/>
                <a:gd name="T22" fmla="*/ 2147483646 w 5144"/>
                <a:gd name="T23" fmla="*/ 2147483646 h 694"/>
                <a:gd name="T24" fmla="*/ 2147483646 w 5144"/>
                <a:gd name="T25" fmla="*/ 0 h 694"/>
                <a:gd name="T26" fmla="*/ 2147483646 w 5144"/>
                <a:gd name="T27" fmla="*/ 2147483646 h 694"/>
                <a:gd name="T28" fmla="*/ 2147483646 w 5144"/>
                <a:gd name="T29" fmla="*/ 2147483646 h 694"/>
                <a:gd name="T30" fmla="*/ 2147483646 w 5144"/>
                <a:gd name="T31" fmla="*/ 2147483646 h 694"/>
                <a:gd name="T32" fmla="*/ 2147483646 w 5144"/>
                <a:gd name="T33" fmla="*/ 2147483646 h 694"/>
                <a:gd name="T34" fmla="*/ 2147483646 w 5144"/>
                <a:gd name="T35" fmla="*/ 2147483646 h 694"/>
                <a:gd name="T36" fmla="*/ 2147483646 w 5144"/>
                <a:gd name="T37" fmla="*/ 2147483646 h 694"/>
                <a:gd name="T38" fmla="*/ 2147483646 w 5144"/>
                <a:gd name="T39" fmla="*/ 2147483646 h 694"/>
                <a:gd name="T40" fmla="*/ 2147483646 w 5144"/>
                <a:gd name="T41" fmla="*/ 2147483646 h 694"/>
                <a:gd name="T42" fmla="*/ 2147483646 w 5144"/>
                <a:gd name="T43" fmla="*/ 2147483646 h 694"/>
                <a:gd name="T44" fmla="*/ 2147483646 w 5144"/>
                <a:gd name="T45" fmla="*/ 2147483646 h 694"/>
                <a:gd name="T46" fmla="*/ 2147483646 w 5144"/>
                <a:gd name="T47" fmla="*/ 2147483646 h 694"/>
                <a:gd name="T48" fmla="*/ 2147483646 w 5144"/>
                <a:gd name="T49" fmla="*/ 2147483646 h 694"/>
                <a:gd name="T50" fmla="*/ 2147483646 w 5144"/>
                <a:gd name="T51" fmla="*/ 2147483646 h 694"/>
                <a:gd name="T52" fmla="*/ 2147483646 w 5144"/>
                <a:gd name="T53" fmla="*/ 2147483646 h 694"/>
                <a:gd name="T54" fmla="*/ 2147483646 w 5144"/>
                <a:gd name="T55" fmla="*/ 2147483646 h 694"/>
                <a:gd name="T56" fmla="*/ 2147483646 w 5144"/>
                <a:gd name="T57" fmla="*/ 2147483646 h 694"/>
                <a:gd name="T58" fmla="*/ 2147483646 w 5144"/>
                <a:gd name="T59" fmla="*/ 2147483646 h 694"/>
                <a:gd name="T60" fmla="*/ 2147483646 w 5144"/>
                <a:gd name="T61" fmla="*/ 2147483646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>
                <a:gd name="T0" fmla="*/ 0 w 3112"/>
                <a:gd name="T1" fmla="*/ 2147483646 h 584"/>
                <a:gd name="T2" fmla="*/ 0 w 3112"/>
                <a:gd name="T3" fmla="*/ 2147483646 h 584"/>
                <a:gd name="T4" fmla="*/ 2147483646 w 3112"/>
                <a:gd name="T5" fmla="*/ 2147483646 h 584"/>
                <a:gd name="T6" fmla="*/ 2147483646 w 3112"/>
                <a:gd name="T7" fmla="*/ 2147483646 h 584"/>
                <a:gd name="T8" fmla="*/ 2147483646 w 3112"/>
                <a:gd name="T9" fmla="*/ 2147483646 h 584"/>
                <a:gd name="T10" fmla="*/ 2147483646 w 3112"/>
                <a:gd name="T11" fmla="*/ 2147483646 h 584"/>
                <a:gd name="T12" fmla="*/ 2147483646 w 3112"/>
                <a:gd name="T13" fmla="*/ 2147483646 h 584"/>
                <a:gd name="T14" fmla="*/ 2147483646 w 3112"/>
                <a:gd name="T15" fmla="*/ 2147483646 h 584"/>
                <a:gd name="T16" fmla="*/ 2147483646 w 3112"/>
                <a:gd name="T17" fmla="*/ 2147483646 h 584"/>
                <a:gd name="T18" fmla="*/ 2147483646 w 3112"/>
                <a:gd name="T19" fmla="*/ 2147483646 h 584"/>
                <a:gd name="T20" fmla="*/ 2147483646 w 3112"/>
                <a:gd name="T21" fmla="*/ 2147483646 h 584"/>
                <a:gd name="T22" fmla="*/ 2147483646 w 3112"/>
                <a:gd name="T23" fmla="*/ 2147483646 h 584"/>
                <a:gd name="T24" fmla="*/ 2147483646 w 3112"/>
                <a:gd name="T25" fmla="*/ 2147483646 h 584"/>
                <a:gd name="T26" fmla="*/ 2147483646 w 3112"/>
                <a:gd name="T27" fmla="*/ 2147483646 h 584"/>
                <a:gd name="T28" fmla="*/ 2147483646 w 3112"/>
                <a:gd name="T29" fmla="*/ 2147483646 h 584"/>
                <a:gd name="T30" fmla="*/ 2147483646 w 3112"/>
                <a:gd name="T31" fmla="*/ 2147483646 h 584"/>
                <a:gd name="T32" fmla="*/ 2147483646 w 3112"/>
                <a:gd name="T33" fmla="*/ 2147483646 h 584"/>
                <a:gd name="T34" fmla="*/ 2147483646 w 3112"/>
                <a:gd name="T35" fmla="*/ 2147483646 h 584"/>
                <a:gd name="T36" fmla="*/ 2147483646 w 3112"/>
                <a:gd name="T37" fmla="*/ 2147483646 h 584"/>
                <a:gd name="T38" fmla="*/ 2147483646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prstClr val="black"/>
                </a:solidFill>
                <a:latin typeface="Arial" charset="0"/>
              </a:endParaRPr>
            </a:p>
          </p:txBody>
        </p:sp>
        <p:sp useBgFill="1">
          <p:nvSpPr>
            <p:cNvPr id="1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>
                <a:gd name="T0" fmla="*/ 2147483646 w 8196"/>
                <a:gd name="T1" fmla="*/ 2147483646 h 1192"/>
                <a:gd name="T2" fmla="*/ 2147483646 w 8196"/>
                <a:gd name="T3" fmla="*/ 2147483646 h 1192"/>
                <a:gd name="T4" fmla="*/ 2147483646 w 8196"/>
                <a:gd name="T5" fmla="*/ 2147483646 h 1192"/>
                <a:gd name="T6" fmla="*/ 2147483646 w 8196"/>
                <a:gd name="T7" fmla="*/ 2147483646 h 1192"/>
                <a:gd name="T8" fmla="*/ 2147483646 w 8196"/>
                <a:gd name="T9" fmla="*/ 2147483646 h 1192"/>
                <a:gd name="T10" fmla="*/ 2147483646 w 8196"/>
                <a:gd name="T11" fmla="*/ 2147483646 h 1192"/>
                <a:gd name="T12" fmla="*/ 2147483646 w 8196"/>
                <a:gd name="T13" fmla="*/ 2147483646 h 1192"/>
                <a:gd name="T14" fmla="*/ 2147483646 w 8196"/>
                <a:gd name="T15" fmla="*/ 2147483646 h 1192"/>
                <a:gd name="T16" fmla="*/ 2147483646 w 8196"/>
                <a:gd name="T17" fmla="*/ 2147483646 h 1192"/>
                <a:gd name="T18" fmla="*/ 2147483646 w 8196"/>
                <a:gd name="T19" fmla="*/ 2147483646 h 1192"/>
                <a:gd name="T20" fmla="*/ 2147483646 w 8196"/>
                <a:gd name="T21" fmla="*/ 2147483646 h 1192"/>
                <a:gd name="T22" fmla="*/ 2147483646 w 8196"/>
                <a:gd name="T23" fmla="*/ 2147483646 h 1192"/>
                <a:gd name="T24" fmla="*/ 2147483646 w 8196"/>
                <a:gd name="T25" fmla="*/ 2147483646 h 1192"/>
                <a:gd name="T26" fmla="*/ 2147483646 w 8196"/>
                <a:gd name="T27" fmla="*/ 2147483646 h 1192"/>
                <a:gd name="T28" fmla="*/ 2147483646 w 8196"/>
                <a:gd name="T29" fmla="*/ 2147483646 h 1192"/>
                <a:gd name="T30" fmla="*/ 2147483646 w 8196"/>
                <a:gd name="T31" fmla="*/ 2147483646 h 1192"/>
                <a:gd name="T32" fmla="*/ 2147483646 w 8196"/>
                <a:gd name="T33" fmla="*/ 2147483646 h 1192"/>
                <a:gd name="T34" fmla="*/ 2147483646 w 8196"/>
                <a:gd name="T35" fmla="*/ 2147483646 h 1192"/>
                <a:gd name="T36" fmla="*/ 2147483646 w 8196"/>
                <a:gd name="T37" fmla="*/ 2147483646 h 1192"/>
                <a:gd name="T38" fmla="*/ 2147483646 w 8196"/>
                <a:gd name="T39" fmla="*/ 2147483646 h 1192"/>
                <a:gd name="T40" fmla="*/ 2147483646 w 8196"/>
                <a:gd name="T41" fmla="*/ 2147483646 h 1192"/>
                <a:gd name="T42" fmla="*/ 2147483646 w 8196"/>
                <a:gd name="T43" fmla="*/ 2147483646 h 1192"/>
                <a:gd name="T44" fmla="*/ 2147483646 w 8196"/>
                <a:gd name="T45" fmla="*/ 0 h 1192"/>
                <a:gd name="T46" fmla="*/ 2147483646 w 8196"/>
                <a:gd name="T47" fmla="*/ 2147483646 h 1192"/>
                <a:gd name="T48" fmla="*/ 2147483646 w 8196"/>
                <a:gd name="T49" fmla="*/ 2147483646 h 1192"/>
                <a:gd name="T50" fmla="*/ 2147483646 w 8196"/>
                <a:gd name="T51" fmla="*/ 2147483646 h 1192"/>
                <a:gd name="T52" fmla="*/ 2147483646 w 8196"/>
                <a:gd name="T53" fmla="*/ 2147483646 h 1192"/>
                <a:gd name="T54" fmla="*/ 2147483646 w 8196"/>
                <a:gd name="T55" fmla="*/ 2147483646 h 1192"/>
                <a:gd name="T56" fmla="*/ 2147483646 w 8196"/>
                <a:gd name="T57" fmla="*/ 2147483646 h 1192"/>
                <a:gd name="T58" fmla="*/ 2147483646 w 8196"/>
                <a:gd name="T59" fmla="*/ 2147483646 h 1192"/>
                <a:gd name="T60" fmla="*/ 2147483646 w 8196"/>
                <a:gd name="T61" fmla="*/ 2147483646 h 1192"/>
                <a:gd name="T62" fmla="*/ 0 w 8196"/>
                <a:gd name="T63" fmla="*/ 2147483646 h 1192"/>
                <a:gd name="T64" fmla="*/ 2147483646 w 8196"/>
                <a:gd name="T65" fmla="*/ 2147483646 h 1192"/>
                <a:gd name="T66" fmla="*/ 2147483646 w 8196"/>
                <a:gd name="T67" fmla="*/ 2147483646 h 1192"/>
                <a:gd name="T68" fmla="*/ 2147483646 w 8196"/>
                <a:gd name="T69" fmla="*/ 2147483646 h 1192"/>
                <a:gd name="T70" fmla="*/ 2147483646 w 8196"/>
                <a:gd name="T71" fmla="*/ 2147483646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prstClr val="black"/>
                </a:solidFill>
                <a:latin typeface="Arial" charset="0"/>
              </a:endParaRPr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73E87"/>
              </a:solidFill>
            </a:endParaRPr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73E87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8E9713-79F0-4CCF-AD08-76100A104F6D}" type="slidenum">
              <a:rPr lang="ru-RU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 rtlCol="0">
            <a:normAutofit/>
          </a:bodyPr>
          <a:lstStyle/>
          <a:p>
            <a:pPr lvl="0"/>
            <a:endParaRPr lang="ru-RU" noProof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4F467E-DC2E-4892-AE88-C1EFBFA86152}" type="slidenum">
              <a:rPr lang="ru-RU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852883-2D23-4A70-AE5D-FC8C27CED4DA}" type="slidenum">
              <a:rPr lang="ru-RU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13"/>
          <p:cNvSpPr/>
          <p:nvPr/>
        </p:nvSpPr>
        <p:spPr>
          <a:xfrm>
            <a:off x="228600" y="228600"/>
            <a:ext cx="8696325" cy="473710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reeform 14"/>
          <p:cNvSpPr>
            <a:spLocks/>
          </p:cNvSpPr>
          <p:nvPr/>
        </p:nvSpPr>
        <p:spPr bwMode="hidden">
          <a:xfrm>
            <a:off x="6046788" y="4203700"/>
            <a:ext cx="2876550" cy="714375"/>
          </a:xfrm>
          <a:custGeom>
            <a:avLst/>
            <a:gdLst>
              <a:gd name="T0" fmla="*/ 2147483646 w 2706"/>
              <a:gd name="T1" fmla="*/ 0 h 640"/>
              <a:gd name="T2" fmla="*/ 2147483646 w 2706"/>
              <a:gd name="T3" fmla="*/ 0 h 640"/>
              <a:gd name="T4" fmla="*/ 2147483646 w 2706"/>
              <a:gd name="T5" fmla="*/ 2147483646 h 640"/>
              <a:gd name="T6" fmla="*/ 2147483646 w 2706"/>
              <a:gd name="T7" fmla="*/ 2147483646 h 640"/>
              <a:gd name="T8" fmla="*/ 2147483646 w 2706"/>
              <a:gd name="T9" fmla="*/ 2147483646 h 640"/>
              <a:gd name="T10" fmla="*/ 2147483646 w 2706"/>
              <a:gd name="T11" fmla="*/ 2147483646 h 640"/>
              <a:gd name="T12" fmla="*/ 2147483646 w 2706"/>
              <a:gd name="T13" fmla="*/ 2147483646 h 640"/>
              <a:gd name="T14" fmla="*/ 2147483646 w 2706"/>
              <a:gd name="T15" fmla="*/ 2147483646 h 640"/>
              <a:gd name="T16" fmla="*/ 2147483646 w 2706"/>
              <a:gd name="T17" fmla="*/ 2147483646 h 640"/>
              <a:gd name="T18" fmla="*/ 2147483646 w 2706"/>
              <a:gd name="T19" fmla="*/ 2147483646 h 640"/>
              <a:gd name="T20" fmla="*/ 2147483646 w 2706"/>
              <a:gd name="T21" fmla="*/ 2147483646 h 640"/>
              <a:gd name="T22" fmla="*/ 2147483646 w 2706"/>
              <a:gd name="T23" fmla="*/ 2147483646 h 640"/>
              <a:gd name="T24" fmla="*/ 2147483646 w 2706"/>
              <a:gd name="T25" fmla="*/ 2147483646 h 640"/>
              <a:gd name="T26" fmla="*/ 2147483646 w 2706"/>
              <a:gd name="T27" fmla="*/ 2147483646 h 640"/>
              <a:gd name="T28" fmla="*/ 2147483646 w 2706"/>
              <a:gd name="T29" fmla="*/ 2147483646 h 640"/>
              <a:gd name="T30" fmla="*/ 2147483646 w 2706"/>
              <a:gd name="T31" fmla="*/ 2147483646 h 640"/>
              <a:gd name="T32" fmla="*/ 2147483646 w 2706"/>
              <a:gd name="T33" fmla="*/ 2147483646 h 640"/>
              <a:gd name="T34" fmla="*/ 2147483646 w 2706"/>
              <a:gd name="T35" fmla="*/ 2147483646 h 640"/>
              <a:gd name="T36" fmla="*/ 0 w 2706"/>
              <a:gd name="T37" fmla="*/ 2147483646 h 640"/>
              <a:gd name="T38" fmla="*/ 0 w 2706"/>
              <a:gd name="T39" fmla="*/ 2147483646 h 640"/>
              <a:gd name="T40" fmla="*/ 2147483646 w 2706"/>
              <a:gd name="T41" fmla="*/ 2147483646 h 640"/>
              <a:gd name="T42" fmla="*/ 2147483646 w 2706"/>
              <a:gd name="T43" fmla="*/ 2147483646 h 640"/>
              <a:gd name="T44" fmla="*/ 2147483646 w 2706"/>
              <a:gd name="T45" fmla="*/ 2147483646 h 640"/>
              <a:gd name="T46" fmla="*/ 2147483646 w 2706"/>
              <a:gd name="T47" fmla="*/ 2147483646 h 640"/>
              <a:gd name="T48" fmla="*/ 2147483646 w 2706"/>
              <a:gd name="T49" fmla="*/ 2147483646 h 640"/>
              <a:gd name="T50" fmla="*/ 2147483646 w 2706"/>
              <a:gd name="T51" fmla="*/ 2147483646 h 640"/>
              <a:gd name="T52" fmla="*/ 2147483646 w 2706"/>
              <a:gd name="T53" fmla="*/ 2147483646 h 640"/>
              <a:gd name="T54" fmla="*/ 2147483646 w 2706"/>
              <a:gd name="T55" fmla="*/ 2147483646 h 640"/>
              <a:gd name="T56" fmla="*/ 2147483646 w 2706"/>
              <a:gd name="T57" fmla="*/ 2147483646 h 640"/>
              <a:gd name="T58" fmla="*/ 2147483646 w 2706"/>
              <a:gd name="T59" fmla="*/ 2147483646 h 640"/>
              <a:gd name="T60" fmla="*/ 2147483646 w 2706"/>
              <a:gd name="T61" fmla="*/ 2147483646 h 640"/>
              <a:gd name="T62" fmla="*/ 2147483646 w 2706"/>
              <a:gd name="T63" fmla="*/ 2147483646 h 640"/>
              <a:gd name="T64" fmla="*/ 2147483646 w 2706"/>
              <a:gd name="T65" fmla="*/ 2147483646 h 640"/>
              <a:gd name="T66" fmla="*/ 2147483646 w 2706"/>
              <a:gd name="T67" fmla="*/ 2147483646 h 640"/>
              <a:gd name="T68" fmla="*/ 2147483646 w 2706"/>
              <a:gd name="T69" fmla="*/ 2147483646 h 640"/>
              <a:gd name="T70" fmla="*/ 2147483646 w 2706"/>
              <a:gd name="T71" fmla="*/ 2147483646 h 640"/>
              <a:gd name="T72" fmla="*/ 2147483646 w 2706"/>
              <a:gd name="T73" fmla="*/ 2147483646 h 640"/>
              <a:gd name="T74" fmla="*/ 2147483646 w 2706"/>
              <a:gd name="T75" fmla="*/ 2147483646 h 640"/>
              <a:gd name="T76" fmla="*/ 2147483646 w 2706"/>
              <a:gd name="T77" fmla="*/ 2147483646 h 640"/>
              <a:gd name="T78" fmla="*/ 2147483646 w 2706"/>
              <a:gd name="T79" fmla="*/ 2147483646 h 640"/>
              <a:gd name="T80" fmla="*/ 2147483646 w 2706"/>
              <a:gd name="T81" fmla="*/ 2147483646 h 640"/>
              <a:gd name="T82" fmla="*/ 2147483646 w 2706"/>
              <a:gd name="T83" fmla="*/ 2147483646 h 640"/>
              <a:gd name="T84" fmla="*/ 2147483646 w 2706"/>
              <a:gd name="T85" fmla="*/ 2147483646 h 640"/>
              <a:gd name="T86" fmla="*/ 2147483646 w 2706"/>
              <a:gd name="T87" fmla="*/ 2147483646 h 640"/>
              <a:gd name="T88" fmla="*/ 2147483646 w 2706"/>
              <a:gd name="T89" fmla="*/ 2147483646 h 640"/>
              <a:gd name="T90" fmla="*/ 2147483646 w 2706"/>
              <a:gd name="T91" fmla="*/ 2147483646 h 640"/>
              <a:gd name="T92" fmla="*/ 2147483646 w 2706"/>
              <a:gd name="T93" fmla="*/ 2147483646 h 640"/>
              <a:gd name="T94" fmla="*/ 2147483646 w 2706"/>
              <a:gd name="T95" fmla="*/ 2147483646 h 640"/>
              <a:gd name="T96" fmla="*/ 2147483646 w 2706"/>
              <a:gd name="T97" fmla="*/ 2147483646 h 640"/>
              <a:gd name="T98" fmla="*/ 2147483646 w 2706"/>
              <a:gd name="T99" fmla="*/ 2147483646 h 640"/>
              <a:gd name="T100" fmla="*/ 2147483646 w 2706"/>
              <a:gd name="T101" fmla="*/ 2147483646 h 640"/>
              <a:gd name="T102" fmla="*/ 2147483646 w 2706"/>
              <a:gd name="T103" fmla="*/ 2147483646 h 640"/>
              <a:gd name="T104" fmla="*/ 2147483646 w 2706"/>
              <a:gd name="T105" fmla="*/ 2147483646 h 640"/>
              <a:gd name="T106" fmla="*/ 2147483646 w 2706"/>
              <a:gd name="T107" fmla="*/ 0 h 640"/>
              <a:gd name="T108" fmla="*/ 2147483646 w 2706"/>
              <a:gd name="T109" fmla="*/ 0 h 640"/>
              <a:gd name="T110" fmla="*/ 2147483646 w 2706"/>
              <a:gd name="T111" fmla="*/ 0 h 640"/>
              <a:gd name="T112" fmla="*/ 2147483646 w 2706"/>
              <a:gd name="T113" fmla="*/ 0 h 640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6" y="388"/>
                </a:lnTo>
                <a:lnTo>
                  <a:pt x="2706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19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" name="Freeform 18"/>
          <p:cNvSpPr>
            <a:spLocks/>
          </p:cNvSpPr>
          <p:nvPr/>
        </p:nvSpPr>
        <p:spPr bwMode="hidden">
          <a:xfrm>
            <a:off x="2619375" y="4075113"/>
            <a:ext cx="5545138" cy="850900"/>
          </a:xfrm>
          <a:custGeom>
            <a:avLst/>
            <a:gdLst>
              <a:gd name="T0" fmla="*/ 2147483646 w 5216"/>
              <a:gd name="T1" fmla="*/ 2147483646 h 762"/>
              <a:gd name="T2" fmla="*/ 2147483646 w 5216"/>
              <a:gd name="T3" fmla="*/ 2147483646 h 762"/>
              <a:gd name="T4" fmla="*/ 2147483646 w 5216"/>
              <a:gd name="T5" fmla="*/ 2147483646 h 762"/>
              <a:gd name="T6" fmla="*/ 2147483646 w 5216"/>
              <a:gd name="T7" fmla="*/ 2147483646 h 762"/>
              <a:gd name="T8" fmla="*/ 2147483646 w 5216"/>
              <a:gd name="T9" fmla="*/ 2147483646 h 762"/>
              <a:gd name="T10" fmla="*/ 2147483646 w 5216"/>
              <a:gd name="T11" fmla="*/ 2147483646 h 762"/>
              <a:gd name="T12" fmla="*/ 2147483646 w 5216"/>
              <a:gd name="T13" fmla="*/ 2147483646 h 762"/>
              <a:gd name="T14" fmla="*/ 2147483646 w 5216"/>
              <a:gd name="T15" fmla="*/ 2147483646 h 762"/>
              <a:gd name="T16" fmla="*/ 2147483646 w 5216"/>
              <a:gd name="T17" fmla="*/ 2147483646 h 762"/>
              <a:gd name="T18" fmla="*/ 2147483646 w 5216"/>
              <a:gd name="T19" fmla="*/ 2147483646 h 762"/>
              <a:gd name="T20" fmla="*/ 2147483646 w 5216"/>
              <a:gd name="T21" fmla="*/ 2147483646 h 762"/>
              <a:gd name="T22" fmla="*/ 2147483646 w 5216"/>
              <a:gd name="T23" fmla="*/ 2147483646 h 762"/>
              <a:gd name="T24" fmla="*/ 2147483646 w 5216"/>
              <a:gd name="T25" fmla="*/ 2147483646 h 762"/>
              <a:gd name="T26" fmla="*/ 2147483646 w 5216"/>
              <a:gd name="T27" fmla="*/ 0 h 762"/>
              <a:gd name="T28" fmla="*/ 2147483646 w 5216"/>
              <a:gd name="T29" fmla="*/ 2147483646 h 762"/>
              <a:gd name="T30" fmla="*/ 2147483646 w 5216"/>
              <a:gd name="T31" fmla="*/ 2147483646 h 762"/>
              <a:gd name="T32" fmla="*/ 0 w 5216"/>
              <a:gd name="T33" fmla="*/ 2147483646 h 762"/>
              <a:gd name="T34" fmla="*/ 2147483646 w 5216"/>
              <a:gd name="T35" fmla="*/ 2147483646 h 762"/>
              <a:gd name="T36" fmla="*/ 2147483646 w 5216"/>
              <a:gd name="T37" fmla="*/ 2147483646 h 762"/>
              <a:gd name="T38" fmla="*/ 2147483646 w 5216"/>
              <a:gd name="T39" fmla="*/ 2147483646 h 762"/>
              <a:gd name="T40" fmla="*/ 2147483646 w 5216"/>
              <a:gd name="T41" fmla="*/ 2147483646 h 762"/>
              <a:gd name="T42" fmla="*/ 2147483646 w 5216"/>
              <a:gd name="T43" fmla="*/ 2147483646 h 762"/>
              <a:gd name="T44" fmla="*/ 2147483646 w 5216"/>
              <a:gd name="T45" fmla="*/ 2147483646 h 762"/>
              <a:gd name="T46" fmla="*/ 2147483646 w 5216"/>
              <a:gd name="T47" fmla="*/ 2147483646 h 762"/>
              <a:gd name="T48" fmla="*/ 2147483646 w 5216"/>
              <a:gd name="T49" fmla="*/ 2147483646 h 762"/>
              <a:gd name="T50" fmla="*/ 2147483646 w 5216"/>
              <a:gd name="T51" fmla="*/ 2147483646 h 762"/>
              <a:gd name="T52" fmla="*/ 2147483646 w 5216"/>
              <a:gd name="T53" fmla="*/ 2147483646 h 762"/>
              <a:gd name="T54" fmla="*/ 2147483646 w 5216"/>
              <a:gd name="T55" fmla="*/ 2147483646 h 762"/>
              <a:gd name="T56" fmla="*/ 2147483646 w 5216"/>
              <a:gd name="T57" fmla="*/ 2147483646 h 762"/>
              <a:gd name="T58" fmla="*/ 2147483646 w 5216"/>
              <a:gd name="T59" fmla="*/ 2147483646 h 762"/>
              <a:gd name="T60" fmla="*/ 2147483646 w 5216"/>
              <a:gd name="T61" fmla="*/ 2147483646 h 762"/>
              <a:gd name="T62" fmla="*/ 2147483646 w 5216"/>
              <a:gd name="T63" fmla="*/ 2147483646 h 762"/>
              <a:gd name="T64" fmla="*/ 2147483646 w 5216"/>
              <a:gd name="T65" fmla="*/ 2147483646 h 762"/>
              <a:gd name="T66" fmla="*/ 2147483646 w 5216"/>
              <a:gd name="T67" fmla="*/ 2147483646 h 762"/>
              <a:gd name="T68" fmla="*/ 2147483646 w 5216"/>
              <a:gd name="T69" fmla="*/ 2147483646 h 762"/>
              <a:gd name="T70" fmla="*/ 2147483646 w 5216"/>
              <a:gd name="T71" fmla="*/ 2147483646 h 762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39999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7" name="Freeform 22"/>
          <p:cNvSpPr>
            <a:spLocks/>
          </p:cNvSpPr>
          <p:nvPr/>
        </p:nvSpPr>
        <p:spPr bwMode="hidden">
          <a:xfrm>
            <a:off x="2828925" y="4087813"/>
            <a:ext cx="5467350" cy="774700"/>
          </a:xfrm>
          <a:custGeom>
            <a:avLst/>
            <a:gdLst>
              <a:gd name="T0" fmla="*/ 0 w 5144"/>
              <a:gd name="T1" fmla="*/ 2147483646 h 694"/>
              <a:gd name="T2" fmla="*/ 0 w 5144"/>
              <a:gd name="T3" fmla="*/ 2147483646 h 694"/>
              <a:gd name="T4" fmla="*/ 2147483646 w 5144"/>
              <a:gd name="T5" fmla="*/ 2147483646 h 694"/>
              <a:gd name="T6" fmla="*/ 2147483646 w 5144"/>
              <a:gd name="T7" fmla="*/ 2147483646 h 694"/>
              <a:gd name="T8" fmla="*/ 2147483646 w 5144"/>
              <a:gd name="T9" fmla="*/ 2147483646 h 694"/>
              <a:gd name="T10" fmla="*/ 2147483646 w 5144"/>
              <a:gd name="T11" fmla="*/ 2147483646 h 694"/>
              <a:gd name="T12" fmla="*/ 2147483646 w 5144"/>
              <a:gd name="T13" fmla="*/ 2147483646 h 694"/>
              <a:gd name="T14" fmla="*/ 2147483646 w 5144"/>
              <a:gd name="T15" fmla="*/ 2147483646 h 694"/>
              <a:gd name="T16" fmla="*/ 2147483646 w 5144"/>
              <a:gd name="T17" fmla="*/ 2147483646 h 694"/>
              <a:gd name="T18" fmla="*/ 2147483646 w 5144"/>
              <a:gd name="T19" fmla="*/ 2147483646 h 694"/>
              <a:gd name="T20" fmla="*/ 2147483646 w 5144"/>
              <a:gd name="T21" fmla="*/ 2147483646 h 694"/>
              <a:gd name="T22" fmla="*/ 2147483646 w 5144"/>
              <a:gd name="T23" fmla="*/ 2147483646 h 694"/>
              <a:gd name="T24" fmla="*/ 2147483646 w 5144"/>
              <a:gd name="T25" fmla="*/ 0 h 694"/>
              <a:gd name="T26" fmla="*/ 2147483646 w 5144"/>
              <a:gd name="T27" fmla="*/ 2147483646 h 694"/>
              <a:gd name="T28" fmla="*/ 2147483646 w 5144"/>
              <a:gd name="T29" fmla="*/ 2147483646 h 694"/>
              <a:gd name="T30" fmla="*/ 2147483646 w 5144"/>
              <a:gd name="T31" fmla="*/ 2147483646 h 694"/>
              <a:gd name="T32" fmla="*/ 2147483646 w 5144"/>
              <a:gd name="T33" fmla="*/ 2147483646 h 694"/>
              <a:gd name="T34" fmla="*/ 2147483646 w 5144"/>
              <a:gd name="T35" fmla="*/ 2147483646 h 694"/>
              <a:gd name="T36" fmla="*/ 2147483646 w 5144"/>
              <a:gd name="T37" fmla="*/ 2147483646 h 694"/>
              <a:gd name="T38" fmla="*/ 2147483646 w 5144"/>
              <a:gd name="T39" fmla="*/ 2147483646 h 694"/>
              <a:gd name="T40" fmla="*/ 2147483646 w 5144"/>
              <a:gd name="T41" fmla="*/ 2147483646 h 694"/>
              <a:gd name="T42" fmla="*/ 2147483646 w 5144"/>
              <a:gd name="T43" fmla="*/ 2147483646 h 694"/>
              <a:gd name="T44" fmla="*/ 2147483646 w 5144"/>
              <a:gd name="T45" fmla="*/ 2147483646 h 694"/>
              <a:gd name="T46" fmla="*/ 2147483646 w 5144"/>
              <a:gd name="T47" fmla="*/ 2147483646 h 694"/>
              <a:gd name="T48" fmla="*/ 2147483646 w 5144"/>
              <a:gd name="T49" fmla="*/ 2147483646 h 694"/>
              <a:gd name="T50" fmla="*/ 2147483646 w 5144"/>
              <a:gd name="T51" fmla="*/ 2147483646 h 694"/>
              <a:gd name="T52" fmla="*/ 2147483646 w 5144"/>
              <a:gd name="T53" fmla="*/ 2147483646 h 694"/>
              <a:gd name="T54" fmla="*/ 2147483646 w 5144"/>
              <a:gd name="T55" fmla="*/ 2147483646 h 694"/>
              <a:gd name="T56" fmla="*/ 2147483646 w 5144"/>
              <a:gd name="T57" fmla="*/ 2147483646 h 694"/>
              <a:gd name="T58" fmla="*/ 2147483646 w 5144"/>
              <a:gd name="T59" fmla="*/ 2147483646 h 694"/>
              <a:gd name="T60" fmla="*/ 2147483646 w 5144"/>
              <a:gd name="T61" fmla="*/ 2147483646 h 694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8" name="Freeform 26"/>
          <p:cNvSpPr>
            <a:spLocks/>
          </p:cNvSpPr>
          <p:nvPr/>
        </p:nvSpPr>
        <p:spPr bwMode="hidden">
          <a:xfrm>
            <a:off x="5610225" y="4073525"/>
            <a:ext cx="3306763" cy="652463"/>
          </a:xfrm>
          <a:custGeom>
            <a:avLst/>
            <a:gdLst>
              <a:gd name="T0" fmla="*/ 0 w 3112"/>
              <a:gd name="T1" fmla="*/ 2147483646 h 584"/>
              <a:gd name="T2" fmla="*/ 0 w 3112"/>
              <a:gd name="T3" fmla="*/ 2147483646 h 584"/>
              <a:gd name="T4" fmla="*/ 2147483646 w 3112"/>
              <a:gd name="T5" fmla="*/ 2147483646 h 584"/>
              <a:gd name="T6" fmla="*/ 2147483646 w 3112"/>
              <a:gd name="T7" fmla="*/ 2147483646 h 584"/>
              <a:gd name="T8" fmla="*/ 2147483646 w 3112"/>
              <a:gd name="T9" fmla="*/ 2147483646 h 584"/>
              <a:gd name="T10" fmla="*/ 2147483646 w 3112"/>
              <a:gd name="T11" fmla="*/ 2147483646 h 584"/>
              <a:gd name="T12" fmla="*/ 2147483646 w 3112"/>
              <a:gd name="T13" fmla="*/ 2147483646 h 584"/>
              <a:gd name="T14" fmla="*/ 2147483646 w 3112"/>
              <a:gd name="T15" fmla="*/ 2147483646 h 584"/>
              <a:gd name="T16" fmla="*/ 2147483646 w 3112"/>
              <a:gd name="T17" fmla="*/ 2147483646 h 584"/>
              <a:gd name="T18" fmla="*/ 2147483646 w 3112"/>
              <a:gd name="T19" fmla="*/ 2147483646 h 584"/>
              <a:gd name="T20" fmla="*/ 2147483646 w 3112"/>
              <a:gd name="T21" fmla="*/ 2147483646 h 584"/>
              <a:gd name="T22" fmla="*/ 2147483646 w 3112"/>
              <a:gd name="T23" fmla="*/ 2147483646 h 584"/>
              <a:gd name="T24" fmla="*/ 2147483646 w 3112"/>
              <a:gd name="T25" fmla="*/ 2147483646 h 584"/>
              <a:gd name="T26" fmla="*/ 2147483646 w 3112"/>
              <a:gd name="T27" fmla="*/ 2147483646 h 584"/>
              <a:gd name="T28" fmla="*/ 2147483646 w 3112"/>
              <a:gd name="T29" fmla="*/ 2147483646 h 584"/>
              <a:gd name="T30" fmla="*/ 2147483646 w 3112"/>
              <a:gd name="T31" fmla="*/ 2147483646 h 584"/>
              <a:gd name="T32" fmla="*/ 2147483646 w 3112"/>
              <a:gd name="T33" fmla="*/ 2147483646 h 584"/>
              <a:gd name="T34" fmla="*/ 2147483646 w 3112"/>
              <a:gd name="T35" fmla="*/ 2147483646 h 584"/>
              <a:gd name="T36" fmla="*/ 2147483646 w 3112"/>
              <a:gd name="T37" fmla="*/ 2147483646 h 584"/>
              <a:gd name="T38" fmla="*/ 2147483646 w 3112"/>
              <a:gd name="T39" fmla="*/ 0 h 584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prstClr val="black"/>
              </a:solidFill>
              <a:latin typeface="Arial" charset="0"/>
            </a:endParaRPr>
          </a:p>
        </p:txBody>
      </p:sp>
      <p:sp useBgFill="1">
        <p:nvSpPr>
          <p:cNvPr id="9" name="Freeform 10"/>
          <p:cNvSpPr>
            <a:spLocks/>
          </p:cNvSpPr>
          <p:nvPr/>
        </p:nvSpPr>
        <p:spPr bwMode="hidden">
          <a:xfrm>
            <a:off x="211138" y="4059238"/>
            <a:ext cx="8723312" cy="1328737"/>
          </a:xfrm>
          <a:custGeom>
            <a:avLst/>
            <a:gdLst>
              <a:gd name="T0" fmla="*/ 2147483646 w 8196"/>
              <a:gd name="T1" fmla="*/ 2147483646 h 1192"/>
              <a:gd name="T2" fmla="*/ 2147483646 w 8196"/>
              <a:gd name="T3" fmla="*/ 2147483646 h 1192"/>
              <a:gd name="T4" fmla="*/ 2147483646 w 8196"/>
              <a:gd name="T5" fmla="*/ 2147483646 h 1192"/>
              <a:gd name="T6" fmla="*/ 2147483646 w 8196"/>
              <a:gd name="T7" fmla="*/ 2147483646 h 1192"/>
              <a:gd name="T8" fmla="*/ 2147483646 w 8196"/>
              <a:gd name="T9" fmla="*/ 2147483646 h 1192"/>
              <a:gd name="T10" fmla="*/ 2147483646 w 8196"/>
              <a:gd name="T11" fmla="*/ 2147483646 h 1192"/>
              <a:gd name="T12" fmla="*/ 2147483646 w 8196"/>
              <a:gd name="T13" fmla="*/ 2147483646 h 1192"/>
              <a:gd name="T14" fmla="*/ 2147483646 w 8196"/>
              <a:gd name="T15" fmla="*/ 2147483646 h 1192"/>
              <a:gd name="T16" fmla="*/ 2147483646 w 8196"/>
              <a:gd name="T17" fmla="*/ 2147483646 h 1192"/>
              <a:gd name="T18" fmla="*/ 2147483646 w 8196"/>
              <a:gd name="T19" fmla="*/ 2147483646 h 1192"/>
              <a:gd name="T20" fmla="*/ 2147483646 w 8196"/>
              <a:gd name="T21" fmla="*/ 2147483646 h 1192"/>
              <a:gd name="T22" fmla="*/ 2147483646 w 8196"/>
              <a:gd name="T23" fmla="*/ 2147483646 h 1192"/>
              <a:gd name="T24" fmla="*/ 2147483646 w 8196"/>
              <a:gd name="T25" fmla="*/ 2147483646 h 1192"/>
              <a:gd name="T26" fmla="*/ 2147483646 w 8196"/>
              <a:gd name="T27" fmla="*/ 2147483646 h 1192"/>
              <a:gd name="T28" fmla="*/ 2147483646 w 8196"/>
              <a:gd name="T29" fmla="*/ 2147483646 h 1192"/>
              <a:gd name="T30" fmla="*/ 2147483646 w 8196"/>
              <a:gd name="T31" fmla="*/ 2147483646 h 1192"/>
              <a:gd name="T32" fmla="*/ 2147483646 w 8196"/>
              <a:gd name="T33" fmla="*/ 2147483646 h 1192"/>
              <a:gd name="T34" fmla="*/ 2147483646 w 8196"/>
              <a:gd name="T35" fmla="*/ 2147483646 h 1192"/>
              <a:gd name="T36" fmla="*/ 2147483646 w 8196"/>
              <a:gd name="T37" fmla="*/ 2147483646 h 1192"/>
              <a:gd name="T38" fmla="*/ 2147483646 w 8196"/>
              <a:gd name="T39" fmla="*/ 2147483646 h 1192"/>
              <a:gd name="T40" fmla="*/ 2147483646 w 8196"/>
              <a:gd name="T41" fmla="*/ 2147483646 h 1192"/>
              <a:gd name="T42" fmla="*/ 2147483646 w 8196"/>
              <a:gd name="T43" fmla="*/ 2147483646 h 1192"/>
              <a:gd name="T44" fmla="*/ 2147483646 w 8196"/>
              <a:gd name="T45" fmla="*/ 0 h 1192"/>
              <a:gd name="T46" fmla="*/ 2147483646 w 8196"/>
              <a:gd name="T47" fmla="*/ 2147483646 h 1192"/>
              <a:gd name="T48" fmla="*/ 2147483646 w 8196"/>
              <a:gd name="T49" fmla="*/ 2147483646 h 1192"/>
              <a:gd name="T50" fmla="*/ 2147483646 w 8196"/>
              <a:gd name="T51" fmla="*/ 2147483646 h 1192"/>
              <a:gd name="T52" fmla="*/ 2147483646 w 8196"/>
              <a:gd name="T53" fmla="*/ 2147483646 h 1192"/>
              <a:gd name="T54" fmla="*/ 2147483646 w 8196"/>
              <a:gd name="T55" fmla="*/ 2147483646 h 1192"/>
              <a:gd name="T56" fmla="*/ 2147483646 w 8196"/>
              <a:gd name="T57" fmla="*/ 2147483646 h 1192"/>
              <a:gd name="T58" fmla="*/ 2147483646 w 8196"/>
              <a:gd name="T59" fmla="*/ 2147483646 h 1192"/>
              <a:gd name="T60" fmla="*/ 2147483646 w 8196"/>
              <a:gd name="T61" fmla="*/ 2147483646 h 1192"/>
              <a:gd name="T62" fmla="*/ 0 w 8196"/>
              <a:gd name="T63" fmla="*/ 2147483646 h 1192"/>
              <a:gd name="T64" fmla="*/ 2147483646 w 8196"/>
              <a:gd name="T65" fmla="*/ 2147483646 h 1192"/>
              <a:gd name="T66" fmla="*/ 2147483646 w 8196"/>
              <a:gd name="T67" fmla="*/ 2147483646 h 1192"/>
              <a:gd name="T68" fmla="*/ 2147483646 w 8196"/>
              <a:gd name="T69" fmla="*/ 2147483646 h 1192"/>
              <a:gd name="T70" fmla="*/ 2147483646 w 8196"/>
              <a:gd name="T71" fmla="*/ 2147483646 h 1192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510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73E87"/>
              </a:solidFill>
            </a:endParaRP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73E87"/>
              </a:solidFill>
            </a:endParaRP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8CD7DB-9FE6-406C-9B2F-FC55FCDC4B13}" type="slidenum">
              <a:rPr lang="ru-RU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73E87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73E87"/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fld id="{9C69F87E-0D2E-4DE5-989F-C34BE4EE483E}" type="slidenum">
              <a:rPr lang="ru-RU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73E87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73E87"/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4A0DD8-1DDF-496E-81C2-8BE519C70814}" type="slidenum">
              <a:rPr lang="ru-RU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73E87"/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73E87"/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37DF01-4C95-4828-B6E9-CE3A773EEDF2}" type="slidenum">
              <a:rPr lang="ru-RU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1"/>
          <p:cNvSpPr/>
          <p:nvPr/>
        </p:nvSpPr>
        <p:spPr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3" name="Group 5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0325"/>
            <a:chOff x="-3905251" y="4294188"/>
            <a:chExt cx="13027839" cy="1892300"/>
          </a:xfrm>
        </p:grpSpPr>
        <p:sp>
          <p:nvSpPr>
            <p:cNvPr id="4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>
                <a:gd name="T0" fmla="*/ 2147483646 w 2706"/>
                <a:gd name="T1" fmla="*/ 0 h 640"/>
                <a:gd name="T2" fmla="*/ 2147483646 w 2706"/>
                <a:gd name="T3" fmla="*/ 0 h 640"/>
                <a:gd name="T4" fmla="*/ 2147483646 w 2706"/>
                <a:gd name="T5" fmla="*/ 2147483646 h 640"/>
                <a:gd name="T6" fmla="*/ 2147483646 w 2706"/>
                <a:gd name="T7" fmla="*/ 2147483646 h 640"/>
                <a:gd name="T8" fmla="*/ 2147483646 w 2706"/>
                <a:gd name="T9" fmla="*/ 2147483646 h 640"/>
                <a:gd name="T10" fmla="*/ 2147483646 w 2706"/>
                <a:gd name="T11" fmla="*/ 2147483646 h 640"/>
                <a:gd name="T12" fmla="*/ 2147483646 w 2706"/>
                <a:gd name="T13" fmla="*/ 2147483646 h 640"/>
                <a:gd name="T14" fmla="*/ 2147483646 w 2706"/>
                <a:gd name="T15" fmla="*/ 2147483646 h 640"/>
                <a:gd name="T16" fmla="*/ 2147483646 w 2706"/>
                <a:gd name="T17" fmla="*/ 2147483646 h 640"/>
                <a:gd name="T18" fmla="*/ 2147483646 w 2706"/>
                <a:gd name="T19" fmla="*/ 2147483646 h 640"/>
                <a:gd name="T20" fmla="*/ 2147483646 w 2706"/>
                <a:gd name="T21" fmla="*/ 2147483646 h 640"/>
                <a:gd name="T22" fmla="*/ 2147483646 w 2706"/>
                <a:gd name="T23" fmla="*/ 2147483646 h 640"/>
                <a:gd name="T24" fmla="*/ 2147483646 w 2706"/>
                <a:gd name="T25" fmla="*/ 2147483646 h 640"/>
                <a:gd name="T26" fmla="*/ 2147483646 w 2706"/>
                <a:gd name="T27" fmla="*/ 2147483646 h 640"/>
                <a:gd name="T28" fmla="*/ 2147483646 w 2706"/>
                <a:gd name="T29" fmla="*/ 2147483646 h 640"/>
                <a:gd name="T30" fmla="*/ 2147483646 w 2706"/>
                <a:gd name="T31" fmla="*/ 2147483646 h 640"/>
                <a:gd name="T32" fmla="*/ 2147483646 w 2706"/>
                <a:gd name="T33" fmla="*/ 2147483646 h 640"/>
                <a:gd name="T34" fmla="*/ 2147483646 w 2706"/>
                <a:gd name="T35" fmla="*/ 2147483646 h 640"/>
                <a:gd name="T36" fmla="*/ 0 w 2706"/>
                <a:gd name="T37" fmla="*/ 2147483646 h 640"/>
                <a:gd name="T38" fmla="*/ 0 w 2706"/>
                <a:gd name="T39" fmla="*/ 2147483646 h 640"/>
                <a:gd name="T40" fmla="*/ 2147483646 w 2706"/>
                <a:gd name="T41" fmla="*/ 2147483646 h 640"/>
                <a:gd name="T42" fmla="*/ 2147483646 w 2706"/>
                <a:gd name="T43" fmla="*/ 2147483646 h 640"/>
                <a:gd name="T44" fmla="*/ 2147483646 w 2706"/>
                <a:gd name="T45" fmla="*/ 2147483646 h 640"/>
                <a:gd name="T46" fmla="*/ 2147483646 w 2706"/>
                <a:gd name="T47" fmla="*/ 2147483646 h 640"/>
                <a:gd name="T48" fmla="*/ 2147483646 w 2706"/>
                <a:gd name="T49" fmla="*/ 2147483646 h 640"/>
                <a:gd name="T50" fmla="*/ 2147483646 w 2706"/>
                <a:gd name="T51" fmla="*/ 2147483646 h 640"/>
                <a:gd name="T52" fmla="*/ 2147483646 w 2706"/>
                <a:gd name="T53" fmla="*/ 2147483646 h 640"/>
                <a:gd name="T54" fmla="*/ 2147483646 w 2706"/>
                <a:gd name="T55" fmla="*/ 2147483646 h 640"/>
                <a:gd name="T56" fmla="*/ 2147483646 w 2706"/>
                <a:gd name="T57" fmla="*/ 2147483646 h 640"/>
                <a:gd name="T58" fmla="*/ 2147483646 w 2706"/>
                <a:gd name="T59" fmla="*/ 2147483646 h 640"/>
                <a:gd name="T60" fmla="*/ 2147483646 w 2706"/>
                <a:gd name="T61" fmla="*/ 2147483646 h 640"/>
                <a:gd name="T62" fmla="*/ 2147483646 w 2706"/>
                <a:gd name="T63" fmla="*/ 2147483646 h 640"/>
                <a:gd name="T64" fmla="*/ 2147483646 w 2706"/>
                <a:gd name="T65" fmla="*/ 2147483646 h 640"/>
                <a:gd name="T66" fmla="*/ 2147483646 w 2706"/>
                <a:gd name="T67" fmla="*/ 2147483646 h 640"/>
                <a:gd name="T68" fmla="*/ 2147483646 w 2706"/>
                <a:gd name="T69" fmla="*/ 2147483646 h 640"/>
                <a:gd name="T70" fmla="*/ 2147483646 w 2706"/>
                <a:gd name="T71" fmla="*/ 2147483646 h 640"/>
                <a:gd name="T72" fmla="*/ 2147483646 w 2706"/>
                <a:gd name="T73" fmla="*/ 2147483646 h 640"/>
                <a:gd name="T74" fmla="*/ 2147483646 w 2706"/>
                <a:gd name="T75" fmla="*/ 2147483646 h 640"/>
                <a:gd name="T76" fmla="*/ 2147483646 w 2706"/>
                <a:gd name="T77" fmla="*/ 2147483646 h 640"/>
                <a:gd name="T78" fmla="*/ 2147483646 w 2706"/>
                <a:gd name="T79" fmla="*/ 2147483646 h 640"/>
                <a:gd name="T80" fmla="*/ 2147483646 w 2706"/>
                <a:gd name="T81" fmla="*/ 2147483646 h 640"/>
                <a:gd name="T82" fmla="*/ 2147483646 w 2706"/>
                <a:gd name="T83" fmla="*/ 2147483646 h 640"/>
                <a:gd name="T84" fmla="*/ 2147483646 w 2706"/>
                <a:gd name="T85" fmla="*/ 2147483646 h 640"/>
                <a:gd name="T86" fmla="*/ 2147483646 w 2706"/>
                <a:gd name="T87" fmla="*/ 2147483646 h 640"/>
                <a:gd name="T88" fmla="*/ 2147483646 w 2706"/>
                <a:gd name="T89" fmla="*/ 2147483646 h 640"/>
                <a:gd name="T90" fmla="*/ 2147483646 w 2706"/>
                <a:gd name="T91" fmla="*/ 2147483646 h 640"/>
                <a:gd name="T92" fmla="*/ 2147483646 w 2706"/>
                <a:gd name="T93" fmla="*/ 2147483646 h 640"/>
                <a:gd name="T94" fmla="*/ 2147483646 w 2706"/>
                <a:gd name="T95" fmla="*/ 2147483646 h 640"/>
                <a:gd name="T96" fmla="*/ 2147483646 w 2706"/>
                <a:gd name="T97" fmla="*/ 2147483646 h 640"/>
                <a:gd name="T98" fmla="*/ 2147483646 w 2706"/>
                <a:gd name="T99" fmla="*/ 2147483646 h 640"/>
                <a:gd name="T100" fmla="*/ 2147483646 w 2706"/>
                <a:gd name="T101" fmla="*/ 2147483646 h 640"/>
                <a:gd name="T102" fmla="*/ 2147483646 w 2706"/>
                <a:gd name="T103" fmla="*/ 2147483646 h 640"/>
                <a:gd name="T104" fmla="*/ 2147483646 w 2706"/>
                <a:gd name="T105" fmla="*/ 2147483646 h 640"/>
                <a:gd name="T106" fmla="*/ 2147483646 w 2706"/>
                <a:gd name="T107" fmla="*/ 0 h 640"/>
                <a:gd name="T108" fmla="*/ 2147483646 w 2706"/>
                <a:gd name="T109" fmla="*/ 0 h 640"/>
                <a:gd name="T110" fmla="*/ 2147483646 w 2706"/>
                <a:gd name="T111" fmla="*/ 0 h 640"/>
                <a:gd name="T112" fmla="*/ 2147483646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5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>
                <a:gd name="T0" fmla="*/ 2147483646 w 5216"/>
                <a:gd name="T1" fmla="*/ 2147483646 h 762"/>
                <a:gd name="T2" fmla="*/ 2147483646 w 5216"/>
                <a:gd name="T3" fmla="*/ 2147483646 h 762"/>
                <a:gd name="T4" fmla="*/ 2147483646 w 5216"/>
                <a:gd name="T5" fmla="*/ 2147483646 h 762"/>
                <a:gd name="T6" fmla="*/ 2147483646 w 5216"/>
                <a:gd name="T7" fmla="*/ 2147483646 h 762"/>
                <a:gd name="T8" fmla="*/ 2147483646 w 5216"/>
                <a:gd name="T9" fmla="*/ 2147483646 h 762"/>
                <a:gd name="T10" fmla="*/ 2147483646 w 5216"/>
                <a:gd name="T11" fmla="*/ 2147483646 h 762"/>
                <a:gd name="T12" fmla="*/ 2147483646 w 5216"/>
                <a:gd name="T13" fmla="*/ 2147483646 h 762"/>
                <a:gd name="T14" fmla="*/ 2147483646 w 5216"/>
                <a:gd name="T15" fmla="*/ 2147483646 h 762"/>
                <a:gd name="T16" fmla="*/ 2147483646 w 5216"/>
                <a:gd name="T17" fmla="*/ 2147483646 h 762"/>
                <a:gd name="T18" fmla="*/ 2147483646 w 5216"/>
                <a:gd name="T19" fmla="*/ 2147483646 h 762"/>
                <a:gd name="T20" fmla="*/ 2147483646 w 5216"/>
                <a:gd name="T21" fmla="*/ 2147483646 h 762"/>
                <a:gd name="T22" fmla="*/ 2147483646 w 5216"/>
                <a:gd name="T23" fmla="*/ 2147483646 h 762"/>
                <a:gd name="T24" fmla="*/ 2147483646 w 5216"/>
                <a:gd name="T25" fmla="*/ 2147483646 h 762"/>
                <a:gd name="T26" fmla="*/ 2147483646 w 5216"/>
                <a:gd name="T27" fmla="*/ 0 h 762"/>
                <a:gd name="T28" fmla="*/ 2147483646 w 5216"/>
                <a:gd name="T29" fmla="*/ 2147483646 h 762"/>
                <a:gd name="T30" fmla="*/ 2147483646 w 5216"/>
                <a:gd name="T31" fmla="*/ 2147483646 h 762"/>
                <a:gd name="T32" fmla="*/ 0 w 5216"/>
                <a:gd name="T33" fmla="*/ 2147483646 h 762"/>
                <a:gd name="T34" fmla="*/ 2147483646 w 5216"/>
                <a:gd name="T35" fmla="*/ 2147483646 h 762"/>
                <a:gd name="T36" fmla="*/ 2147483646 w 5216"/>
                <a:gd name="T37" fmla="*/ 2147483646 h 762"/>
                <a:gd name="T38" fmla="*/ 2147483646 w 5216"/>
                <a:gd name="T39" fmla="*/ 2147483646 h 762"/>
                <a:gd name="T40" fmla="*/ 2147483646 w 5216"/>
                <a:gd name="T41" fmla="*/ 2147483646 h 762"/>
                <a:gd name="T42" fmla="*/ 2147483646 w 5216"/>
                <a:gd name="T43" fmla="*/ 2147483646 h 762"/>
                <a:gd name="T44" fmla="*/ 2147483646 w 5216"/>
                <a:gd name="T45" fmla="*/ 2147483646 h 762"/>
                <a:gd name="T46" fmla="*/ 2147483646 w 5216"/>
                <a:gd name="T47" fmla="*/ 2147483646 h 762"/>
                <a:gd name="T48" fmla="*/ 2147483646 w 5216"/>
                <a:gd name="T49" fmla="*/ 2147483646 h 762"/>
                <a:gd name="T50" fmla="*/ 2147483646 w 5216"/>
                <a:gd name="T51" fmla="*/ 2147483646 h 762"/>
                <a:gd name="T52" fmla="*/ 2147483646 w 5216"/>
                <a:gd name="T53" fmla="*/ 2147483646 h 762"/>
                <a:gd name="T54" fmla="*/ 2147483646 w 5216"/>
                <a:gd name="T55" fmla="*/ 2147483646 h 762"/>
                <a:gd name="T56" fmla="*/ 2147483646 w 5216"/>
                <a:gd name="T57" fmla="*/ 2147483646 h 762"/>
                <a:gd name="T58" fmla="*/ 2147483646 w 5216"/>
                <a:gd name="T59" fmla="*/ 2147483646 h 762"/>
                <a:gd name="T60" fmla="*/ 2147483646 w 5216"/>
                <a:gd name="T61" fmla="*/ 2147483646 h 762"/>
                <a:gd name="T62" fmla="*/ 2147483646 w 5216"/>
                <a:gd name="T63" fmla="*/ 2147483646 h 762"/>
                <a:gd name="T64" fmla="*/ 2147483646 w 5216"/>
                <a:gd name="T65" fmla="*/ 2147483646 h 762"/>
                <a:gd name="T66" fmla="*/ 2147483646 w 5216"/>
                <a:gd name="T67" fmla="*/ 2147483646 h 762"/>
                <a:gd name="T68" fmla="*/ 2147483646 w 5216"/>
                <a:gd name="T69" fmla="*/ 2147483646 h 762"/>
                <a:gd name="T70" fmla="*/ 2147483646 w 5216"/>
                <a:gd name="T71" fmla="*/ 2147483646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6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>
                <a:gd name="T0" fmla="*/ 0 w 5144"/>
                <a:gd name="T1" fmla="*/ 2147483646 h 694"/>
                <a:gd name="T2" fmla="*/ 0 w 5144"/>
                <a:gd name="T3" fmla="*/ 2147483646 h 694"/>
                <a:gd name="T4" fmla="*/ 2147483646 w 5144"/>
                <a:gd name="T5" fmla="*/ 2147483646 h 694"/>
                <a:gd name="T6" fmla="*/ 2147483646 w 5144"/>
                <a:gd name="T7" fmla="*/ 2147483646 h 694"/>
                <a:gd name="T8" fmla="*/ 2147483646 w 5144"/>
                <a:gd name="T9" fmla="*/ 2147483646 h 694"/>
                <a:gd name="T10" fmla="*/ 2147483646 w 5144"/>
                <a:gd name="T11" fmla="*/ 2147483646 h 694"/>
                <a:gd name="T12" fmla="*/ 2147483646 w 5144"/>
                <a:gd name="T13" fmla="*/ 2147483646 h 694"/>
                <a:gd name="T14" fmla="*/ 2147483646 w 5144"/>
                <a:gd name="T15" fmla="*/ 2147483646 h 694"/>
                <a:gd name="T16" fmla="*/ 2147483646 w 5144"/>
                <a:gd name="T17" fmla="*/ 2147483646 h 694"/>
                <a:gd name="T18" fmla="*/ 2147483646 w 5144"/>
                <a:gd name="T19" fmla="*/ 2147483646 h 694"/>
                <a:gd name="T20" fmla="*/ 2147483646 w 5144"/>
                <a:gd name="T21" fmla="*/ 2147483646 h 694"/>
                <a:gd name="T22" fmla="*/ 2147483646 w 5144"/>
                <a:gd name="T23" fmla="*/ 2147483646 h 694"/>
                <a:gd name="T24" fmla="*/ 2147483646 w 5144"/>
                <a:gd name="T25" fmla="*/ 0 h 694"/>
                <a:gd name="T26" fmla="*/ 2147483646 w 5144"/>
                <a:gd name="T27" fmla="*/ 2147483646 h 694"/>
                <a:gd name="T28" fmla="*/ 2147483646 w 5144"/>
                <a:gd name="T29" fmla="*/ 2147483646 h 694"/>
                <a:gd name="T30" fmla="*/ 2147483646 w 5144"/>
                <a:gd name="T31" fmla="*/ 2147483646 h 694"/>
                <a:gd name="T32" fmla="*/ 2147483646 w 5144"/>
                <a:gd name="T33" fmla="*/ 2147483646 h 694"/>
                <a:gd name="T34" fmla="*/ 2147483646 w 5144"/>
                <a:gd name="T35" fmla="*/ 2147483646 h 694"/>
                <a:gd name="T36" fmla="*/ 2147483646 w 5144"/>
                <a:gd name="T37" fmla="*/ 2147483646 h 694"/>
                <a:gd name="T38" fmla="*/ 2147483646 w 5144"/>
                <a:gd name="T39" fmla="*/ 2147483646 h 694"/>
                <a:gd name="T40" fmla="*/ 2147483646 w 5144"/>
                <a:gd name="T41" fmla="*/ 2147483646 h 694"/>
                <a:gd name="T42" fmla="*/ 2147483646 w 5144"/>
                <a:gd name="T43" fmla="*/ 2147483646 h 694"/>
                <a:gd name="T44" fmla="*/ 2147483646 w 5144"/>
                <a:gd name="T45" fmla="*/ 2147483646 h 694"/>
                <a:gd name="T46" fmla="*/ 2147483646 w 5144"/>
                <a:gd name="T47" fmla="*/ 2147483646 h 694"/>
                <a:gd name="T48" fmla="*/ 2147483646 w 5144"/>
                <a:gd name="T49" fmla="*/ 2147483646 h 694"/>
                <a:gd name="T50" fmla="*/ 2147483646 w 5144"/>
                <a:gd name="T51" fmla="*/ 2147483646 h 694"/>
                <a:gd name="T52" fmla="*/ 2147483646 w 5144"/>
                <a:gd name="T53" fmla="*/ 2147483646 h 694"/>
                <a:gd name="T54" fmla="*/ 2147483646 w 5144"/>
                <a:gd name="T55" fmla="*/ 2147483646 h 694"/>
                <a:gd name="T56" fmla="*/ 2147483646 w 5144"/>
                <a:gd name="T57" fmla="*/ 2147483646 h 694"/>
                <a:gd name="T58" fmla="*/ 2147483646 w 5144"/>
                <a:gd name="T59" fmla="*/ 2147483646 h 694"/>
                <a:gd name="T60" fmla="*/ 2147483646 w 5144"/>
                <a:gd name="T61" fmla="*/ 2147483646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>
                <a:gd name="T0" fmla="*/ 0 w 3112"/>
                <a:gd name="T1" fmla="*/ 2147483646 h 584"/>
                <a:gd name="T2" fmla="*/ 0 w 3112"/>
                <a:gd name="T3" fmla="*/ 2147483646 h 584"/>
                <a:gd name="T4" fmla="*/ 2147483646 w 3112"/>
                <a:gd name="T5" fmla="*/ 2147483646 h 584"/>
                <a:gd name="T6" fmla="*/ 2147483646 w 3112"/>
                <a:gd name="T7" fmla="*/ 2147483646 h 584"/>
                <a:gd name="T8" fmla="*/ 2147483646 w 3112"/>
                <a:gd name="T9" fmla="*/ 2147483646 h 584"/>
                <a:gd name="T10" fmla="*/ 2147483646 w 3112"/>
                <a:gd name="T11" fmla="*/ 2147483646 h 584"/>
                <a:gd name="T12" fmla="*/ 2147483646 w 3112"/>
                <a:gd name="T13" fmla="*/ 2147483646 h 584"/>
                <a:gd name="T14" fmla="*/ 2147483646 w 3112"/>
                <a:gd name="T15" fmla="*/ 2147483646 h 584"/>
                <a:gd name="T16" fmla="*/ 2147483646 w 3112"/>
                <a:gd name="T17" fmla="*/ 2147483646 h 584"/>
                <a:gd name="T18" fmla="*/ 2147483646 w 3112"/>
                <a:gd name="T19" fmla="*/ 2147483646 h 584"/>
                <a:gd name="T20" fmla="*/ 2147483646 w 3112"/>
                <a:gd name="T21" fmla="*/ 2147483646 h 584"/>
                <a:gd name="T22" fmla="*/ 2147483646 w 3112"/>
                <a:gd name="T23" fmla="*/ 2147483646 h 584"/>
                <a:gd name="T24" fmla="*/ 2147483646 w 3112"/>
                <a:gd name="T25" fmla="*/ 2147483646 h 584"/>
                <a:gd name="T26" fmla="*/ 2147483646 w 3112"/>
                <a:gd name="T27" fmla="*/ 2147483646 h 584"/>
                <a:gd name="T28" fmla="*/ 2147483646 w 3112"/>
                <a:gd name="T29" fmla="*/ 2147483646 h 584"/>
                <a:gd name="T30" fmla="*/ 2147483646 w 3112"/>
                <a:gd name="T31" fmla="*/ 2147483646 h 584"/>
                <a:gd name="T32" fmla="*/ 2147483646 w 3112"/>
                <a:gd name="T33" fmla="*/ 2147483646 h 584"/>
                <a:gd name="T34" fmla="*/ 2147483646 w 3112"/>
                <a:gd name="T35" fmla="*/ 2147483646 h 584"/>
                <a:gd name="T36" fmla="*/ 2147483646 w 3112"/>
                <a:gd name="T37" fmla="*/ 2147483646 h 584"/>
                <a:gd name="T38" fmla="*/ 2147483646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prstClr val="black"/>
                </a:solidFill>
                <a:latin typeface="Arial" charset="0"/>
              </a:endParaRPr>
            </a:p>
          </p:txBody>
        </p:sp>
        <p:sp useBgFill="1">
          <p:nvSpPr>
            <p:cNvPr id="8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>
                <a:gd name="T0" fmla="*/ 2147483646 w 8196"/>
                <a:gd name="T1" fmla="*/ 2147483646 h 1192"/>
                <a:gd name="T2" fmla="*/ 2147483646 w 8196"/>
                <a:gd name="T3" fmla="*/ 2147483646 h 1192"/>
                <a:gd name="T4" fmla="*/ 2147483646 w 8196"/>
                <a:gd name="T5" fmla="*/ 2147483646 h 1192"/>
                <a:gd name="T6" fmla="*/ 2147483646 w 8196"/>
                <a:gd name="T7" fmla="*/ 2147483646 h 1192"/>
                <a:gd name="T8" fmla="*/ 2147483646 w 8196"/>
                <a:gd name="T9" fmla="*/ 2147483646 h 1192"/>
                <a:gd name="T10" fmla="*/ 2147483646 w 8196"/>
                <a:gd name="T11" fmla="*/ 2147483646 h 1192"/>
                <a:gd name="T12" fmla="*/ 2147483646 w 8196"/>
                <a:gd name="T13" fmla="*/ 2147483646 h 1192"/>
                <a:gd name="T14" fmla="*/ 2147483646 w 8196"/>
                <a:gd name="T15" fmla="*/ 2147483646 h 1192"/>
                <a:gd name="T16" fmla="*/ 2147483646 w 8196"/>
                <a:gd name="T17" fmla="*/ 2147483646 h 1192"/>
                <a:gd name="T18" fmla="*/ 2147483646 w 8196"/>
                <a:gd name="T19" fmla="*/ 2147483646 h 1192"/>
                <a:gd name="T20" fmla="*/ 2147483646 w 8196"/>
                <a:gd name="T21" fmla="*/ 2147483646 h 1192"/>
                <a:gd name="T22" fmla="*/ 2147483646 w 8196"/>
                <a:gd name="T23" fmla="*/ 2147483646 h 1192"/>
                <a:gd name="T24" fmla="*/ 2147483646 w 8196"/>
                <a:gd name="T25" fmla="*/ 2147483646 h 1192"/>
                <a:gd name="T26" fmla="*/ 2147483646 w 8196"/>
                <a:gd name="T27" fmla="*/ 2147483646 h 1192"/>
                <a:gd name="T28" fmla="*/ 2147483646 w 8196"/>
                <a:gd name="T29" fmla="*/ 2147483646 h 1192"/>
                <a:gd name="T30" fmla="*/ 2147483646 w 8196"/>
                <a:gd name="T31" fmla="*/ 2147483646 h 1192"/>
                <a:gd name="T32" fmla="*/ 2147483646 w 8196"/>
                <a:gd name="T33" fmla="*/ 2147483646 h 1192"/>
                <a:gd name="T34" fmla="*/ 2147483646 w 8196"/>
                <a:gd name="T35" fmla="*/ 2147483646 h 1192"/>
                <a:gd name="T36" fmla="*/ 2147483646 w 8196"/>
                <a:gd name="T37" fmla="*/ 2147483646 h 1192"/>
                <a:gd name="T38" fmla="*/ 2147483646 w 8196"/>
                <a:gd name="T39" fmla="*/ 2147483646 h 1192"/>
                <a:gd name="T40" fmla="*/ 2147483646 w 8196"/>
                <a:gd name="T41" fmla="*/ 2147483646 h 1192"/>
                <a:gd name="T42" fmla="*/ 2147483646 w 8196"/>
                <a:gd name="T43" fmla="*/ 2147483646 h 1192"/>
                <a:gd name="T44" fmla="*/ 2147483646 w 8196"/>
                <a:gd name="T45" fmla="*/ 0 h 1192"/>
                <a:gd name="T46" fmla="*/ 2147483646 w 8196"/>
                <a:gd name="T47" fmla="*/ 2147483646 h 1192"/>
                <a:gd name="T48" fmla="*/ 2147483646 w 8196"/>
                <a:gd name="T49" fmla="*/ 2147483646 h 1192"/>
                <a:gd name="T50" fmla="*/ 2147483646 w 8196"/>
                <a:gd name="T51" fmla="*/ 2147483646 h 1192"/>
                <a:gd name="T52" fmla="*/ 2147483646 w 8196"/>
                <a:gd name="T53" fmla="*/ 2147483646 h 1192"/>
                <a:gd name="T54" fmla="*/ 2147483646 w 8196"/>
                <a:gd name="T55" fmla="*/ 2147483646 h 1192"/>
                <a:gd name="T56" fmla="*/ 2147483646 w 8196"/>
                <a:gd name="T57" fmla="*/ 2147483646 h 1192"/>
                <a:gd name="T58" fmla="*/ 2147483646 w 8196"/>
                <a:gd name="T59" fmla="*/ 2147483646 h 1192"/>
                <a:gd name="T60" fmla="*/ 2147483646 w 8196"/>
                <a:gd name="T61" fmla="*/ 2147483646 h 1192"/>
                <a:gd name="T62" fmla="*/ 0 w 8196"/>
                <a:gd name="T63" fmla="*/ 2147483646 h 1192"/>
                <a:gd name="T64" fmla="*/ 2147483646 w 8196"/>
                <a:gd name="T65" fmla="*/ 2147483646 h 1192"/>
                <a:gd name="T66" fmla="*/ 2147483646 w 8196"/>
                <a:gd name="T67" fmla="*/ 2147483646 h 1192"/>
                <a:gd name="T68" fmla="*/ 2147483646 w 8196"/>
                <a:gd name="T69" fmla="*/ 2147483646 h 1192"/>
                <a:gd name="T70" fmla="*/ 2147483646 w 8196"/>
                <a:gd name="T71" fmla="*/ 2147483646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prstClr val="black"/>
                </a:solidFill>
                <a:latin typeface="Arial" charset="0"/>
              </a:endParaRPr>
            </a:p>
          </p:txBody>
        </p:sp>
      </p:grpSp>
      <p:sp>
        <p:nvSpPr>
          <p:cNvPr id="9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73E87"/>
              </a:solidFill>
            </a:endParaRPr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73E87"/>
              </a:solidFill>
            </a:endParaRPr>
          </a:p>
        </p:txBody>
      </p:sp>
      <p:sp>
        <p:nvSpPr>
          <p:cNvPr id="11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7EC0B6-BF8A-450F-AD30-CC5BCAB36D7A}" type="slidenum">
              <a:rPr lang="ru-RU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14"/>
          <p:cNvSpPr/>
          <p:nvPr/>
        </p:nvSpPr>
        <p:spPr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1913"/>
            <a:chOff x="-3905250" y="4294188"/>
            <a:chExt cx="13011150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>
                <a:gd name="T0" fmla="*/ 2147483646 w 2706"/>
                <a:gd name="T1" fmla="*/ 0 h 640"/>
                <a:gd name="T2" fmla="*/ 2147483646 w 2706"/>
                <a:gd name="T3" fmla="*/ 0 h 640"/>
                <a:gd name="T4" fmla="*/ 2147483646 w 2706"/>
                <a:gd name="T5" fmla="*/ 2147483646 h 640"/>
                <a:gd name="T6" fmla="*/ 2147483646 w 2706"/>
                <a:gd name="T7" fmla="*/ 2147483646 h 640"/>
                <a:gd name="T8" fmla="*/ 2147483646 w 2706"/>
                <a:gd name="T9" fmla="*/ 2147483646 h 640"/>
                <a:gd name="T10" fmla="*/ 2147483646 w 2706"/>
                <a:gd name="T11" fmla="*/ 2147483646 h 640"/>
                <a:gd name="T12" fmla="*/ 2147483646 w 2706"/>
                <a:gd name="T13" fmla="*/ 2147483646 h 640"/>
                <a:gd name="T14" fmla="*/ 2147483646 w 2706"/>
                <a:gd name="T15" fmla="*/ 2147483646 h 640"/>
                <a:gd name="T16" fmla="*/ 2147483646 w 2706"/>
                <a:gd name="T17" fmla="*/ 2147483646 h 640"/>
                <a:gd name="T18" fmla="*/ 2147483646 w 2706"/>
                <a:gd name="T19" fmla="*/ 2147483646 h 640"/>
                <a:gd name="T20" fmla="*/ 2147483646 w 2706"/>
                <a:gd name="T21" fmla="*/ 2147483646 h 640"/>
                <a:gd name="T22" fmla="*/ 2147483646 w 2706"/>
                <a:gd name="T23" fmla="*/ 2147483646 h 640"/>
                <a:gd name="T24" fmla="*/ 2147483646 w 2706"/>
                <a:gd name="T25" fmla="*/ 2147483646 h 640"/>
                <a:gd name="T26" fmla="*/ 2147483646 w 2706"/>
                <a:gd name="T27" fmla="*/ 2147483646 h 640"/>
                <a:gd name="T28" fmla="*/ 2147483646 w 2706"/>
                <a:gd name="T29" fmla="*/ 2147483646 h 640"/>
                <a:gd name="T30" fmla="*/ 2147483646 w 2706"/>
                <a:gd name="T31" fmla="*/ 2147483646 h 640"/>
                <a:gd name="T32" fmla="*/ 2147483646 w 2706"/>
                <a:gd name="T33" fmla="*/ 2147483646 h 640"/>
                <a:gd name="T34" fmla="*/ 2147483646 w 2706"/>
                <a:gd name="T35" fmla="*/ 2147483646 h 640"/>
                <a:gd name="T36" fmla="*/ 0 w 2706"/>
                <a:gd name="T37" fmla="*/ 2147483646 h 640"/>
                <a:gd name="T38" fmla="*/ 0 w 2706"/>
                <a:gd name="T39" fmla="*/ 2147483646 h 640"/>
                <a:gd name="T40" fmla="*/ 2147483646 w 2706"/>
                <a:gd name="T41" fmla="*/ 2147483646 h 640"/>
                <a:gd name="T42" fmla="*/ 2147483646 w 2706"/>
                <a:gd name="T43" fmla="*/ 2147483646 h 640"/>
                <a:gd name="T44" fmla="*/ 2147483646 w 2706"/>
                <a:gd name="T45" fmla="*/ 2147483646 h 640"/>
                <a:gd name="T46" fmla="*/ 2147483646 w 2706"/>
                <a:gd name="T47" fmla="*/ 2147483646 h 640"/>
                <a:gd name="T48" fmla="*/ 2147483646 w 2706"/>
                <a:gd name="T49" fmla="*/ 2147483646 h 640"/>
                <a:gd name="T50" fmla="*/ 2147483646 w 2706"/>
                <a:gd name="T51" fmla="*/ 2147483646 h 640"/>
                <a:gd name="T52" fmla="*/ 2147483646 w 2706"/>
                <a:gd name="T53" fmla="*/ 2147483646 h 640"/>
                <a:gd name="T54" fmla="*/ 2147483646 w 2706"/>
                <a:gd name="T55" fmla="*/ 2147483646 h 640"/>
                <a:gd name="T56" fmla="*/ 2147483646 w 2706"/>
                <a:gd name="T57" fmla="*/ 2147483646 h 640"/>
                <a:gd name="T58" fmla="*/ 2147483646 w 2706"/>
                <a:gd name="T59" fmla="*/ 2147483646 h 640"/>
                <a:gd name="T60" fmla="*/ 2147483646 w 2706"/>
                <a:gd name="T61" fmla="*/ 2147483646 h 640"/>
                <a:gd name="T62" fmla="*/ 2147483646 w 2706"/>
                <a:gd name="T63" fmla="*/ 2147483646 h 640"/>
                <a:gd name="T64" fmla="*/ 2147483646 w 2706"/>
                <a:gd name="T65" fmla="*/ 2147483646 h 640"/>
                <a:gd name="T66" fmla="*/ 2147483646 w 2706"/>
                <a:gd name="T67" fmla="*/ 2147483646 h 640"/>
                <a:gd name="T68" fmla="*/ 2147483646 w 2706"/>
                <a:gd name="T69" fmla="*/ 2147483646 h 640"/>
                <a:gd name="T70" fmla="*/ 2147483646 w 2706"/>
                <a:gd name="T71" fmla="*/ 2147483646 h 640"/>
                <a:gd name="T72" fmla="*/ 2147483646 w 2706"/>
                <a:gd name="T73" fmla="*/ 2147483646 h 640"/>
                <a:gd name="T74" fmla="*/ 2147483646 w 2706"/>
                <a:gd name="T75" fmla="*/ 2147483646 h 640"/>
                <a:gd name="T76" fmla="*/ 2147483646 w 2706"/>
                <a:gd name="T77" fmla="*/ 2147483646 h 640"/>
                <a:gd name="T78" fmla="*/ 2147483646 w 2706"/>
                <a:gd name="T79" fmla="*/ 2147483646 h 640"/>
                <a:gd name="T80" fmla="*/ 2147483646 w 2706"/>
                <a:gd name="T81" fmla="*/ 2147483646 h 640"/>
                <a:gd name="T82" fmla="*/ 2147483646 w 2706"/>
                <a:gd name="T83" fmla="*/ 2147483646 h 640"/>
                <a:gd name="T84" fmla="*/ 2147483646 w 2706"/>
                <a:gd name="T85" fmla="*/ 2147483646 h 640"/>
                <a:gd name="T86" fmla="*/ 2147483646 w 2706"/>
                <a:gd name="T87" fmla="*/ 2147483646 h 640"/>
                <a:gd name="T88" fmla="*/ 2147483646 w 2706"/>
                <a:gd name="T89" fmla="*/ 2147483646 h 640"/>
                <a:gd name="T90" fmla="*/ 2147483646 w 2706"/>
                <a:gd name="T91" fmla="*/ 2147483646 h 640"/>
                <a:gd name="T92" fmla="*/ 2147483646 w 2706"/>
                <a:gd name="T93" fmla="*/ 2147483646 h 640"/>
                <a:gd name="T94" fmla="*/ 2147483646 w 2706"/>
                <a:gd name="T95" fmla="*/ 2147483646 h 640"/>
                <a:gd name="T96" fmla="*/ 2147483646 w 2706"/>
                <a:gd name="T97" fmla="*/ 2147483646 h 640"/>
                <a:gd name="T98" fmla="*/ 2147483646 w 2706"/>
                <a:gd name="T99" fmla="*/ 2147483646 h 640"/>
                <a:gd name="T100" fmla="*/ 2147483646 w 2706"/>
                <a:gd name="T101" fmla="*/ 2147483646 h 640"/>
                <a:gd name="T102" fmla="*/ 2147483646 w 2706"/>
                <a:gd name="T103" fmla="*/ 2147483646 h 640"/>
                <a:gd name="T104" fmla="*/ 2147483646 w 2706"/>
                <a:gd name="T105" fmla="*/ 2147483646 h 640"/>
                <a:gd name="T106" fmla="*/ 2147483646 w 2706"/>
                <a:gd name="T107" fmla="*/ 0 h 640"/>
                <a:gd name="T108" fmla="*/ 2147483646 w 2706"/>
                <a:gd name="T109" fmla="*/ 0 h 640"/>
                <a:gd name="T110" fmla="*/ 2147483646 w 2706"/>
                <a:gd name="T111" fmla="*/ 0 h 640"/>
                <a:gd name="T112" fmla="*/ 2147483646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>
                <a:gd name="T0" fmla="*/ 2147483646 w 5216"/>
                <a:gd name="T1" fmla="*/ 2147483646 h 762"/>
                <a:gd name="T2" fmla="*/ 2147483646 w 5216"/>
                <a:gd name="T3" fmla="*/ 2147483646 h 762"/>
                <a:gd name="T4" fmla="*/ 2147483646 w 5216"/>
                <a:gd name="T5" fmla="*/ 2147483646 h 762"/>
                <a:gd name="T6" fmla="*/ 2147483646 w 5216"/>
                <a:gd name="T7" fmla="*/ 2147483646 h 762"/>
                <a:gd name="T8" fmla="*/ 2147483646 w 5216"/>
                <a:gd name="T9" fmla="*/ 2147483646 h 762"/>
                <a:gd name="T10" fmla="*/ 2147483646 w 5216"/>
                <a:gd name="T11" fmla="*/ 2147483646 h 762"/>
                <a:gd name="T12" fmla="*/ 2147483646 w 5216"/>
                <a:gd name="T13" fmla="*/ 2147483646 h 762"/>
                <a:gd name="T14" fmla="*/ 2147483646 w 5216"/>
                <a:gd name="T15" fmla="*/ 2147483646 h 762"/>
                <a:gd name="T16" fmla="*/ 2147483646 w 5216"/>
                <a:gd name="T17" fmla="*/ 2147483646 h 762"/>
                <a:gd name="T18" fmla="*/ 2147483646 w 5216"/>
                <a:gd name="T19" fmla="*/ 2147483646 h 762"/>
                <a:gd name="T20" fmla="*/ 2147483646 w 5216"/>
                <a:gd name="T21" fmla="*/ 2147483646 h 762"/>
                <a:gd name="T22" fmla="*/ 2147483646 w 5216"/>
                <a:gd name="T23" fmla="*/ 2147483646 h 762"/>
                <a:gd name="T24" fmla="*/ 2147483646 w 5216"/>
                <a:gd name="T25" fmla="*/ 2147483646 h 762"/>
                <a:gd name="T26" fmla="*/ 2147483646 w 5216"/>
                <a:gd name="T27" fmla="*/ 0 h 762"/>
                <a:gd name="T28" fmla="*/ 2147483646 w 5216"/>
                <a:gd name="T29" fmla="*/ 2147483646 h 762"/>
                <a:gd name="T30" fmla="*/ 2147483646 w 5216"/>
                <a:gd name="T31" fmla="*/ 2147483646 h 762"/>
                <a:gd name="T32" fmla="*/ 0 w 5216"/>
                <a:gd name="T33" fmla="*/ 2147483646 h 762"/>
                <a:gd name="T34" fmla="*/ 2147483646 w 5216"/>
                <a:gd name="T35" fmla="*/ 2147483646 h 762"/>
                <a:gd name="T36" fmla="*/ 2147483646 w 5216"/>
                <a:gd name="T37" fmla="*/ 2147483646 h 762"/>
                <a:gd name="T38" fmla="*/ 2147483646 w 5216"/>
                <a:gd name="T39" fmla="*/ 2147483646 h 762"/>
                <a:gd name="T40" fmla="*/ 2147483646 w 5216"/>
                <a:gd name="T41" fmla="*/ 2147483646 h 762"/>
                <a:gd name="T42" fmla="*/ 2147483646 w 5216"/>
                <a:gd name="T43" fmla="*/ 2147483646 h 762"/>
                <a:gd name="T44" fmla="*/ 2147483646 w 5216"/>
                <a:gd name="T45" fmla="*/ 2147483646 h 762"/>
                <a:gd name="T46" fmla="*/ 2147483646 w 5216"/>
                <a:gd name="T47" fmla="*/ 2147483646 h 762"/>
                <a:gd name="T48" fmla="*/ 2147483646 w 5216"/>
                <a:gd name="T49" fmla="*/ 2147483646 h 762"/>
                <a:gd name="T50" fmla="*/ 2147483646 w 5216"/>
                <a:gd name="T51" fmla="*/ 2147483646 h 762"/>
                <a:gd name="T52" fmla="*/ 2147483646 w 5216"/>
                <a:gd name="T53" fmla="*/ 2147483646 h 762"/>
                <a:gd name="T54" fmla="*/ 2147483646 w 5216"/>
                <a:gd name="T55" fmla="*/ 2147483646 h 762"/>
                <a:gd name="T56" fmla="*/ 2147483646 w 5216"/>
                <a:gd name="T57" fmla="*/ 2147483646 h 762"/>
                <a:gd name="T58" fmla="*/ 2147483646 w 5216"/>
                <a:gd name="T59" fmla="*/ 2147483646 h 762"/>
                <a:gd name="T60" fmla="*/ 2147483646 w 5216"/>
                <a:gd name="T61" fmla="*/ 2147483646 h 762"/>
                <a:gd name="T62" fmla="*/ 2147483646 w 5216"/>
                <a:gd name="T63" fmla="*/ 2147483646 h 762"/>
                <a:gd name="T64" fmla="*/ 2147483646 w 5216"/>
                <a:gd name="T65" fmla="*/ 2147483646 h 762"/>
                <a:gd name="T66" fmla="*/ 2147483646 w 5216"/>
                <a:gd name="T67" fmla="*/ 2147483646 h 762"/>
                <a:gd name="T68" fmla="*/ 2147483646 w 5216"/>
                <a:gd name="T69" fmla="*/ 2147483646 h 762"/>
                <a:gd name="T70" fmla="*/ 2147483646 w 5216"/>
                <a:gd name="T71" fmla="*/ 2147483646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>
                <a:gd name="T0" fmla="*/ 0 w 5144"/>
                <a:gd name="T1" fmla="*/ 2147483646 h 694"/>
                <a:gd name="T2" fmla="*/ 0 w 5144"/>
                <a:gd name="T3" fmla="*/ 2147483646 h 694"/>
                <a:gd name="T4" fmla="*/ 2147483646 w 5144"/>
                <a:gd name="T5" fmla="*/ 2147483646 h 694"/>
                <a:gd name="T6" fmla="*/ 2147483646 w 5144"/>
                <a:gd name="T7" fmla="*/ 2147483646 h 694"/>
                <a:gd name="T8" fmla="*/ 2147483646 w 5144"/>
                <a:gd name="T9" fmla="*/ 2147483646 h 694"/>
                <a:gd name="T10" fmla="*/ 2147483646 w 5144"/>
                <a:gd name="T11" fmla="*/ 2147483646 h 694"/>
                <a:gd name="T12" fmla="*/ 2147483646 w 5144"/>
                <a:gd name="T13" fmla="*/ 2147483646 h 694"/>
                <a:gd name="T14" fmla="*/ 2147483646 w 5144"/>
                <a:gd name="T15" fmla="*/ 2147483646 h 694"/>
                <a:gd name="T16" fmla="*/ 2147483646 w 5144"/>
                <a:gd name="T17" fmla="*/ 2147483646 h 694"/>
                <a:gd name="T18" fmla="*/ 2147483646 w 5144"/>
                <a:gd name="T19" fmla="*/ 2147483646 h 694"/>
                <a:gd name="T20" fmla="*/ 2147483646 w 5144"/>
                <a:gd name="T21" fmla="*/ 2147483646 h 694"/>
                <a:gd name="T22" fmla="*/ 2147483646 w 5144"/>
                <a:gd name="T23" fmla="*/ 2147483646 h 694"/>
                <a:gd name="T24" fmla="*/ 2147483646 w 5144"/>
                <a:gd name="T25" fmla="*/ 0 h 694"/>
                <a:gd name="T26" fmla="*/ 2147483646 w 5144"/>
                <a:gd name="T27" fmla="*/ 2147483646 h 694"/>
                <a:gd name="T28" fmla="*/ 2147483646 w 5144"/>
                <a:gd name="T29" fmla="*/ 2147483646 h 694"/>
                <a:gd name="T30" fmla="*/ 2147483646 w 5144"/>
                <a:gd name="T31" fmla="*/ 2147483646 h 694"/>
                <a:gd name="T32" fmla="*/ 2147483646 w 5144"/>
                <a:gd name="T33" fmla="*/ 2147483646 h 694"/>
                <a:gd name="T34" fmla="*/ 2147483646 w 5144"/>
                <a:gd name="T35" fmla="*/ 2147483646 h 694"/>
                <a:gd name="T36" fmla="*/ 2147483646 w 5144"/>
                <a:gd name="T37" fmla="*/ 2147483646 h 694"/>
                <a:gd name="T38" fmla="*/ 2147483646 w 5144"/>
                <a:gd name="T39" fmla="*/ 2147483646 h 694"/>
                <a:gd name="T40" fmla="*/ 2147483646 w 5144"/>
                <a:gd name="T41" fmla="*/ 2147483646 h 694"/>
                <a:gd name="T42" fmla="*/ 2147483646 w 5144"/>
                <a:gd name="T43" fmla="*/ 2147483646 h 694"/>
                <a:gd name="T44" fmla="*/ 2147483646 w 5144"/>
                <a:gd name="T45" fmla="*/ 2147483646 h 694"/>
                <a:gd name="T46" fmla="*/ 2147483646 w 5144"/>
                <a:gd name="T47" fmla="*/ 2147483646 h 694"/>
                <a:gd name="T48" fmla="*/ 2147483646 w 5144"/>
                <a:gd name="T49" fmla="*/ 2147483646 h 694"/>
                <a:gd name="T50" fmla="*/ 2147483646 w 5144"/>
                <a:gd name="T51" fmla="*/ 2147483646 h 694"/>
                <a:gd name="T52" fmla="*/ 2147483646 w 5144"/>
                <a:gd name="T53" fmla="*/ 2147483646 h 694"/>
                <a:gd name="T54" fmla="*/ 2147483646 w 5144"/>
                <a:gd name="T55" fmla="*/ 2147483646 h 694"/>
                <a:gd name="T56" fmla="*/ 2147483646 w 5144"/>
                <a:gd name="T57" fmla="*/ 2147483646 h 694"/>
                <a:gd name="T58" fmla="*/ 2147483646 w 5144"/>
                <a:gd name="T59" fmla="*/ 2147483646 h 694"/>
                <a:gd name="T60" fmla="*/ 2147483646 w 5144"/>
                <a:gd name="T61" fmla="*/ 2147483646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>
                <a:gd name="T0" fmla="*/ 0 w 3112"/>
                <a:gd name="T1" fmla="*/ 2147483646 h 584"/>
                <a:gd name="T2" fmla="*/ 0 w 3112"/>
                <a:gd name="T3" fmla="*/ 2147483646 h 584"/>
                <a:gd name="T4" fmla="*/ 2147483646 w 3112"/>
                <a:gd name="T5" fmla="*/ 2147483646 h 584"/>
                <a:gd name="T6" fmla="*/ 2147483646 w 3112"/>
                <a:gd name="T7" fmla="*/ 2147483646 h 584"/>
                <a:gd name="T8" fmla="*/ 2147483646 w 3112"/>
                <a:gd name="T9" fmla="*/ 2147483646 h 584"/>
                <a:gd name="T10" fmla="*/ 2147483646 w 3112"/>
                <a:gd name="T11" fmla="*/ 2147483646 h 584"/>
                <a:gd name="T12" fmla="*/ 2147483646 w 3112"/>
                <a:gd name="T13" fmla="*/ 2147483646 h 584"/>
                <a:gd name="T14" fmla="*/ 2147483646 w 3112"/>
                <a:gd name="T15" fmla="*/ 2147483646 h 584"/>
                <a:gd name="T16" fmla="*/ 2147483646 w 3112"/>
                <a:gd name="T17" fmla="*/ 2147483646 h 584"/>
                <a:gd name="T18" fmla="*/ 2147483646 w 3112"/>
                <a:gd name="T19" fmla="*/ 2147483646 h 584"/>
                <a:gd name="T20" fmla="*/ 2147483646 w 3112"/>
                <a:gd name="T21" fmla="*/ 2147483646 h 584"/>
                <a:gd name="T22" fmla="*/ 2147483646 w 3112"/>
                <a:gd name="T23" fmla="*/ 2147483646 h 584"/>
                <a:gd name="T24" fmla="*/ 2147483646 w 3112"/>
                <a:gd name="T25" fmla="*/ 2147483646 h 584"/>
                <a:gd name="T26" fmla="*/ 2147483646 w 3112"/>
                <a:gd name="T27" fmla="*/ 2147483646 h 584"/>
                <a:gd name="T28" fmla="*/ 2147483646 w 3112"/>
                <a:gd name="T29" fmla="*/ 2147483646 h 584"/>
                <a:gd name="T30" fmla="*/ 2147483646 w 3112"/>
                <a:gd name="T31" fmla="*/ 2147483646 h 584"/>
                <a:gd name="T32" fmla="*/ 2147483646 w 3112"/>
                <a:gd name="T33" fmla="*/ 2147483646 h 584"/>
                <a:gd name="T34" fmla="*/ 2147483646 w 3112"/>
                <a:gd name="T35" fmla="*/ 2147483646 h 584"/>
                <a:gd name="T36" fmla="*/ 2147483646 w 3112"/>
                <a:gd name="T37" fmla="*/ 2147483646 h 584"/>
                <a:gd name="T38" fmla="*/ 2147483646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prstClr val="black"/>
                </a:solidFill>
                <a:latin typeface="Arial" charset="0"/>
              </a:endParaRPr>
            </a:p>
          </p:txBody>
        </p:sp>
        <p:sp useBgFill="1">
          <p:nvSpPr>
            <p:cNvPr id="11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>
                <a:gd name="T0" fmla="*/ 2147483646 w 8196"/>
                <a:gd name="T1" fmla="*/ 2147483646 h 1192"/>
                <a:gd name="T2" fmla="*/ 2147483646 w 8196"/>
                <a:gd name="T3" fmla="*/ 2147483646 h 1192"/>
                <a:gd name="T4" fmla="*/ 2147483646 w 8196"/>
                <a:gd name="T5" fmla="*/ 2147483646 h 1192"/>
                <a:gd name="T6" fmla="*/ 2147483646 w 8196"/>
                <a:gd name="T7" fmla="*/ 2147483646 h 1192"/>
                <a:gd name="T8" fmla="*/ 2147483646 w 8196"/>
                <a:gd name="T9" fmla="*/ 2147483646 h 1192"/>
                <a:gd name="T10" fmla="*/ 2147483646 w 8196"/>
                <a:gd name="T11" fmla="*/ 2147483646 h 1192"/>
                <a:gd name="T12" fmla="*/ 2147483646 w 8196"/>
                <a:gd name="T13" fmla="*/ 2147483646 h 1192"/>
                <a:gd name="T14" fmla="*/ 2147483646 w 8196"/>
                <a:gd name="T15" fmla="*/ 2147483646 h 1192"/>
                <a:gd name="T16" fmla="*/ 2147483646 w 8196"/>
                <a:gd name="T17" fmla="*/ 2147483646 h 1192"/>
                <a:gd name="T18" fmla="*/ 2147483646 w 8196"/>
                <a:gd name="T19" fmla="*/ 2147483646 h 1192"/>
                <a:gd name="T20" fmla="*/ 2147483646 w 8196"/>
                <a:gd name="T21" fmla="*/ 2147483646 h 1192"/>
                <a:gd name="T22" fmla="*/ 2147483646 w 8196"/>
                <a:gd name="T23" fmla="*/ 2147483646 h 1192"/>
                <a:gd name="T24" fmla="*/ 2147483646 w 8196"/>
                <a:gd name="T25" fmla="*/ 2147483646 h 1192"/>
                <a:gd name="T26" fmla="*/ 2147483646 w 8196"/>
                <a:gd name="T27" fmla="*/ 2147483646 h 1192"/>
                <a:gd name="T28" fmla="*/ 2147483646 w 8196"/>
                <a:gd name="T29" fmla="*/ 2147483646 h 1192"/>
                <a:gd name="T30" fmla="*/ 2147483646 w 8196"/>
                <a:gd name="T31" fmla="*/ 2147483646 h 1192"/>
                <a:gd name="T32" fmla="*/ 2147483646 w 8196"/>
                <a:gd name="T33" fmla="*/ 2147483646 h 1192"/>
                <a:gd name="T34" fmla="*/ 2147483646 w 8196"/>
                <a:gd name="T35" fmla="*/ 2147483646 h 1192"/>
                <a:gd name="T36" fmla="*/ 2147483646 w 8196"/>
                <a:gd name="T37" fmla="*/ 2147483646 h 1192"/>
                <a:gd name="T38" fmla="*/ 2147483646 w 8196"/>
                <a:gd name="T39" fmla="*/ 2147483646 h 1192"/>
                <a:gd name="T40" fmla="*/ 2147483646 w 8196"/>
                <a:gd name="T41" fmla="*/ 2147483646 h 1192"/>
                <a:gd name="T42" fmla="*/ 2147483646 w 8196"/>
                <a:gd name="T43" fmla="*/ 2147483646 h 1192"/>
                <a:gd name="T44" fmla="*/ 2147483646 w 8196"/>
                <a:gd name="T45" fmla="*/ 0 h 1192"/>
                <a:gd name="T46" fmla="*/ 2147483646 w 8196"/>
                <a:gd name="T47" fmla="*/ 2147483646 h 1192"/>
                <a:gd name="T48" fmla="*/ 2147483646 w 8196"/>
                <a:gd name="T49" fmla="*/ 2147483646 h 1192"/>
                <a:gd name="T50" fmla="*/ 2147483646 w 8196"/>
                <a:gd name="T51" fmla="*/ 2147483646 h 1192"/>
                <a:gd name="T52" fmla="*/ 2147483646 w 8196"/>
                <a:gd name="T53" fmla="*/ 2147483646 h 1192"/>
                <a:gd name="T54" fmla="*/ 2147483646 w 8196"/>
                <a:gd name="T55" fmla="*/ 2147483646 h 1192"/>
                <a:gd name="T56" fmla="*/ 2147483646 w 8196"/>
                <a:gd name="T57" fmla="*/ 2147483646 h 1192"/>
                <a:gd name="T58" fmla="*/ 2147483646 w 8196"/>
                <a:gd name="T59" fmla="*/ 2147483646 h 1192"/>
                <a:gd name="T60" fmla="*/ 2147483646 w 8196"/>
                <a:gd name="T61" fmla="*/ 2147483646 h 1192"/>
                <a:gd name="T62" fmla="*/ 0 w 8196"/>
                <a:gd name="T63" fmla="*/ 2147483646 h 1192"/>
                <a:gd name="T64" fmla="*/ 2147483646 w 8196"/>
                <a:gd name="T65" fmla="*/ 2147483646 h 1192"/>
                <a:gd name="T66" fmla="*/ 2147483646 w 8196"/>
                <a:gd name="T67" fmla="*/ 2147483646 h 1192"/>
                <a:gd name="T68" fmla="*/ 2147483646 w 8196"/>
                <a:gd name="T69" fmla="*/ 2147483646 h 1192"/>
                <a:gd name="T70" fmla="*/ 2147483646 w 8196"/>
                <a:gd name="T71" fmla="*/ 2147483646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prstClr val="black"/>
                </a:solidFill>
                <a:latin typeface="Arial" charset="0"/>
              </a:endParaRPr>
            </a:p>
          </p:txBody>
        </p: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73E87"/>
              </a:solidFill>
            </a:endParaRPr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73E87"/>
              </a:solidFill>
            </a:endParaRPr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952D9B-EF80-4282-8883-773B6DAB6A29}" type="slidenum">
              <a:rPr lang="ru-RU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14"/>
          <p:cNvSpPr/>
          <p:nvPr/>
        </p:nvSpPr>
        <p:spPr>
          <a:xfrm>
            <a:off x="228600" y="228600"/>
            <a:ext cx="8696325" cy="6035675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6" name="Group 8"/>
          <p:cNvGrpSpPr>
            <a:grpSpLocks noChangeAspect="1"/>
          </p:cNvGrpSpPr>
          <p:nvPr/>
        </p:nvGrpSpPr>
        <p:grpSpPr bwMode="auto">
          <a:xfrm>
            <a:off x="211138" y="5354638"/>
            <a:ext cx="8723312" cy="1330325"/>
            <a:chOff x="-3905250" y="4294188"/>
            <a:chExt cx="13011150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>
                <a:gd name="T0" fmla="*/ 2147483646 w 2706"/>
                <a:gd name="T1" fmla="*/ 0 h 640"/>
                <a:gd name="T2" fmla="*/ 2147483646 w 2706"/>
                <a:gd name="T3" fmla="*/ 0 h 640"/>
                <a:gd name="T4" fmla="*/ 2147483646 w 2706"/>
                <a:gd name="T5" fmla="*/ 2147483646 h 640"/>
                <a:gd name="T6" fmla="*/ 2147483646 w 2706"/>
                <a:gd name="T7" fmla="*/ 2147483646 h 640"/>
                <a:gd name="T8" fmla="*/ 2147483646 w 2706"/>
                <a:gd name="T9" fmla="*/ 2147483646 h 640"/>
                <a:gd name="T10" fmla="*/ 2147483646 w 2706"/>
                <a:gd name="T11" fmla="*/ 2147483646 h 640"/>
                <a:gd name="T12" fmla="*/ 2147483646 w 2706"/>
                <a:gd name="T13" fmla="*/ 2147483646 h 640"/>
                <a:gd name="T14" fmla="*/ 2147483646 w 2706"/>
                <a:gd name="T15" fmla="*/ 2147483646 h 640"/>
                <a:gd name="T16" fmla="*/ 2147483646 w 2706"/>
                <a:gd name="T17" fmla="*/ 2147483646 h 640"/>
                <a:gd name="T18" fmla="*/ 2147483646 w 2706"/>
                <a:gd name="T19" fmla="*/ 2147483646 h 640"/>
                <a:gd name="T20" fmla="*/ 2147483646 w 2706"/>
                <a:gd name="T21" fmla="*/ 2147483646 h 640"/>
                <a:gd name="T22" fmla="*/ 2147483646 w 2706"/>
                <a:gd name="T23" fmla="*/ 2147483646 h 640"/>
                <a:gd name="T24" fmla="*/ 2147483646 w 2706"/>
                <a:gd name="T25" fmla="*/ 2147483646 h 640"/>
                <a:gd name="T26" fmla="*/ 2147483646 w 2706"/>
                <a:gd name="T27" fmla="*/ 2147483646 h 640"/>
                <a:gd name="T28" fmla="*/ 2147483646 w 2706"/>
                <a:gd name="T29" fmla="*/ 2147483646 h 640"/>
                <a:gd name="T30" fmla="*/ 2147483646 w 2706"/>
                <a:gd name="T31" fmla="*/ 2147483646 h 640"/>
                <a:gd name="T32" fmla="*/ 2147483646 w 2706"/>
                <a:gd name="T33" fmla="*/ 2147483646 h 640"/>
                <a:gd name="T34" fmla="*/ 2147483646 w 2706"/>
                <a:gd name="T35" fmla="*/ 2147483646 h 640"/>
                <a:gd name="T36" fmla="*/ 0 w 2706"/>
                <a:gd name="T37" fmla="*/ 2147483646 h 640"/>
                <a:gd name="T38" fmla="*/ 0 w 2706"/>
                <a:gd name="T39" fmla="*/ 2147483646 h 640"/>
                <a:gd name="T40" fmla="*/ 2147483646 w 2706"/>
                <a:gd name="T41" fmla="*/ 2147483646 h 640"/>
                <a:gd name="T42" fmla="*/ 2147483646 w 2706"/>
                <a:gd name="T43" fmla="*/ 2147483646 h 640"/>
                <a:gd name="T44" fmla="*/ 2147483646 w 2706"/>
                <a:gd name="T45" fmla="*/ 2147483646 h 640"/>
                <a:gd name="T46" fmla="*/ 2147483646 w 2706"/>
                <a:gd name="T47" fmla="*/ 2147483646 h 640"/>
                <a:gd name="T48" fmla="*/ 2147483646 w 2706"/>
                <a:gd name="T49" fmla="*/ 2147483646 h 640"/>
                <a:gd name="T50" fmla="*/ 2147483646 w 2706"/>
                <a:gd name="T51" fmla="*/ 2147483646 h 640"/>
                <a:gd name="T52" fmla="*/ 2147483646 w 2706"/>
                <a:gd name="T53" fmla="*/ 2147483646 h 640"/>
                <a:gd name="T54" fmla="*/ 2147483646 w 2706"/>
                <a:gd name="T55" fmla="*/ 2147483646 h 640"/>
                <a:gd name="T56" fmla="*/ 2147483646 w 2706"/>
                <a:gd name="T57" fmla="*/ 2147483646 h 640"/>
                <a:gd name="T58" fmla="*/ 2147483646 w 2706"/>
                <a:gd name="T59" fmla="*/ 2147483646 h 640"/>
                <a:gd name="T60" fmla="*/ 2147483646 w 2706"/>
                <a:gd name="T61" fmla="*/ 2147483646 h 640"/>
                <a:gd name="T62" fmla="*/ 2147483646 w 2706"/>
                <a:gd name="T63" fmla="*/ 2147483646 h 640"/>
                <a:gd name="T64" fmla="*/ 2147483646 w 2706"/>
                <a:gd name="T65" fmla="*/ 2147483646 h 640"/>
                <a:gd name="T66" fmla="*/ 2147483646 w 2706"/>
                <a:gd name="T67" fmla="*/ 2147483646 h 640"/>
                <a:gd name="T68" fmla="*/ 2147483646 w 2706"/>
                <a:gd name="T69" fmla="*/ 2147483646 h 640"/>
                <a:gd name="T70" fmla="*/ 2147483646 w 2706"/>
                <a:gd name="T71" fmla="*/ 2147483646 h 640"/>
                <a:gd name="T72" fmla="*/ 2147483646 w 2706"/>
                <a:gd name="T73" fmla="*/ 2147483646 h 640"/>
                <a:gd name="T74" fmla="*/ 2147483646 w 2706"/>
                <a:gd name="T75" fmla="*/ 2147483646 h 640"/>
                <a:gd name="T76" fmla="*/ 2147483646 w 2706"/>
                <a:gd name="T77" fmla="*/ 2147483646 h 640"/>
                <a:gd name="T78" fmla="*/ 2147483646 w 2706"/>
                <a:gd name="T79" fmla="*/ 2147483646 h 640"/>
                <a:gd name="T80" fmla="*/ 2147483646 w 2706"/>
                <a:gd name="T81" fmla="*/ 2147483646 h 640"/>
                <a:gd name="T82" fmla="*/ 2147483646 w 2706"/>
                <a:gd name="T83" fmla="*/ 2147483646 h 640"/>
                <a:gd name="T84" fmla="*/ 2147483646 w 2706"/>
                <a:gd name="T85" fmla="*/ 2147483646 h 640"/>
                <a:gd name="T86" fmla="*/ 2147483646 w 2706"/>
                <a:gd name="T87" fmla="*/ 2147483646 h 640"/>
                <a:gd name="T88" fmla="*/ 2147483646 w 2706"/>
                <a:gd name="T89" fmla="*/ 2147483646 h 640"/>
                <a:gd name="T90" fmla="*/ 2147483646 w 2706"/>
                <a:gd name="T91" fmla="*/ 2147483646 h 640"/>
                <a:gd name="T92" fmla="*/ 2147483646 w 2706"/>
                <a:gd name="T93" fmla="*/ 2147483646 h 640"/>
                <a:gd name="T94" fmla="*/ 2147483646 w 2706"/>
                <a:gd name="T95" fmla="*/ 2147483646 h 640"/>
                <a:gd name="T96" fmla="*/ 2147483646 w 2706"/>
                <a:gd name="T97" fmla="*/ 2147483646 h 640"/>
                <a:gd name="T98" fmla="*/ 2147483646 w 2706"/>
                <a:gd name="T99" fmla="*/ 2147483646 h 640"/>
                <a:gd name="T100" fmla="*/ 2147483646 w 2706"/>
                <a:gd name="T101" fmla="*/ 2147483646 h 640"/>
                <a:gd name="T102" fmla="*/ 2147483646 w 2706"/>
                <a:gd name="T103" fmla="*/ 2147483646 h 640"/>
                <a:gd name="T104" fmla="*/ 2147483646 w 2706"/>
                <a:gd name="T105" fmla="*/ 2147483646 h 640"/>
                <a:gd name="T106" fmla="*/ 2147483646 w 2706"/>
                <a:gd name="T107" fmla="*/ 0 h 640"/>
                <a:gd name="T108" fmla="*/ 2147483646 w 2706"/>
                <a:gd name="T109" fmla="*/ 0 h 640"/>
                <a:gd name="T110" fmla="*/ 2147483646 w 2706"/>
                <a:gd name="T111" fmla="*/ 0 h 640"/>
                <a:gd name="T112" fmla="*/ 2147483646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>
                <a:gd name="T0" fmla="*/ 2147483646 w 5216"/>
                <a:gd name="T1" fmla="*/ 2147483646 h 762"/>
                <a:gd name="T2" fmla="*/ 2147483646 w 5216"/>
                <a:gd name="T3" fmla="*/ 2147483646 h 762"/>
                <a:gd name="T4" fmla="*/ 2147483646 w 5216"/>
                <a:gd name="T5" fmla="*/ 2147483646 h 762"/>
                <a:gd name="T6" fmla="*/ 2147483646 w 5216"/>
                <a:gd name="T7" fmla="*/ 2147483646 h 762"/>
                <a:gd name="T8" fmla="*/ 2147483646 w 5216"/>
                <a:gd name="T9" fmla="*/ 2147483646 h 762"/>
                <a:gd name="T10" fmla="*/ 2147483646 w 5216"/>
                <a:gd name="T11" fmla="*/ 2147483646 h 762"/>
                <a:gd name="T12" fmla="*/ 2147483646 w 5216"/>
                <a:gd name="T13" fmla="*/ 2147483646 h 762"/>
                <a:gd name="T14" fmla="*/ 2147483646 w 5216"/>
                <a:gd name="T15" fmla="*/ 2147483646 h 762"/>
                <a:gd name="T16" fmla="*/ 2147483646 w 5216"/>
                <a:gd name="T17" fmla="*/ 2147483646 h 762"/>
                <a:gd name="T18" fmla="*/ 2147483646 w 5216"/>
                <a:gd name="T19" fmla="*/ 2147483646 h 762"/>
                <a:gd name="T20" fmla="*/ 2147483646 w 5216"/>
                <a:gd name="T21" fmla="*/ 2147483646 h 762"/>
                <a:gd name="T22" fmla="*/ 2147483646 w 5216"/>
                <a:gd name="T23" fmla="*/ 2147483646 h 762"/>
                <a:gd name="T24" fmla="*/ 2147483646 w 5216"/>
                <a:gd name="T25" fmla="*/ 2147483646 h 762"/>
                <a:gd name="T26" fmla="*/ 2147483646 w 5216"/>
                <a:gd name="T27" fmla="*/ 0 h 762"/>
                <a:gd name="T28" fmla="*/ 2147483646 w 5216"/>
                <a:gd name="T29" fmla="*/ 2147483646 h 762"/>
                <a:gd name="T30" fmla="*/ 2147483646 w 5216"/>
                <a:gd name="T31" fmla="*/ 2147483646 h 762"/>
                <a:gd name="T32" fmla="*/ 0 w 5216"/>
                <a:gd name="T33" fmla="*/ 2147483646 h 762"/>
                <a:gd name="T34" fmla="*/ 2147483646 w 5216"/>
                <a:gd name="T35" fmla="*/ 2147483646 h 762"/>
                <a:gd name="T36" fmla="*/ 2147483646 w 5216"/>
                <a:gd name="T37" fmla="*/ 2147483646 h 762"/>
                <a:gd name="T38" fmla="*/ 2147483646 w 5216"/>
                <a:gd name="T39" fmla="*/ 2147483646 h 762"/>
                <a:gd name="T40" fmla="*/ 2147483646 w 5216"/>
                <a:gd name="T41" fmla="*/ 2147483646 h 762"/>
                <a:gd name="T42" fmla="*/ 2147483646 w 5216"/>
                <a:gd name="T43" fmla="*/ 2147483646 h 762"/>
                <a:gd name="T44" fmla="*/ 2147483646 w 5216"/>
                <a:gd name="T45" fmla="*/ 2147483646 h 762"/>
                <a:gd name="T46" fmla="*/ 2147483646 w 5216"/>
                <a:gd name="T47" fmla="*/ 2147483646 h 762"/>
                <a:gd name="T48" fmla="*/ 2147483646 w 5216"/>
                <a:gd name="T49" fmla="*/ 2147483646 h 762"/>
                <a:gd name="T50" fmla="*/ 2147483646 w 5216"/>
                <a:gd name="T51" fmla="*/ 2147483646 h 762"/>
                <a:gd name="T52" fmla="*/ 2147483646 w 5216"/>
                <a:gd name="T53" fmla="*/ 2147483646 h 762"/>
                <a:gd name="T54" fmla="*/ 2147483646 w 5216"/>
                <a:gd name="T55" fmla="*/ 2147483646 h 762"/>
                <a:gd name="T56" fmla="*/ 2147483646 w 5216"/>
                <a:gd name="T57" fmla="*/ 2147483646 h 762"/>
                <a:gd name="T58" fmla="*/ 2147483646 w 5216"/>
                <a:gd name="T59" fmla="*/ 2147483646 h 762"/>
                <a:gd name="T60" fmla="*/ 2147483646 w 5216"/>
                <a:gd name="T61" fmla="*/ 2147483646 h 762"/>
                <a:gd name="T62" fmla="*/ 2147483646 w 5216"/>
                <a:gd name="T63" fmla="*/ 2147483646 h 762"/>
                <a:gd name="T64" fmla="*/ 2147483646 w 5216"/>
                <a:gd name="T65" fmla="*/ 2147483646 h 762"/>
                <a:gd name="T66" fmla="*/ 2147483646 w 5216"/>
                <a:gd name="T67" fmla="*/ 2147483646 h 762"/>
                <a:gd name="T68" fmla="*/ 2147483646 w 5216"/>
                <a:gd name="T69" fmla="*/ 2147483646 h 762"/>
                <a:gd name="T70" fmla="*/ 2147483646 w 5216"/>
                <a:gd name="T71" fmla="*/ 2147483646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>
                <a:gd name="T0" fmla="*/ 0 w 5144"/>
                <a:gd name="T1" fmla="*/ 2147483646 h 694"/>
                <a:gd name="T2" fmla="*/ 0 w 5144"/>
                <a:gd name="T3" fmla="*/ 2147483646 h 694"/>
                <a:gd name="T4" fmla="*/ 2147483646 w 5144"/>
                <a:gd name="T5" fmla="*/ 2147483646 h 694"/>
                <a:gd name="T6" fmla="*/ 2147483646 w 5144"/>
                <a:gd name="T7" fmla="*/ 2147483646 h 694"/>
                <a:gd name="T8" fmla="*/ 2147483646 w 5144"/>
                <a:gd name="T9" fmla="*/ 2147483646 h 694"/>
                <a:gd name="T10" fmla="*/ 2147483646 w 5144"/>
                <a:gd name="T11" fmla="*/ 2147483646 h 694"/>
                <a:gd name="T12" fmla="*/ 2147483646 w 5144"/>
                <a:gd name="T13" fmla="*/ 2147483646 h 694"/>
                <a:gd name="T14" fmla="*/ 2147483646 w 5144"/>
                <a:gd name="T15" fmla="*/ 2147483646 h 694"/>
                <a:gd name="T16" fmla="*/ 2147483646 w 5144"/>
                <a:gd name="T17" fmla="*/ 2147483646 h 694"/>
                <a:gd name="T18" fmla="*/ 2147483646 w 5144"/>
                <a:gd name="T19" fmla="*/ 2147483646 h 694"/>
                <a:gd name="T20" fmla="*/ 2147483646 w 5144"/>
                <a:gd name="T21" fmla="*/ 2147483646 h 694"/>
                <a:gd name="T22" fmla="*/ 2147483646 w 5144"/>
                <a:gd name="T23" fmla="*/ 2147483646 h 694"/>
                <a:gd name="T24" fmla="*/ 2147483646 w 5144"/>
                <a:gd name="T25" fmla="*/ 0 h 694"/>
                <a:gd name="T26" fmla="*/ 2147483646 w 5144"/>
                <a:gd name="T27" fmla="*/ 2147483646 h 694"/>
                <a:gd name="T28" fmla="*/ 2147483646 w 5144"/>
                <a:gd name="T29" fmla="*/ 2147483646 h 694"/>
                <a:gd name="T30" fmla="*/ 2147483646 w 5144"/>
                <a:gd name="T31" fmla="*/ 2147483646 h 694"/>
                <a:gd name="T32" fmla="*/ 2147483646 w 5144"/>
                <a:gd name="T33" fmla="*/ 2147483646 h 694"/>
                <a:gd name="T34" fmla="*/ 2147483646 w 5144"/>
                <a:gd name="T35" fmla="*/ 2147483646 h 694"/>
                <a:gd name="T36" fmla="*/ 2147483646 w 5144"/>
                <a:gd name="T37" fmla="*/ 2147483646 h 694"/>
                <a:gd name="T38" fmla="*/ 2147483646 w 5144"/>
                <a:gd name="T39" fmla="*/ 2147483646 h 694"/>
                <a:gd name="T40" fmla="*/ 2147483646 w 5144"/>
                <a:gd name="T41" fmla="*/ 2147483646 h 694"/>
                <a:gd name="T42" fmla="*/ 2147483646 w 5144"/>
                <a:gd name="T43" fmla="*/ 2147483646 h 694"/>
                <a:gd name="T44" fmla="*/ 2147483646 w 5144"/>
                <a:gd name="T45" fmla="*/ 2147483646 h 694"/>
                <a:gd name="T46" fmla="*/ 2147483646 w 5144"/>
                <a:gd name="T47" fmla="*/ 2147483646 h 694"/>
                <a:gd name="T48" fmla="*/ 2147483646 w 5144"/>
                <a:gd name="T49" fmla="*/ 2147483646 h 694"/>
                <a:gd name="T50" fmla="*/ 2147483646 w 5144"/>
                <a:gd name="T51" fmla="*/ 2147483646 h 694"/>
                <a:gd name="T52" fmla="*/ 2147483646 w 5144"/>
                <a:gd name="T53" fmla="*/ 2147483646 h 694"/>
                <a:gd name="T54" fmla="*/ 2147483646 w 5144"/>
                <a:gd name="T55" fmla="*/ 2147483646 h 694"/>
                <a:gd name="T56" fmla="*/ 2147483646 w 5144"/>
                <a:gd name="T57" fmla="*/ 2147483646 h 694"/>
                <a:gd name="T58" fmla="*/ 2147483646 w 5144"/>
                <a:gd name="T59" fmla="*/ 2147483646 h 694"/>
                <a:gd name="T60" fmla="*/ 2147483646 w 5144"/>
                <a:gd name="T61" fmla="*/ 2147483646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>
                <a:gd name="T0" fmla="*/ 0 w 3112"/>
                <a:gd name="T1" fmla="*/ 2147483646 h 584"/>
                <a:gd name="T2" fmla="*/ 0 w 3112"/>
                <a:gd name="T3" fmla="*/ 2147483646 h 584"/>
                <a:gd name="T4" fmla="*/ 2147483646 w 3112"/>
                <a:gd name="T5" fmla="*/ 2147483646 h 584"/>
                <a:gd name="T6" fmla="*/ 2147483646 w 3112"/>
                <a:gd name="T7" fmla="*/ 2147483646 h 584"/>
                <a:gd name="T8" fmla="*/ 2147483646 w 3112"/>
                <a:gd name="T9" fmla="*/ 2147483646 h 584"/>
                <a:gd name="T10" fmla="*/ 2147483646 w 3112"/>
                <a:gd name="T11" fmla="*/ 2147483646 h 584"/>
                <a:gd name="T12" fmla="*/ 2147483646 w 3112"/>
                <a:gd name="T13" fmla="*/ 2147483646 h 584"/>
                <a:gd name="T14" fmla="*/ 2147483646 w 3112"/>
                <a:gd name="T15" fmla="*/ 2147483646 h 584"/>
                <a:gd name="T16" fmla="*/ 2147483646 w 3112"/>
                <a:gd name="T17" fmla="*/ 2147483646 h 584"/>
                <a:gd name="T18" fmla="*/ 2147483646 w 3112"/>
                <a:gd name="T19" fmla="*/ 2147483646 h 584"/>
                <a:gd name="T20" fmla="*/ 2147483646 w 3112"/>
                <a:gd name="T21" fmla="*/ 2147483646 h 584"/>
                <a:gd name="T22" fmla="*/ 2147483646 w 3112"/>
                <a:gd name="T23" fmla="*/ 2147483646 h 584"/>
                <a:gd name="T24" fmla="*/ 2147483646 w 3112"/>
                <a:gd name="T25" fmla="*/ 2147483646 h 584"/>
                <a:gd name="T26" fmla="*/ 2147483646 w 3112"/>
                <a:gd name="T27" fmla="*/ 2147483646 h 584"/>
                <a:gd name="T28" fmla="*/ 2147483646 w 3112"/>
                <a:gd name="T29" fmla="*/ 2147483646 h 584"/>
                <a:gd name="T30" fmla="*/ 2147483646 w 3112"/>
                <a:gd name="T31" fmla="*/ 2147483646 h 584"/>
                <a:gd name="T32" fmla="*/ 2147483646 w 3112"/>
                <a:gd name="T33" fmla="*/ 2147483646 h 584"/>
                <a:gd name="T34" fmla="*/ 2147483646 w 3112"/>
                <a:gd name="T35" fmla="*/ 2147483646 h 584"/>
                <a:gd name="T36" fmla="*/ 2147483646 w 3112"/>
                <a:gd name="T37" fmla="*/ 2147483646 h 584"/>
                <a:gd name="T38" fmla="*/ 2147483646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prstClr val="black"/>
                </a:solidFill>
                <a:latin typeface="Arial" charset="0"/>
              </a:endParaRPr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>
                <a:gd name="T0" fmla="*/ 2147483646 w 8196"/>
                <a:gd name="T1" fmla="*/ 2147483646 h 1192"/>
                <a:gd name="T2" fmla="*/ 2147483646 w 8196"/>
                <a:gd name="T3" fmla="*/ 2147483646 h 1192"/>
                <a:gd name="T4" fmla="*/ 2147483646 w 8196"/>
                <a:gd name="T5" fmla="*/ 2147483646 h 1192"/>
                <a:gd name="T6" fmla="*/ 2147483646 w 8196"/>
                <a:gd name="T7" fmla="*/ 2147483646 h 1192"/>
                <a:gd name="T8" fmla="*/ 2147483646 w 8196"/>
                <a:gd name="T9" fmla="*/ 2147483646 h 1192"/>
                <a:gd name="T10" fmla="*/ 2147483646 w 8196"/>
                <a:gd name="T11" fmla="*/ 2147483646 h 1192"/>
                <a:gd name="T12" fmla="*/ 2147483646 w 8196"/>
                <a:gd name="T13" fmla="*/ 2147483646 h 1192"/>
                <a:gd name="T14" fmla="*/ 2147483646 w 8196"/>
                <a:gd name="T15" fmla="*/ 2147483646 h 1192"/>
                <a:gd name="T16" fmla="*/ 2147483646 w 8196"/>
                <a:gd name="T17" fmla="*/ 2147483646 h 1192"/>
                <a:gd name="T18" fmla="*/ 2147483646 w 8196"/>
                <a:gd name="T19" fmla="*/ 2147483646 h 1192"/>
                <a:gd name="T20" fmla="*/ 2147483646 w 8196"/>
                <a:gd name="T21" fmla="*/ 2147483646 h 1192"/>
                <a:gd name="T22" fmla="*/ 2147483646 w 8196"/>
                <a:gd name="T23" fmla="*/ 2147483646 h 1192"/>
                <a:gd name="T24" fmla="*/ 2147483646 w 8196"/>
                <a:gd name="T25" fmla="*/ 2147483646 h 1192"/>
                <a:gd name="T26" fmla="*/ 2147483646 w 8196"/>
                <a:gd name="T27" fmla="*/ 2147483646 h 1192"/>
                <a:gd name="T28" fmla="*/ 2147483646 w 8196"/>
                <a:gd name="T29" fmla="*/ 2147483646 h 1192"/>
                <a:gd name="T30" fmla="*/ 2147483646 w 8196"/>
                <a:gd name="T31" fmla="*/ 2147483646 h 1192"/>
                <a:gd name="T32" fmla="*/ 2147483646 w 8196"/>
                <a:gd name="T33" fmla="*/ 2147483646 h 1192"/>
                <a:gd name="T34" fmla="*/ 2147483646 w 8196"/>
                <a:gd name="T35" fmla="*/ 2147483646 h 1192"/>
                <a:gd name="T36" fmla="*/ 2147483646 w 8196"/>
                <a:gd name="T37" fmla="*/ 2147483646 h 1192"/>
                <a:gd name="T38" fmla="*/ 2147483646 w 8196"/>
                <a:gd name="T39" fmla="*/ 2147483646 h 1192"/>
                <a:gd name="T40" fmla="*/ 2147483646 w 8196"/>
                <a:gd name="T41" fmla="*/ 2147483646 h 1192"/>
                <a:gd name="T42" fmla="*/ 2147483646 w 8196"/>
                <a:gd name="T43" fmla="*/ 2147483646 h 1192"/>
                <a:gd name="T44" fmla="*/ 2147483646 w 8196"/>
                <a:gd name="T45" fmla="*/ 0 h 1192"/>
                <a:gd name="T46" fmla="*/ 2147483646 w 8196"/>
                <a:gd name="T47" fmla="*/ 2147483646 h 1192"/>
                <a:gd name="T48" fmla="*/ 2147483646 w 8196"/>
                <a:gd name="T49" fmla="*/ 2147483646 h 1192"/>
                <a:gd name="T50" fmla="*/ 2147483646 w 8196"/>
                <a:gd name="T51" fmla="*/ 2147483646 h 1192"/>
                <a:gd name="T52" fmla="*/ 2147483646 w 8196"/>
                <a:gd name="T53" fmla="*/ 2147483646 h 1192"/>
                <a:gd name="T54" fmla="*/ 2147483646 w 8196"/>
                <a:gd name="T55" fmla="*/ 2147483646 h 1192"/>
                <a:gd name="T56" fmla="*/ 2147483646 w 8196"/>
                <a:gd name="T57" fmla="*/ 2147483646 h 1192"/>
                <a:gd name="T58" fmla="*/ 2147483646 w 8196"/>
                <a:gd name="T59" fmla="*/ 2147483646 h 1192"/>
                <a:gd name="T60" fmla="*/ 2147483646 w 8196"/>
                <a:gd name="T61" fmla="*/ 2147483646 h 1192"/>
                <a:gd name="T62" fmla="*/ 0 w 8196"/>
                <a:gd name="T63" fmla="*/ 2147483646 h 1192"/>
                <a:gd name="T64" fmla="*/ 2147483646 w 8196"/>
                <a:gd name="T65" fmla="*/ 2147483646 h 1192"/>
                <a:gd name="T66" fmla="*/ 2147483646 w 8196"/>
                <a:gd name="T67" fmla="*/ 2147483646 h 1192"/>
                <a:gd name="T68" fmla="*/ 2147483646 w 8196"/>
                <a:gd name="T69" fmla="*/ 2147483646 h 1192"/>
                <a:gd name="T70" fmla="*/ 2147483646 w 8196"/>
                <a:gd name="T71" fmla="*/ 2147483646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prstClr val="black"/>
                </a:solidFill>
                <a:latin typeface="Arial" charset="0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 rtlCol="0">
            <a:normAutofit/>
          </a:bodyPr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73E87"/>
              </a:solidFill>
            </a:endParaRPr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73E87"/>
              </a:solidFill>
            </a:endParaRPr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B1C3D8-967D-4DC9-86B6-DA36C09EFD38}" type="slidenum">
              <a:rPr lang="ru-RU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6325" cy="2468563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2" name="Group 15"/>
          <p:cNvGrpSpPr>
            <a:grpSpLocks noChangeAspect="1"/>
          </p:cNvGrpSpPr>
          <p:nvPr/>
        </p:nvGrpSpPr>
        <p:grpSpPr bwMode="auto">
          <a:xfrm>
            <a:off x="211138" y="1679575"/>
            <a:ext cx="8723312" cy="1330325"/>
            <a:chOff x="-3905251" y="4294188"/>
            <a:chExt cx="13027839" cy="1892300"/>
          </a:xfrm>
        </p:grpSpPr>
        <p:sp>
          <p:nvSpPr>
            <p:cNvPr id="1033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>
                <a:gd name="T0" fmla="*/ 2147483646 w 2706"/>
                <a:gd name="T1" fmla="*/ 0 h 640"/>
                <a:gd name="T2" fmla="*/ 2147483646 w 2706"/>
                <a:gd name="T3" fmla="*/ 0 h 640"/>
                <a:gd name="T4" fmla="*/ 2147483646 w 2706"/>
                <a:gd name="T5" fmla="*/ 2147483646 h 640"/>
                <a:gd name="T6" fmla="*/ 2147483646 w 2706"/>
                <a:gd name="T7" fmla="*/ 2147483646 h 640"/>
                <a:gd name="T8" fmla="*/ 2147483646 w 2706"/>
                <a:gd name="T9" fmla="*/ 2147483646 h 640"/>
                <a:gd name="T10" fmla="*/ 2147483646 w 2706"/>
                <a:gd name="T11" fmla="*/ 2147483646 h 640"/>
                <a:gd name="T12" fmla="*/ 2147483646 w 2706"/>
                <a:gd name="T13" fmla="*/ 2147483646 h 640"/>
                <a:gd name="T14" fmla="*/ 2147483646 w 2706"/>
                <a:gd name="T15" fmla="*/ 2147483646 h 640"/>
                <a:gd name="T16" fmla="*/ 2147483646 w 2706"/>
                <a:gd name="T17" fmla="*/ 2147483646 h 640"/>
                <a:gd name="T18" fmla="*/ 2147483646 w 2706"/>
                <a:gd name="T19" fmla="*/ 2147483646 h 640"/>
                <a:gd name="T20" fmla="*/ 2147483646 w 2706"/>
                <a:gd name="T21" fmla="*/ 2147483646 h 640"/>
                <a:gd name="T22" fmla="*/ 2147483646 w 2706"/>
                <a:gd name="T23" fmla="*/ 2147483646 h 640"/>
                <a:gd name="T24" fmla="*/ 2147483646 w 2706"/>
                <a:gd name="T25" fmla="*/ 2147483646 h 640"/>
                <a:gd name="T26" fmla="*/ 2147483646 w 2706"/>
                <a:gd name="T27" fmla="*/ 2147483646 h 640"/>
                <a:gd name="T28" fmla="*/ 2147483646 w 2706"/>
                <a:gd name="T29" fmla="*/ 2147483646 h 640"/>
                <a:gd name="T30" fmla="*/ 2147483646 w 2706"/>
                <a:gd name="T31" fmla="*/ 2147483646 h 640"/>
                <a:gd name="T32" fmla="*/ 2147483646 w 2706"/>
                <a:gd name="T33" fmla="*/ 2147483646 h 640"/>
                <a:gd name="T34" fmla="*/ 2147483646 w 2706"/>
                <a:gd name="T35" fmla="*/ 2147483646 h 640"/>
                <a:gd name="T36" fmla="*/ 0 w 2706"/>
                <a:gd name="T37" fmla="*/ 2147483646 h 640"/>
                <a:gd name="T38" fmla="*/ 0 w 2706"/>
                <a:gd name="T39" fmla="*/ 2147483646 h 640"/>
                <a:gd name="T40" fmla="*/ 2147483646 w 2706"/>
                <a:gd name="T41" fmla="*/ 2147483646 h 640"/>
                <a:gd name="T42" fmla="*/ 2147483646 w 2706"/>
                <a:gd name="T43" fmla="*/ 2147483646 h 640"/>
                <a:gd name="T44" fmla="*/ 2147483646 w 2706"/>
                <a:gd name="T45" fmla="*/ 2147483646 h 640"/>
                <a:gd name="T46" fmla="*/ 2147483646 w 2706"/>
                <a:gd name="T47" fmla="*/ 2147483646 h 640"/>
                <a:gd name="T48" fmla="*/ 2147483646 w 2706"/>
                <a:gd name="T49" fmla="*/ 2147483646 h 640"/>
                <a:gd name="T50" fmla="*/ 2147483646 w 2706"/>
                <a:gd name="T51" fmla="*/ 2147483646 h 640"/>
                <a:gd name="T52" fmla="*/ 2147483646 w 2706"/>
                <a:gd name="T53" fmla="*/ 2147483646 h 640"/>
                <a:gd name="T54" fmla="*/ 2147483646 w 2706"/>
                <a:gd name="T55" fmla="*/ 2147483646 h 640"/>
                <a:gd name="T56" fmla="*/ 2147483646 w 2706"/>
                <a:gd name="T57" fmla="*/ 2147483646 h 640"/>
                <a:gd name="T58" fmla="*/ 2147483646 w 2706"/>
                <a:gd name="T59" fmla="*/ 2147483646 h 640"/>
                <a:gd name="T60" fmla="*/ 2147483646 w 2706"/>
                <a:gd name="T61" fmla="*/ 2147483646 h 640"/>
                <a:gd name="T62" fmla="*/ 2147483646 w 2706"/>
                <a:gd name="T63" fmla="*/ 2147483646 h 640"/>
                <a:gd name="T64" fmla="*/ 2147483646 w 2706"/>
                <a:gd name="T65" fmla="*/ 2147483646 h 640"/>
                <a:gd name="T66" fmla="*/ 2147483646 w 2706"/>
                <a:gd name="T67" fmla="*/ 2147483646 h 640"/>
                <a:gd name="T68" fmla="*/ 2147483646 w 2706"/>
                <a:gd name="T69" fmla="*/ 2147483646 h 640"/>
                <a:gd name="T70" fmla="*/ 2147483646 w 2706"/>
                <a:gd name="T71" fmla="*/ 2147483646 h 640"/>
                <a:gd name="T72" fmla="*/ 2147483646 w 2706"/>
                <a:gd name="T73" fmla="*/ 2147483646 h 640"/>
                <a:gd name="T74" fmla="*/ 2147483646 w 2706"/>
                <a:gd name="T75" fmla="*/ 2147483646 h 640"/>
                <a:gd name="T76" fmla="*/ 2147483646 w 2706"/>
                <a:gd name="T77" fmla="*/ 2147483646 h 640"/>
                <a:gd name="T78" fmla="*/ 2147483646 w 2706"/>
                <a:gd name="T79" fmla="*/ 2147483646 h 640"/>
                <a:gd name="T80" fmla="*/ 2147483646 w 2706"/>
                <a:gd name="T81" fmla="*/ 2147483646 h 640"/>
                <a:gd name="T82" fmla="*/ 2147483646 w 2706"/>
                <a:gd name="T83" fmla="*/ 2147483646 h 640"/>
                <a:gd name="T84" fmla="*/ 2147483646 w 2706"/>
                <a:gd name="T85" fmla="*/ 2147483646 h 640"/>
                <a:gd name="T86" fmla="*/ 2147483646 w 2706"/>
                <a:gd name="T87" fmla="*/ 2147483646 h 640"/>
                <a:gd name="T88" fmla="*/ 2147483646 w 2706"/>
                <a:gd name="T89" fmla="*/ 2147483646 h 640"/>
                <a:gd name="T90" fmla="*/ 2147483646 w 2706"/>
                <a:gd name="T91" fmla="*/ 2147483646 h 640"/>
                <a:gd name="T92" fmla="*/ 2147483646 w 2706"/>
                <a:gd name="T93" fmla="*/ 2147483646 h 640"/>
                <a:gd name="T94" fmla="*/ 2147483646 w 2706"/>
                <a:gd name="T95" fmla="*/ 2147483646 h 640"/>
                <a:gd name="T96" fmla="*/ 2147483646 w 2706"/>
                <a:gd name="T97" fmla="*/ 2147483646 h 640"/>
                <a:gd name="T98" fmla="*/ 2147483646 w 2706"/>
                <a:gd name="T99" fmla="*/ 2147483646 h 640"/>
                <a:gd name="T100" fmla="*/ 2147483646 w 2706"/>
                <a:gd name="T101" fmla="*/ 2147483646 h 640"/>
                <a:gd name="T102" fmla="*/ 2147483646 w 2706"/>
                <a:gd name="T103" fmla="*/ 2147483646 h 640"/>
                <a:gd name="T104" fmla="*/ 2147483646 w 2706"/>
                <a:gd name="T105" fmla="*/ 2147483646 h 640"/>
                <a:gd name="T106" fmla="*/ 2147483646 w 2706"/>
                <a:gd name="T107" fmla="*/ 0 h 640"/>
                <a:gd name="T108" fmla="*/ 2147483646 w 2706"/>
                <a:gd name="T109" fmla="*/ 0 h 640"/>
                <a:gd name="T110" fmla="*/ 2147483646 w 2706"/>
                <a:gd name="T111" fmla="*/ 0 h 640"/>
                <a:gd name="T112" fmla="*/ 2147483646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1034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>
                <a:gd name="T0" fmla="*/ 2147483646 w 5216"/>
                <a:gd name="T1" fmla="*/ 2147483646 h 762"/>
                <a:gd name="T2" fmla="*/ 2147483646 w 5216"/>
                <a:gd name="T3" fmla="*/ 2147483646 h 762"/>
                <a:gd name="T4" fmla="*/ 2147483646 w 5216"/>
                <a:gd name="T5" fmla="*/ 2147483646 h 762"/>
                <a:gd name="T6" fmla="*/ 2147483646 w 5216"/>
                <a:gd name="T7" fmla="*/ 2147483646 h 762"/>
                <a:gd name="T8" fmla="*/ 2147483646 w 5216"/>
                <a:gd name="T9" fmla="*/ 2147483646 h 762"/>
                <a:gd name="T10" fmla="*/ 2147483646 w 5216"/>
                <a:gd name="T11" fmla="*/ 2147483646 h 762"/>
                <a:gd name="T12" fmla="*/ 2147483646 w 5216"/>
                <a:gd name="T13" fmla="*/ 2147483646 h 762"/>
                <a:gd name="T14" fmla="*/ 2147483646 w 5216"/>
                <a:gd name="T15" fmla="*/ 2147483646 h 762"/>
                <a:gd name="T16" fmla="*/ 2147483646 w 5216"/>
                <a:gd name="T17" fmla="*/ 2147483646 h 762"/>
                <a:gd name="T18" fmla="*/ 2147483646 w 5216"/>
                <a:gd name="T19" fmla="*/ 2147483646 h 762"/>
                <a:gd name="T20" fmla="*/ 2147483646 w 5216"/>
                <a:gd name="T21" fmla="*/ 2147483646 h 762"/>
                <a:gd name="T22" fmla="*/ 2147483646 w 5216"/>
                <a:gd name="T23" fmla="*/ 2147483646 h 762"/>
                <a:gd name="T24" fmla="*/ 2147483646 w 5216"/>
                <a:gd name="T25" fmla="*/ 2147483646 h 762"/>
                <a:gd name="T26" fmla="*/ 2147483646 w 5216"/>
                <a:gd name="T27" fmla="*/ 0 h 762"/>
                <a:gd name="T28" fmla="*/ 2147483646 w 5216"/>
                <a:gd name="T29" fmla="*/ 2147483646 h 762"/>
                <a:gd name="T30" fmla="*/ 2147483646 w 5216"/>
                <a:gd name="T31" fmla="*/ 2147483646 h 762"/>
                <a:gd name="T32" fmla="*/ 0 w 5216"/>
                <a:gd name="T33" fmla="*/ 2147483646 h 762"/>
                <a:gd name="T34" fmla="*/ 2147483646 w 5216"/>
                <a:gd name="T35" fmla="*/ 2147483646 h 762"/>
                <a:gd name="T36" fmla="*/ 2147483646 w 5216"/>
                <a:gd name="T37" fmla="*/ 2147483646 h 762"/>
                <a:gd name="T38" fmla="*/ 2147483646 w 5216"/>
                <a:gd name="T39" fmla="*/ 2147483646 h 762"/>
                <a:gd name="T40" fmla="*/ 2147483646 w 5216"/>
                <a:gd name="T41" fmla="*/ 2147483646 h 762"/>
                <a:gd name="T42" fmla="*/ 2147483646 w 5216"/>
                <a:gd name="T43" fmla="*/ 2147483646 h 762"/>
                <a:gd name="T44" fmla="*/ 2147483646 w 5216"/>
                <a:gd name="T45" fmla="*/ 2147483646 h 762"/>
                <a:gd name="T46" fmla="*/ 2147483646 w 5216"/>
                <a:gd name="T47" fmla="*/ 2147483646 h 762"/>
                <a:gd name="T48" fmla="*/ 2147483646 w 5216"/>
                <a:gd name="T49" fmla="*/ 2147483646 h 762"/>
                <a:gd name="T50" fmla="*/ 2147483646 w 5216"/>
                <a:gd name="T51" fmla="*/ 2147483646 h 762"/>
                <a:gd name="T52" fmla="*/ 2147483646 w 5216"/>
                <a:gd name="T53" fmla="*/ 2147483646 h 762"/>
                <a:gd name="T54" fmla="*/ 2147483646 w 5216"/>
                <a:gd name="T55" fmla="*/ 2147483646 h 762"/>
                <a:gd name="T56" fmla="*/ 2147483646 w 5216"/>
                <a:gd name="T57" fmla="*/ 2147483646 h 762"/>
                <a:gd name="T58" fmla="*/ 2147483646 w 5216"/>
                <a:gd name="T59" fmla="*/ 2147483646 h 762"/>
                <a:gd name="T60" fmla="*/ 2147483646 w 5216"/>
                <a:gd name="T61" fmla="*/ 2147483646 h 762"/>
                <a:gd name="T62" fmla="*/ 2147483646 w 5216"/>
                <a:gd name="T63" fmla="*/ 2147483646 h 762"/>
                <a:gd name="T64" fmla="*/ 2147483646 w 5216"/>
                <a:gd name="T65" fmla="*/ 2147483646 h 762"/>
                <a:gd name="T66" fmla="*/ 2147483646 w 5216"/>
                <a:gd name="T67" fmla="*/ 2147483646 h 762"/>
                <a:gd name="T68" fmla="*/ 2147483646 w 5216"/>
                <a:gd name="T69" fmla="*/ 2147483646 h 762"/>
                <a:gd name="T70" fmla="*/ 2147483646 w 5216"/>
                <a:gd name="T71" fmla="*/ 2147483646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1035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>
                <a:gd name="T0" fmla="*/ 0 w 5144"/>
                <a:gd name="T1" fmla="*/ 2147483646 h 694"/>
                <a:gd name="T2" fmla="*/ 0 w 5144"/>
                <a:gd name="T3" fmla="*/ 2147483646 h 694"/>
                <a:gd name="T4" fmla="*/ 2147483646 w 5144"/>
                <a:gd name="T5" fmla="*/ 2147483646 h 694"/>
                <a:gd name="T6" fmla="*/ 2147483646 w 5144"/>
                <a:gd name="T7" fmla="*/ 2147483646 h 694"/>
                <a:gd name="T8" fmla="*/ 2147483646 w 5144"/>
                <a:gd name="T9" fmla="*/ 2147483646 h 694"/>
                <a:gd name="T10" fmla="*/ 2147483646 w 5144"/>
                <a:gd name="T11" fmla="*/ 2147483646 h 694"/>
                <a:gd name="T12" fmla="*/ 2147483646 w 5144"/>
                <a:gd name="T13" fmla="*/ 2147483646 h 694"/>
                <a:gd name="T14" fmla="*/ 2147483646 w 5144"/>
                <a:gd name="T15" fmla="*/ 2147483646 h 694"/>
                <a:gd name="T16" fmla="*/ 2147483646 w 5144"/>
                <a:gd name="T17" fmla="*/ 2147483646 h 694"/>
                <a:gd name="T18" fmla="*/ 2147483646 w 5144"/>
                <a:gd name="T19" fmla="*/ 2147483646 h 694"/>
                <a:gd name="T20" fmla="*/ 2147483646 w 5144"/>
                <a:gd name="T21" fmla="*/ 2147483646 h 694"/>
                <a:gd name="T22" fmla="*/ 2147483646 w 5144"/>
                <a:gd name="T23" fmla="*/ 2147483646 h 694"/>
                <a:gd name="T24" fmla="*/ 2147483646 w 5144"/>
                <a:gd name="T25" fmla="*/ 0 h 694"/>
                <a:gd name="T26" fmla="*/ 2147483646 w 5144"/>
                <a:gd name="T27" fmla="*/ 2147483646 h 694"/>
                <a:gd name="T28" fmla="*/ 2147483646 w 5144"/>
                <a:gd name="T29" fmla="*/ 2147483646 h 694"/>
                <a:gd name="T30" fmla="*/ 2147483646 w 5144"/>
                <a:gd name="T31" fmla="*/ 2147483646 h 694"/>
                <a:gd name="T32" fmla="*/ 2147483646 w 5144"/>
                <a:gd name="T33" fmla="*/ 2147483646 h 694"/>
                <a:gd name="T34" fmla="*/ 2147483646 w 5144"/>
                <a:gd name="T35" fmla="*/ 2147483646 h 694"/>
                <a:gd name="T36" fmla="*/ 2147483646 w 5144"/>
                <a:gd name="T37" fmla="*/ 2147483646 h 694"/>
                <a:gd name="T38" fmla="*/ 2147483646 w 5144"/>
                <a:gd name="T39" fmla="*/ 2147483646 h 694"/>
                <a:gd name="T40" fmla="*/ 2147483646 w 5144"/>
                <a:gd name="T41" fmla="*/ 2147483646 h 694"/>
                <a:gd name="T42" fmla="*/ 2147483646 w 5144"/>
                <a:gd name="T43" fmla="*/ 2147483646 h 694"/>
                <a:gd name="T44" fmla="*/ 2147483646 w 5144"/>
                <a:gd name="T45" fmla="*/ 2147483646 h 694"/>
                <a:gd name="T46" fmla="*/ 2147483646 w 5144"/>
                <a:gd name="T47" fmla="*/ 2147483646 h 694"/>
                <a:gd name="T48" fmla="*/ 2147483646 w 5144"/>
                <a:gd name="T49" fmla="*/ 2147483646 h 694"/>
                <a:gd name="T50" fmla="*/ 2147483646 w 5144"/>
                <a:gd name="T51" fmla="*/ 2147483646 h 694"/>
                <a:gd name="T52" fmla="*/ 2147483646 w 5144"/>
                <a:gd name="T53" fmla="*/ 2147483646 h 694"/>
                <a:gd name="T54" fmla="*/ 2147483646 w 5144"/>
                <a:gd name="T55" fmla="*/ 2147483646 h 694"/>
                <a:gd name="T56" fmla="*/ 2147483646 w 5144"/>
                <a:gd name="T57" fmla="*/ 2147483646 h 694"/>
                <a:gd name="T58" fmla="*/ 2147483646 w 5144"/>
                <a:gd name="T59" fmla="*/ 2147483646 h 694"/>
                <a:gd name="T60" fmla="*/ 2147483646 w 5144"/>
                <a:gd name="T61" fmla="*/ 2147483646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1036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>
                <a:gd name="T0" fmla="*/ 0 w 3112"/>
                <a:gd name="T1" fmla="*/ 2147483646 h 584"/>
                <a:gd name="T2" fmla="*/ 0 w 3112"/>
                <a:gd name="T3" fmla="*/ 2147483646 h 584"/>
                <a:gd name="T4" fmla="*/ 2147483646 w 3112"/>
                <a:gd name="T5" fmla="*/ 2147483646 h 584"/>
                <a:gd name="T6" fmla="*/ 2147483646 w 3112"/>
                <a:gd name="T7" fmla="*/ 2147483646 h 584"/>
                <a:gd name="T8" fmla="*/ 2147483646 w 3112"/>
                <a:gd name="T9" fmla="*/ 2147483646 h 584"/>
                <a:gd name="T10" fmla="*/ 2147483646 w 3112"/>
                <a:gd name="T11" fmla="*/ 2147483646 h 584"/>
                <a:gd name="T12" fmla="*/ 2147483646 w 3112"/>
                <a:gd name="T13" fmla="*/ 2147483646 h 584"/>
                <a:gd name="T14" fmla="*/ 2147483646 w 3112"/>
                <a:gd name="T15" fmla="*/ 2147483646 h 584"/>
                <a:gd name="T16" fmla="*/ 2147483646 w 3112"/>
                <a:gd name="T17" fmla="*/ 2147483646 h 584"/>
                <a:gd name="T18" fmla="*/ 2147483646 w 3112"/>
                <a:gd name="T19" fmla="*/ 2147483646 h 584"/>
                <a:gd name="T20" fmla="*/ 2147483646 w 3112"/>
                <a:gd name="T21" fmla="*/ 2147483646 h 584"/>
                <a:gd name="T22" fmla="*/ 2147483646 w 3112"/>
                <a:gd name="T23" fmla="*/ 2147483646 h 584"/>
                <a:gd name="T24" fmla="*/ 2147483646 w 3112"/>
                <a:gd name="T25" fmla="*/ 2147483646 h 584"/>
                <a:gd name="T26" fmla="*/ 2147483646 w 3112"/>
                <a:gd name="T27" fmla="*/ 2147483646 h 584"/>
                <a:gd name="T28" fmla="*/ 2147483646 w 3112"/>
                <a:gd name="T29" fmla="*/ 2147483646 h 584"/>
                <a:gd name="T30" fmla="*/ 2147483646 w 3112"/>
                <a:gd name="T31" fmla="*/ 2147483646 h 584"/>
                <a:gd name="T32" fmla="*/ 2147483646 w 3112"/>
                <a:gd name="T33" fmla="*/ 2147483646 h 584"/>
                <a:gd name="T34" fmla="*/ 2147483646 w 3112"/>
                <a:gd name="T35" fmla="*/ 2147483646 h 584"/>
                <a:gd name="T36" fmla="*/ 2147483646 w 3112"/>
                <a:gd name="T37" fmla="*/ 2147483646 h 584"/>
                <a:gd name="T38" fmla="*/ 2147483646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prstClr val="black"/>
                </a:solidFill>
                <a:latin typeface="Arial" charset="0"/>
              </a:endParaRPr>
            </a:p>
          </p:txBody>
        </p:sp>
        <p:sp useBgFill="1">
          <p:nvSpPr>
            <p:cNvPr id="1037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>
                <a:gd name="T0" fmla="*/ 2147483646 w 8196"/>
                <a:gd name="T1" fmla="*/ 2147483646 h 1192"/>
                <a:gd name="T2" fmla="*/ 2147483646 w 8196"/>
                <a:gd name="T3" fmla="*/ 2147483646 h 1192"/>
                <a:gd name="T4" fmla="*/ 2147483646 w 8196"/>
                <a:gd name="T5" fmla="*/ 2147483646 h 1192"/>
                <a:gd name="T6" fmla="*/ 2147483646 w 8196"/>
                <a:gd name="T7" fmla="*/ 2147483646 h 1192"/>
                <a:gd name="T8" fmla="*/ 2147483646 w 8196"/>
                <a:gd name="T9" fmla="*/ 2147483646 h 1192"/>
                <a:gd name="T10" fmla="*/ 2147483646 w 8196"/>
                <a:gd name="T11" fmla="*/ 2147483646 h 1192"/>
                <a:gd name="T12" fmla="*/ 2147483646 w 8196"/>
                <a:gd name="T13" fmla="*/ 2147483646 h 1192"/>
                <a:gd name="T14" fmla="*/ 2147483646 w 8196"/>
                <a:gd name="T15" fmla="*/ 2147483646 h 1192"/>
                <a:gd name="T16" fmla="*/ 2147483646 w 8196"/>
                <a:gd name="T17" fmla="*/ 2147483646 h 1192"/>
                <a:gd name="T18" fmla="*/ 2147483646 w 8196"/>
                <a:gd name="T19" fmla="*/ 2147483646 h 1192"/>
                <a:gd name="T20" fmla="*/ 2147483646 w 8196"/>
                <a:gd name="T21" fmla="*/ 2147483646 h 1192"/>
                <a:gd name="T22" fmla="*/ 2147483646 w 8196"/>
                <a:gd name="T23" fmla="*/ 2147483646 h 1192"/>
                <a:gd name="T24" fmla="*/ 2147483646 w 8196"/>
                <a:gd name="T25" fmla="*/ 2147483646 h 1192"/>
                <a:gd name="T26" fmla="*/ 2147483646 w 8196"/>
                <a:gd name="T27" fmla="*/ 2147483646 h 1192"/>
                <a:gd name="T28" fmla="*/ 2147483646 w 8196"/>
                <a:gd name="T29" fmla="*/ 2147483646 h 1192"/>
                <a:gd name="T30" fmla="*/ 2147483646 w 8196"/>
                <a:gd name="T31" fmla="*/ 2147483646 h 1192"/>
                <a:gd name="T32" fmla="*/ 2147483646 w 8196"/>
                <a:gd name="T33" fmla="*/ 2147483646 h 1192"/>
                <a:gd name="T34" fmla="*/ 2147483646 w 8196"/>
                <a:gd name="T35" fmla="*/ 2147483646 h 1192"/>
                <a:gd name="T36" fmla="*/ 2147483646 w 8196"/>
                <a:gd name="T37" fmla="*/ 2147483646 h 1192"/>
                <a:gd name="T38" fmla="*/ 2147483646 w 8196"/>
                <a:gd name="T39" fmla="*/ 2147483646 h 1192"/>
                <a:gd name="T40" fmla="*/ 2147483646 w 8196"/>
                <a:gd name="T41" fmla="*/ 2147483646 h 1192"/>
                <a:gd name="T42" fmla="*/ 2147483646 w 8196"/>
                <a:gd name="T43" fmla="*/ 2147483646 h 1192"/>
                <a:gd name="T44" fmla="*/ 2147483646 w 8196"/>
                <a:gd name="T45" fmla="*/ 0 h 1192"/>
                <a:gd name="T46" fmla="*/ 2147483646 w 8196"/>
                <a:gd name="T47" fmla="*/ 2147483646 h 1192"/>
                <a:gd name="T48" fmla="*/ 2147483646 w 8196"/>
                <a:gd name="T49" fmla="*/ 2147483646 h 1192"/>
                <a:gd name="T50" fmla="*/ 2147483646 w 8196"/>
                <a:gd name="T51" fmla="*/ 2147483646 h 1192"/>
                <a:gd name="T52" fmla="*/ 2147483646 w 8196"/>
                <a:gd name="T53" fmla="*/ 2147483646 h 1192"/>
                <a:gd name="T54" fmla="*/ 2147483646 w 8196"/>
                <a:gd name="T55" fmla="*/ 2147483646 h 1192"/>
                <a:gd name="T56" fmla="*/ 2147483646 w 8196"/>
                <a:gd name="T57" fmla="*/ 2147483646 h 1192"/>
                <a:gd name="T58" fmla="*/ 2147483646 w 8196"/>
                <a:gd name="T59" fmla="*/ 2147483646 h 1192"/>
                <a:gd name="T60" fmla="*/ 2147483646 w 8196"/>
                <a:gd name="T61" fmla="*/ 2147483646 h 1192"/>
                <a:gd name="T62" fmla="*/ 0 w 8196"/>
                <a:gd name="T63" fmla="*/ 2147483646 h 1192"/>
                <a:gd name="T64" fmla="*/ 2147483646 w 8196"/>
                <a:gd name="T65" fmla="*/ 2147483646 h 1192"/>
                <a:gd name="T66" fmla="*/ 2147483646 w 8196"/>
                <a:gd name="T67" fmla="*/ 2147483646 h 1192"/>
                <a:gd name="T68" fmla="*/ 2147483646 w 8196"/>
                <a:gd name="T69" fmla="*/ 2147483646 h 1192"/>
                <a:gd name="T70" fmla="*/ 2147483646 w 8196"/>
                <a:gd name="T71" fmla="*/ 2147483646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prstClr val="black"/>
                </a:solidFill>
                <a:latin typeface="Arial" charset="0"/>
              </a:endParaRPr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338138"/>
            <a:ext cx="8229600" cy="1252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  <a:endParaRPr lang="en-US" altLang="ru-RU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4138" y="6249988"/>
            <a:ext cx="37861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hangingPunct="1">
              <a:defRPr sz="1000">
                <a:solidFill>
                  <a:schemeClr val="tx2"/>
                </a:solidFill>
                <a:latin typeface="Arial" panose="020B060402020202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75" y="6249988"/>
            <a:ext cx="3786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000">
                <a:solidFill>
                  <a:schemeClr val="tx2"/>
                </a:solidFill>
                <a:latin typeface="Arial" panose="020B060402020202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0975" y="6249988"/>
            <a:ext cx="116205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solidFill>
                  <a:schemeClr val="tx2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C00C899-3FDE-45E6-920E-F0FCF5BE010F}" type="slidenum">
              <a:rPr lang="ru-RU" smtClean="0">
                <a:solidFill>
                  <a:srgbClr val="073E87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smtClean="0">
              <a:solidFill>
                <a:srgbClr val="073E87"/>
              </a:solidFill>
              <a:latin typeface="Arial" charset="0"/>
            </a:endParaRPr>
          </a:p>
        </p:txBody>
      </p:sp>
      <p:sp>
        <p:nvSpPr>
          <p:cNvPr id="103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71538" y="2674938"/>
            <a:ext cx="7408862" cy="345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anose="020E0502030303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anose="020E0502030303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anose="020E0502030303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anose="020E0502030303020204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kern="1200">
          <a:solidFill>
            <a:schemeClr val="tx2"/>
          </a:solidFill>
          <a:latin typeface="+mn-lt"/>
          <a:ea typeface="+mn-ea"/>
          <a:cs typeface="+mn-cs"/>
        </a:defRPr>
      </a:lvl4pPr>
      <a:lvl5pPr marL="1462088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1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_____Microsoft_Office_Excel_97-20032.xls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_____Microsoft_Office_Excel_97-20033.xls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_____Microsoft_Office_Excel_97-20034.xls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_____Microsoft_Office_Excel_97-20035.xls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_____Microsoft_Office_Excel_97-20036.xls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Box 3"/>
          <p:cNvSpPr txBox="1">
            <a:spLocks noChangeArrowheads="1"/>
          </p:cNvSpPr>
          <p:nvPr/>
        </p:nvSpPr>
        <p:spPr bwMode="auto">
          <a:xfrm>
            <a:off x="1908175" y="4941888"/>
            <a:ext cx="5519738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ru-RU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Министр 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ru-RU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топливно-энергетического комплекса</a:t>
            </a:r>
            <a:r>
              <a:rPr lang="en-US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и </a:t>
            </a:r>
            <a:r>
              <a:rPr lang="ru-RU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жилищно-коммунального хозяйства </a:t>
            </a:r>
            <a:r>
              <a:rPr lang="ru-RU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                    Архангельской </a:t>
            </a:r>
            <a:r>
              <a:rPr lang="ru-RU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области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ru-RU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ru-RU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И.В. Годзиш</a:t>
            </a:r>
            <a:endParaRPr lang="ru-RU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67" name="Rectangle 614"/>
          <p:cNvSpPr>
            <a:spLocks noGrp="1" noChangeArrowheads="1"/>
          </p:cNvSpPr>
          <p:nvPr>
            <p:ph type="ctrTitle"/>
          </p:nvPr>
        </p:nvSpPr>
        <p:spPr>
          <a:xfrm>
            <a:off x="576263" y="1989138"/>
            <a:ext cx="7991475" cy="2562225"/>
          </a:xfrm>
        </p:spPr>
        <p:txBody>
          <a:bodyPr>
            <a:noAutofit/>
          </a:bodyPr>
          <a:lstStyle/>
          <a:p>
            <a:pPr eaLnBrk="1" hangingPunct="1">
              <a:lnSpc>
                <a:spcPct val="150000"/>
              </a:lnSpc>
              <a:defRPr/>
            </a:pPr>
            <a:r>
              <a:rPr lang="ru-RU" alt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Информация                                                        </a:t>
            </a:r>
            <a:br>
              <a:rPr lang="ru-RU" alt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Правительства Архангельской области                       </a:t>
            </a:r>
            <a:br>
              <a:rPr lang="ru-RU" alt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 прохождении отопительного периода 2014 - 2015 годов и мероприятиях по подготовке объектов топливно-энергетического комплекса и жилищно-коммунального хозяйства к отопительному периоду 2015 - 2016 годов</a:t>
            </a:r>
            <a:endParaRPr lang="ru-RU" altLang="ru-RU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614"/>
          <p:cNvSpPr>
            <a:spLocks noGrp="1" noChangeArrowheads="1"/>
          </p:cNvSpPr>
          <p:nvPr>
            <p:ph type="ctrTitle"/>
          </p:nvPr>
        </p:nvSpPr>
        <p:spPr>
          <a:xfrm>
            <a:off x="2508250" y="1052513"/>
            <a:ext cx="4235450" cy="2562225"/>
          </a:xfrm>
        </p:spPr>
        <p:txBody>
          <a:bodyPr/>
          <a:lstStyle/>
          <a:p>
            <a:pPr eaLnBrk="1" hangingPunct="1"/>
            <a:r>
              <a:rPr lang="ru-RU" alt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Благодарю за внимание</a:t>
            </a:r>
          </a:p>
        </p:txBody>
      </p:sp>
      <p:sp>
        <p:nvSpPr>
          <p:cNvPr id="24579" name="TextBox 3"/>
          <p:cNvSpPr txBox="1">
            <a:spLocks noChangeArrowheads="1"/>
          </p:cNvSpPr>
          <p:nvPr/>
        </p:nvSpPr>
        <p:spPr bwMode="auto">
          <a:xfrm>
            <a:off x="1835150" y="4941888"/>
            <a:ext cx="5580063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Министр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топливно-энергетического комплекса</a:t>
            </a:r>
            <a:r>
              <a:rPr lang="en-US" altLang="ru-RU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и жилищно-коммунального хозяйства                       Архангельской области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altLang="ru-RU" b="1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И.В. </a:t>
            </a:r>
            <a:r>
              <a:rPr lang="ru-RU" altLang="ru-RU" b="1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Годзиш</a:t>
            </a:r>
            <a:endParaRPr lang="ru-RU" altLang="ru-RU" b="1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Рисунок 4"/>
          <p:cNvPicPr>
            <a:picLocks noChangeAspect="1"/>
          </p:cNvPicPr>
          <p:nvPr/>
        </p:nvPicPr>
        <p:blipFill>
          <a:blip r:embed="rId2" cstate="print">
            <a:lum bright="20000"/>
          </a:blip>
          <a:srcRect l="6499"/>
          <a:stretch>
            <a:fillRect/>
          </a:stretch>
        </p:blipFill>
        <p:spPr bwMode="auto">
          <a:xfrm>
            <a:off x="5187671" y="2541588"/>
            <a:ext cx="3670579" cy="3867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1" name="Заголовок 1"/>
          <p:cNvSpPr>
            <a:spLocks noGrp="1"/>
          </p:cNvSpPr>
          <p:nvPr>
            <p:ph type="title"/>
          </p:nvPr>
        </p:nvSpPr>
        <p:spPr>
          <a:xfrm>
            <a:off x="457200" y="620713"/>
            <a:ext cx="8229600" cy="792162"/>
          </a:xfrm>
        </p:spPr>
        <p:txBody>
          <a:bodyPr/>
          <a:lstStyle/>
          <a:p>
            <a:pPr eaLnBrk="1" hangingPunct="1"/>
            <a:r>
              <a:rPr lang="ru-RU" alt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Итоги прохождения отопительного периода </a:t>
            </a:r>
            <a:r>
              <a:rPr lang="en-US" alt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alt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2014 - 2015 годов</a:t>
            </a:r>
          </a:p>
        </p:txBody>
      </p:sp>
      <p:sp>
        <p:nvSpPr>
          <p:cNvPr id="12292" name="Заголовок 1"/>
          <p:cNvSpPr txBox="1">
            <a:spLocks/>
          </p:cNvSpPr>
          <p:nvPr/>
        </p:nvSpPr>
        <p:spPr bwMode="auto">
          <a:xfrm>
            <a:off x="611188" y="3789363"/>
            <a:ext cx="8229600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16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Выполнен капитальный ремонт и замена</a:t>
            </a:r>
            <a:r>
              <a:rPr lang="en-US" altLang="ru-RU" sz="16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ru-RU" altLang="ru-RU" sz="1600" b="1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altLang="ru-RU" sz="16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1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Тепловых сетей – 34,8 км (105 % от плана)</a:t>
            </a:r>
            <a:r>
              <a:rPr lang="en-US" altLang="ru-RU" sz="1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endParaRPr lang="ru-RU" altLang="ru-RU" sz="16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altLang="ru-RU" sz="16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1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Водопроводных сетей – 23,6 км (129 % от плана);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altLang="ru-RU" sz="16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1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Канализационных сетей – 4,7 км (102 % от плана)</a:t>
            </a:r>
            <a:r>
              <a:rPr lang="en-US" altLang="ru-RU" sz="1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endParaRPr lang="ru-RU" altLang="ru-RU" sz="16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altLang="ru-RU" sz="16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1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Электрических сетей – 1024 км (104 % от плана).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altLang="ru-RU" sz="1600" b="1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1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Финансирование мероприятий составило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1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2,5 млрд. рублей (101% от плана).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altLang="ru-RU" sz="1600" b="1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16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Паспорта (акты) готовности к ОСЗП получили</a:t>
            </a:r>
            <a:r>
              <a:rPr lang="en-US" altLang="ru-RU" sz="16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ru-RU" altLang="ru-RU" sz="1600" b="1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altLang="ru-RU" sz="16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ru-RU" sz="1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168</a:t>
            </a:r>
            <a:r>
              <a:rPr lang="ru-RU" altLang="ru-RU" sz="1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из </a:t>
            </a:r>
            <a:r>
              <a:rPr lang="en-US" altLang="ru-RU" sz="1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186</a:t>
            </a:r>
            <a:r>
              <a:rPr lang="ru-RU" altLang="ru-RU" sz="1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муниципальных образований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altLang="ru-RU" sz="16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1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7 из 8 субъектов электроэнергетики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altLang="ru-RU" sz="16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1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270 из 282 теплоснабжающих организаций</a:t>
            </a:r>
            <a:endParaRPr lang="ru-RU" altLang="ru-RU" sz="1600" b="1" dirty="0" smtClean="0">
              <a:solidFill>
                <a:prstClr val="black"/>
              </a:solidFill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altLang="ru-RU" sz="1600" b="1" dirty="0" smtClean="0">
              <a:solidFill>
                <a:prstClr val="black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altLang="ru-RU" sz="1400" b="1" dirty="0" smtClean="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12293" name="Номер слайда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ED914D7-78F7-4173-9856-9C308DF3A28F}" type="slidenum">
              <a:rPr lang="ru-RU" altLang="ru-RU" sz="120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pPr/>
              <a:t>2</a:t>
            </a:fld>
            <a:endParaRPr lang="ru-RU" altLang="ru-RU" sz="12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>
          <a:xfrm>
            <a:off x="457200" y="692150"/>
            <a:ext cx="8229600" cy="668338"/>
          </a:xfrm>
        </p:spPr>
        <p:txBody>
          <a:bodyPr/>
          <a:lstStyle/>
          <a:p>
            <a:pPr eaLnBrk="1" hangingPunct="1"/>
            <a:r>
              <a:rPr lang="ru-RU" alt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Создание нормативных запасов топлива для прохождения отопительного периода 2014 - 2015 годов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628800"/>
            <a:ext cx="8229600" cy="4549180"/>
          </a:xfrm>
        </p:spPr>
        <p:txBody>
          <a:bodyPr rtlCol="0">
            <a:normAutofit/>
          </a:bodyPr>
          <a:lstStyle/>
          <a:p>
            <a:pPr marL="0" indent="447675" eaLnBrk="1" fontAlgn="auto" hangingPunct="1">
              <a:lnSpc>
                <a:spcPct val="150000"/>
              </a:lnSpc>
              <a:spcAft>
                <a:spcPts val="0"/>
              </a:spcAft>
              <a:buFont typeface="Symbol" pitchFamily="18" charset="2"/>
              <a:buNone/>
              <a:defRPr/>
            </a:pP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На начало отопительного периода </a:t>
            </a: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2014 - 2015 годов 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в муниципальных образованиях области </a:t>
            </a: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были созданы 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следующие запасы </a:t>
            </a: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топлива:</a:t>
            </a:r>
            <a:endParaRPr lang="en-US" sz="1800" dirty="0" smtClean="0">
              <a:solidFill>
                <a:schemeClr val="tx1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marL="0" indent="447675" eaLnBrk="1" fontAlgn="auto" hangingPunct="1">
              <a:lnSpc>
                <a:spcPct val="150000"/>
              </a:lnSpc>
              <a:spcAft>
                <a:spcPts val="0"/>
              </a:spcAft>
              <a:buFont typeface="Symbol" pitchFamily="18" charset="2"/>
              <a:buNone/>
              <a:defRPr/>
            </a:pP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каменный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уголь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117,8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тыс.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тонн</a:t>
            </a: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;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marL="0" indent="447675" eaLnBrk="1" fontAlgn="auto" hangingPunct="1">
              <a:lnSpc>
                <a:spcPct val="150000"/>
              </a:lnSpc>
              <a:spcAft>
                <a:spcPts val="0"/>
              </a:spcAft>
              <a:buFont typeface="Symbol" pitchFamily="18" charset="2"/>
              <a:buNone/>
              <a:defRPr/>
            </a:pP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дрова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128,5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тыс.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тонн</a:t>
            </a: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;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marL="0" indent="447675" eaLnBrk="1" fontAlgn="auto" hangingPunct="1">
              <a:lnSpc>
                <a:spcPct val="150000"/>
              </a:lnSpc>
              <a:spcAft>
                <a:spcPts val="0"/>
              </a:spcAft>
              <a:buFont typeface="Symbol" pitchFamily="18" charset="2"/>
              <a:buNone/>
              <a:defRPr/>
            </a:pP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жидкое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топливо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40,2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тыс.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тонн.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marL="0" indent="447675" eaLnBrk="1" fontAlgn="auto" hangingPunct="1">
              <a:lnSpc>
                <a:spcPct val="150000"/>
              </a:lnSpc>
              <a:spcAft>
                <a:spcPts val="0"/>
              </a:spcAft>
              <a:buFont typeface="Symbol" pitchFamily="18" charset="2"/>
              <a:buNone/>
              <a:defRPr/>
            </a:pP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В районы Крайнего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Севера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завезено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: </a:t>
            </a:r>
          </a:p>
          <a:p>
            <a:pPr marL="0" indent="447675" eaLnBrk="1" fontAlgn="auto" hangingPunct="1">
              <a:lnSpc>
                <a:spcPct val="150000"/>
              </a:lnSpc>
              <a:spcAft>
                <a:spcPts val="0"/>
              </a:spcAft>
              <a:buFont typeface="Symbol" pitchFamily="18" charset="2"/>
              <a:buNone/>
              <a:defRPr/>
            </a:pP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дизельного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топлива –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12,6 тыс. тонн</a:t>
            </a: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;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marL="0" indent="447675" eaLnBrk="1" fontAlgn="auto" hangingPunct="1">
              <a:lnSpc>
                <a:spcPct val="150000"/>
              </a:lnSpc>
              <a:spcAft>
                <a:spcPts val="0"/>
              </a:spcAft>
              <a:buFont typeface="Symbol" pitchFamily="18" charset="2"/>
              <a:buNone/>
              <a:defRPr/>
            </a:pP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каменного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угля –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38,7 тыс. тонн.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marL="274320" indent="-274320" eaLnBrk="1" fontAlgn="auto" hangingPunct="1">
              <a:spcAft>
                <a:spcPts val="0"/>
              </a:spcAft>
              <a:defRPr/>
            </a:pPr>
            <a:endParaRPr lang="ru-RU" sz="1800" dirty="0">
              <a:latin typeface="+mj-lt"/>
              <a:ea typeface="+mj-ea"/>
              <a:cs typeface="+mj-cs"/>
            </a:endParaRPr>
          </a:p>
        </p:txBody>
      </p:sp>
      <p:sp>
        <p:nvSpPr>
          <p:cNvPr id="13316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13642B3-829D-4F15-8D0C-7760A5EB99BC}" type="slidenum">
              <a:rPr lang="ru-RU" altLang="ru-RU" sz="120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pPr/>
              <a:t>3</a:t>
            </a:fld>
            <a:endParaRPr lang="ru-RU" altLang="ru-RU" sz="12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317" name="Рисунок 8"/>
          <p:cNvPicPr>
            <a:picLocks noChangeAspect="1"/>
          </p:cNvPicPr>
          <p:nvPr/>
        </p:nvPicPr>
        <p:blipFill>
          <a:blip r:embed="rId2" cstate="print">
            <a:lum bright="20000"/>
          </a:blip>
          <a:srcRect l="16798" t="-7555" b="7555"/>
          <a:stretch>
            <a:fillRect/>
          </a:stretch>
        </p:blipFill>
        <p:spPr bwMode="auto">
          <a:xfrm>
            <a:off x="4716016" y="2348880"/>
            <a:ext cx="4012622" cy="3214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title"/>
          </p:nvPr>
        </p:nvSpPr>
        <p:spPr>
          <a:xfrm>
            <a:off x="323850" y="476250"/>
            <a:ext cx="8604250" cy="1008063"/>
          </a:xfrm>
        </p:spPr>
        <p:txBody>
          <a:bodyPr/>
          <a:lstStyle/>
          <a:p>
            <a:pPr eaLnBrk="1" hangingPunct="1"/>
            <a:r>
              <a:rPr lang="ru-RU" altLang="ru-RU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Сведения о количестве нарушений, связанных с обеспечением коммунальными услугами жилищного фонда и объектов социальной сферы в отопительный период 2014 - 2015 годов </a:t>
            </a:r>
            <a:br>
              <a:rPr lang="ru-RU" altLang="ru-RU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территории Архангельской области</a:t>
            </a:r>
          </a:p>
        </p:txBody>
      </p:sp>
      <p:graphicFrame>
        <p:nvGraphicFramePr>
          <p:cNvPr id="14339" name="Диаграмма 3"/>
          <p:cNvGraphicFramePr>
            <a:graphicFrameLocks noChangeAspect="1"/>
          </p:cNvGraphicFramePr>
          <p:nvPr/>
        </p:nvGraphicFramePr>
        <p:xfrm>
          <a:off x="3492500" y="2492375"/>
          <a:ext cx="5327650" cy="3563938"/>
        </p:xfrm>
        <a:graphic>
          <a:graphicData uri="http://schemas.openxmlformats.org/presentationml/2006/ole">
            <p:oleObj spid="_x0000_s53250" name="Worksheet" r:id="rId3" imgW="8029563" imgH="4219602" progId="Excel.Sheet.8">
              <p:embed/>
            </p:oleObj>
          </a:graphicData>
        </a:graphic>
      </p:graphicFrame>
      <p:graphicFrame>
        <p:nvGraphicFramePr>
          <p:cNvPr id="14340" name="Диаграмма 3"/>
          <p:cNvGraphicFramePr>
            <a:graphicFrameLocks noChangeAspect="1"/>
          </p:cNvGraphicFramePr>
          <p:nvPr/>
        </p:nvGraphicFramePr>
        <p:xfrm>
          <a:off x="-7938" y="2565400"/>
          <a:ext cx="4084638" cy="2941638"/>
        </p:xfrm>
        <a:graphic>
          <a:graphicData uri="http://schemas.openxmlformats.org/presentationml/2006/ole">
            <p:oleObj spid="_x0000_s53251" name="Worksheet" r:id="rId4" imgW="8048746" imgH="4114867" progId="Excel.Sheet.8">
              <p:embed/>
            </p:oleObj>
          </a:graphicData>
        </a:graphic>
      </p:graphicFrame>
      <p:sp>
        <p:nvSpPr>
          <p:cNvPr id="14341" name="TextBox 3"/>
          <p:cNvSpPr txBox="1">
            <a:spLocks noChangeArrowheads="1"/>
          </p:cNvSpPr>
          <p:nvPr/>
        </p:nvSpPr>
        <p:spPr bwMode="auto">
          <a:xfrm>
            <a:off x="4500563" y="5508625"/>
            <a:ext cx="143986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2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2014</a:t>
            </a:r>
            <a:r>
              <a:rPr lang="en-US" altLang="ru-RU" sz="2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ru-RU" altLang="ru-RU" sz="2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15 год</a:t>
            </a:r>
          </a:p>
        </p:txBody>
      </p:sp>
      <p:sp>
        <p:nvSpPr>
          <p:cNvPr id="14342" name="TextBox 13"/>
          <p:cNvSpPr txBox="1">
            <a:spLocks noChangeArrowheads="1"/>
          </p:cNvSpPr>
          <p:nvPr/>
        </p:nvSpPr>
        <p:spPr bwMode="auto">
          <a:xfrm>
            <a:off x="1143000" y="5508625"/>
            <a:ext cx="143986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2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2013</a:t>
            </a:r>
            <a:r>
              <a:rPr lang="en-US" altLang="ru-RU" sz="2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ru-RU" altLang="ru-RU" sz="2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14 год</a:t>
            </a:r>
          </a:p>
        </p:txBody>
      </p:sp>
      <p:sp>
        <p:nvSpPr>
          <p:cNvPr id="14343" name="Номер слайда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38F2DE0-3342-46D3-A092-4CFB9E192223}" type="slidenum">
              <a:rPr lang="ru-RU" altLang="ru-RU" sz="120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pPr/>
              <a:t>4</a:t>
            </a:fld>
            <a:endParaRPr lang="ru-RU" altLang="ru-RU" sz="12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44" name="TextBox 4"/>
          <p:cNvSpPr txBox="1">
            <a:spLocks noChangeArrowheads="1"/>
          </p:cNvSpPr>
          <p:nvPr/>
        </p:nvSpPr>
        <p:spPr bwMode="auto">
          <a:xfrm>
            <a:off x="603250" y="2600325"/>
            <a:ext cx="281662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2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Всего 178 нарушений</a:t>
            </a:r>
          </a:p>
        </p:txBody>
      </p:sp>
      <p:sp>
        <p:nvSpPr>
          <p:cNvPr id="14345" name="TextBox 8"/>
          <p:cNvSpPr txBox="1">
            <a:spLocks noChangeArrowheads="1"/>
          </p:cNvSpPr>
          <p:nvPr/>
        </p:nvSpPr>
        <p:spPr bwMode="auto">
          <a:xfrm>
            <a:off x="3959225" y="2600325"/>
            <a:ext cx="252095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2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Всего 142 нарушения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"/>
          <p:cNvSpPr>
            <a:spLocks noGrp="1"/>
          </p:cNvSpPr>
          <p:nvPr>
            <p:ph type="title"/>
          </p:nvPr>
        </p:nvSpPr>
        <p:spPr>
          <a:xfrm>
            <a:off x="457200" y="620713"/>
            <a:ext cx="8229600" cy="792162"/>
          </a:xfrm>
        </p:spPr>
        <p:txBody>
          <a:bodyPr/>
          <a:lstStyle/>
          <a:p>
            <a:pPr eaLnBrk="1" hangingPunct="1"/>
            <a:r>
              <a:rPr lang="ru-RU" alt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План подготовки объектов ТЭК и ЖКХ                            Архангельской области к отопительному периоду </a:t>
            </a:r>
            <a:br>
              <a:rPr lang="ru-RU" alt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2015 - 2016 годов</a:t>
            </a:r>
          </a:p>
        </p:txBody>
      </p:sp>
      <p:sp>
        <p:nvSpPr>
          <p:cNvPr id="15363" name="Заголовок 1"/>
          <p:cNvSpPr txBox="1">
            <a:spLocks/>
          </p:cNvSpPr>
          <p:nvPr/>
        </p:nvSpPr>
        <p:spPr bwMode="auto">
          <a:xfrm>
            <a:off x="611188" y="3789363"/>
            <a:ext cx="8229600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16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На территории Архангельской области к работе в зимних условиях необходимо подготовить:</a:t>
            </a:r>
          </a:p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altLang="ru-RU" sz="1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Жилищный фонд – 35,5 тыс. единиц; </a:t>
            </a:r>
          </a:p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altLang="ru-RU" sz="1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Котельных – 681 единица;</a:t>
            </a:r>
          </a:p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altLang="ru-RU" sz="1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Тепловых сетей – 1 771 км;</a:t>
            </a:r>
          </a:p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altLang="ru-RU" sz="1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Водопроводных сетей – 2 457 км</a:t>
            </a:r>
            <a:r>
              <a:rPr lang="en-US" altLang="ru-RU" sz="1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altLang="ru-RU" sz="1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Канализационных сетей – 1 654 км</a:t>
            </a:r>
            <a:r>
              <a:rPr lang="en-US" altLang="ru-RU" sz="1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endParaRPr lang="ru-RU" altLang="ru-RU" sz="16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altLang="ru-RU" sz="1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Электрических сетей –  32 571 км;</a:t>
            </a:r>
          </a:p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altLang="ru-RU" sz="1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Трансформаторных </a:t>
            </a:r>
          </a:p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altLang="ru-RU" sz="1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подстанций – 7452 единицы.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altLang="ru-RU" sz="16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1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Всего на подготовку к отопительному периоду 2015 - 2016 годов из бюджетов всех уровней и средств организаций планируется направить - 2,8 млрд. рублей, в том числе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1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из областного бюджета 110 млн. рублей.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altLang="ru-RU" sz="1400" b="1" dirty="0" smtClean="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15364" name="Номер слайда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309C091-14AB-48EC-AA19-8E53A8AFD728}" type="slidenum">
              <a:rPr lang="ru-RU" altLang="ru-RU" sz="120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pPr/>
              <a:t>5</a:t>
            </a:fld>
            <a:endParaRPr lang="ru-RU" altLang="ru-RU" sz="12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5365" name="Рисунок 3"/>
          <p:cNvPicPr>
            <a:picLocks noChangeAspect="1"/>
          </p:cNvPicPr>
          <p:nvPr/>
        </p:nvPicPr>
        <p:blipFill>
          <a:blip r:embed="rId2" cstate="print">
            <a:lum bright="40000"/>
          </a:blip>
          <a:srcRect/>
          <a:stretch>
            <a:fillRect/>
          </a:stretch>
        </p:blipFill>
        <p:spPr bwMode="auto">
          <a:xfrm>
            <a:off x="4067175" y="2565400"/>
            <a:ext cx="4773613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Субсидии на возмещение недополученных доходов,                         возникающих в результате государственного регулирования тарифов исполнение бюджета </a:t>
            </a:r>
            <a:r>
              <a:rPr lang="en-US" alt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alt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2014 года, млн.руб.</a:t>
            </a:r>
          </a:p>
        </p:txBody>
      </p:sp>
      <p:graphicFrame>
        <p:nvGraphicFramePr>
          <p:cNvPr id="16387" name="Содержимое 4"/>
          <p:cNvGraphicFramePr>
            <a:graphicFrameLocks noGrp="1"/>
          </p:cNvGraphicFramePr>
          <p:nvPr>
            <p:ph idx="1"/>
          </p:nvPr>
        </p:nvGraphicFramePr>
        <p:xfrm>
          <a:off x="369888" y="2060575"/>
          <a:ext cx="8337550" cy="3983038"/>
        </p:xfrm>
        <a:graphic>
          <a:graphicData uri="http://schemas.openxmlformats.org/presentationml/2006/ole">
            <p:oleObj spid="_x0000_s54274" name="Worksheet" r:id="rId4" imgW="9391555" imgH="4476848" progId="Excel.Sheet.8">
              <p:embed/>
            </p:oleObj>
          </a:graphicData>
        </a:graphic>
      </p:graphicFrame>
      <p:sp>
        <p:nvSpPr>
          <p:cNvPr id="16388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FE88B52-FCEC-4C8C-BB12-2F0589DE83AC}" type="slidenum">
              <a:rPr lang="ru-RU" altLang="ru-RU" sz="120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pPr/>
              <a:t>6</a:t>
            </a:fld>
            <a:endParaRPr lang="ru-RU" altLang="ru-RU" sz="12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Субсидии на возмещение недополученных доходов,                         возникающих в результате государственного регулирования тарифов на 2015 год</a:t>
            </a:r>
          </a:p>
        </p:txBody>
      </p:sp>
      <p:graphicFrame>
        <p:nvGraphicFramePr>
          <p:cNvPr id="1843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38150" y="1584325"/>
          <a:ext cx="8220075" cy="4646613"/>
        </p:xfrm>
        <a:graphic>
          <a:graphicData uri="http://schemas.openxmlformats.org/presentationml/2006/ole">
            <p:oleObj spid="_x0000_s55298" name="Worksheet" r:id="rId4" imgW="8239225" imgH="4657704" progId="Excel.Sheet.8">
              <p:embed/>
            </p:oleObj>
          </a:graphicData>
        </a:graphic>
      </p:graphicFrame>
      <p:sp>
        <p:nvSpPr>
          <p:cNvPr id="18436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D17458B-A364-4D7A-8CEB-679F4A530C3A}" type="slidenum">
              <a:rPr lang="ru-RU" altLang="ru-RU" sz="120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pPr/>
              <a:t>7</a:t>
            </a:fld>
            <a:endParaRPr lang="ru-RU" altLang="ru-RU" sz="12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437" name="TextBox 5"/>
          <p:cNvSpPr txBox="1">
            <a:spLocks noChangeArrowheads="1"/>
          </p:cNvSpPr>
          <p:nvPr/>
        </p:nvSpPr>
        <p:spPr bwMode="auto">
          <a:xfrm>
            <a:off x="395288" y="5805488"/>
            <a:ext cx="81375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2000" b="1" i="1" dirty="0" smtClean="0">
                <a:solidFill>
                  <a:prstClr val="black"/>
                </a:solidFill>
              </a:rPr>
              <a:t>Всего в бюджете </a:t>
            </a:r>
            <a:r>
              <a:rPr lang="ru-RU" altLang="ru-RU" sz="2000" b="1" i="1" dirty="0" smtClean="0">
                <a:solidFill>
                  <a:prstClr val="black"/>
                </a:solidFill>
                <a:latin typeface="Arial" charset="0"/>
              </a:rPr>
              <a:t>2015</a:t>
            </a:r>
            <a:r>
              <a:rPr lang="ru-RU" altLang="ru-RU" sz="2000" b="1" i="1" dirty="0" smtClean="0">
                <a:solidFill>
                  <a:prstClr val="black"/>
                </a:solidFill>
              </a:rPr>
              <a:t> </a:t>
            </a:r>
            <a:r>
              <a:rPr lang="ru-RU" altLang="ru-RU" sz="2000" b="1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года</a:t>
            </a:r>
            <a:r>
              <a:rPr lang="ru-RU" altLang="ru-RU" sz="2000" b="1" i="1" dirty="0" smtClean="0">
                <a:solidFill>
                  <a:prstClr val="black"/>
                </a:solidFill>
              </a:rPr>
              <a:t> предусмотрено</a:t>
            </a:r>
            <a:r>
              <a:rPr lang="ru-RU" altLang="ru-RU" sz="2000" b="1" i="1" dirty="0" smtClean="0">
                <a:solidFill>
                  <a:prstClr val="black"/>
                </a:solidFill>
                <a:latin typeface="Arial" charset="0"/>
              </a:rPr>
              <a:t> 2 410,6</a:t>
            </a:r>
            <a:r>
              <a:rPr lang="ru-RU" altLang="ru-RU" sz="2000" b="1" i="1" dirty="0" smtClean="0">
                <a:solidFill>
                  <a:prstClr val="black"/>
                </a:solidFill>
              </a:rPr>
              <a:t> млн. руб.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C7853-6E18-4BE0-8022-63C0531DC5C4}" type="slidenum">
              <a:rPr lang="ru-RU" sz="120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pPr/>
              <a:t>8</a:t>
            </a:fld>
            <a:endParaRPr lang="ru-RU" sz="12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483" name="Заголовок 1"/>
          <p:cNvSpPr>
            <a:spLocks noGrp="1"/>
          </p:cNvSpPr>
          <p:nvPr>
            <p:ph type="title"/>
          </p:nvPr>
        </p:nvSpPr>
        <p:spPr>
          <a:xfrm>
            <a:off x="457200" y="620713"/>
            <a:ext cx="8229600" cy="792162"/>
          </a:xfrm>
        </p:spPr>
        <p:txBody>
          <a:bodyPr/>
          <a:lstStyle/>
          <a:p>
            <a:pPr eaLnBrk="1" hangingPunct="1"/>
            <a:r>
              <a:rPr lang="ru-RU" alt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Кредиторская и дебиторская задолженности организаций жилищно-коммунального комплекса </a:t>
            </a:r>
            <a:r>
              <a:rPr lang="en-US" alt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alt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Архангельской области</a:t>
            </a:r>
          </a:p>
        </p:txBody>
      </p:sp>
      <p:sp>
        <p:nvSpPr>
          <p:cNvPr id="20484" name="Заголовок 1"/>
          <p:cNvSpPr txBox="1">
            <a:spLocks/>
          </p:cNvSpPr>
          <p:nvPr/>
        </p:nvSpPr>
        <p:spPr bwMode="auto">
          <a:xfrm>
            <a:off x="601663" y="3429000"/>
            <a:ext cx="82296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altLang="ru-RU" sz="1400" b="1" smtClean="0">
              <a:solidFill>
                <a:prstClr val="black"/>
              </a:solidFill>
              <a:latin typeface="Times New Roman" pitchFamily="18" charset="0"/>
            </a:endParaRPr>
          </a:p>
        </p:txBody>
      </p:sp>
      <p:graphicFrame>
        <p:nvGraphicFramePr>
          <p:cNvPr id="20485" name="Диаграмма 6"/>
          <p:cNvGraphicFramePr>
            <a:graphicFrameLocks/>
          </p:cNvGraphicFramePr>
          <p:nvPr/>
        </p:nvGraphicFramePr>
        <p:xfrm>
          <a:off x="700088" y="1585913"/>
          <a:ext cx="7597775" cy="4678362"/>
        </p:xfrm>
        <a:graphic>
          <a:graphicData uri="http://schemas.openxmlformats.org/presentationml/2006/ole">
            <p:oleObj spid="_x0000_s56322" name="Worksheet" r:id="rId4" imgW="7591327" imgH="4676869" progId="Excel.Sheet.8">
              <p:embed/>
            </p:oleObj>
          </a:graphicData>
        </a:graphic>
      </p:graphicFrame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Заголовок 1"/>
          <p:cNvSpPr>
            <a:spLocks noGrp="1"/>
          </p:cNvSpPr>
          <p:nvPr>
            <p:ph type="title"/>
          </p:nvPr>
        </p:nvSpPr>
        <p:spPr>
          <a:xfrm>
            <a:off x="457200" y="549275"/>
            <a:ext cx="8229600" cy="1143000"/>
          </a:xfrm>
        </p:spPr>
        <p:txBody>
          <a:bodyPr/>
          <a:lstStyle/>
          <a:p>
            <a:pPr eaLnBrk="1" hangingPunct="1"/>
            <a:r>
              <a:rPr lang="ru-RU" alt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Задолженность предприятий ЖКХ </a:t>
            </a:r>
            <a:r>
              <a:rPr lang="en-US" alt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alt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Архангельской области</a:t>
            </a:r>
            <a:br>
              <a:rPr lang="ru-RU" alt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 потребленные топливно-энергетические ресурсы</a:t>
            </a:r>
            <a:br>
              <a:rPr lang="ru-RU" alt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01 апреля 2015 года</a:t>
            </a:r>
          </a:p>
        </p:txBody>
      </p:sp>
      <p:graphicFrame>
        <p:nvGraphicFramePr>
          <p:cNvPr id="22531" name="Диаграмма 3"/>
          <p:cNvGraphicFramePr>
            <a:graphicFrameLocks noGrp="1"/>
          </p:cNvGraphicFramePr>
          <p:nvPr>
            <p:ph type="chart" idx="1"/>
          </p:nvPr>
        </p:nvGraphicFramePr>
        <p:xfrm>
          <a:off x="665163" y="1854200"/>
          <a:ext cx="7840662" cy="4010025"/>
        </p:xfrm>
        <a:graphic>
          <a:graphicData uri="http://schemas.openxmlformats.org/presentationml/2006/ole">
            <p:oleObj spid="_x0000_s57346" name="Worksheet" r:id="rId4" imgW="7934459" imgH="4057642" progId="Excel.Sheet.8">
              <p:embed/>
            </p:oleObj>
          </a:graphicData>
        </a:graphic>
      </p:graphicFrame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C3481-1BAB-4EB8-8373-91D308659080}" type="slidenum">
              <a:rPr lang="ru-RU" sz="120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pPr/>
              <a:t>9</a:t>
            </a:fld>
            <a:endParaRPr lang="ru-RU" sz="12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533" name="Заголовок 1"/>
          <p:cNvSpPr txBox="1">
            <a:spLocks/>
          </p:cNvSpPr>
          <p:nvPr/>
        </p:nvSpPr>
        <p:spPr bwMode="auto">
          <a:xfrm>
            <a:off x="601663" y="5876925"/>
            <a:ext cx="82296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2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* Задолженность организаций ЖКХ за топливно-энергетические ресурсы                                  на 01 сентября 2014 года составила 2 502,7 млн. рублей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altLang="ru-RU" sz="1600" b="1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altLang="ru-RU" sz="1400" b="1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Волна">
    <a:dk1>
      <a:sysClr val="windowText" lastClr="000000"/>
    </a:dk1>
    <a:lt1>
      <a:sysClr val="window" lastClr="FFFFFF"/>
    </a:lt1>
    <a:dk2>
      <a:srgbClr val="073E87"/>
    </a:dk2>
    <a:lt2>
      <a:srgbClr val="C6E7FC"/>
    </a:lt2>
    <a:accent1>
      <a:srgbClr val="31B6FD"/>
    </a:accent1>
    <a:accent2>
      <a:srgbClr val="4584D3"/>
    </a:accent2>
    <a:accent3>
      <a:srgbClr val="5BD078"/>
    </a:accent3>
    <a:accent4>
      <a:srgbClr val="A5D028"/>
    </a:accent4>
    <a:accent5>
      <a:srgbClr val="F5C040"/>
    </a:accent5>
    <a:accent6>
      <a:srgbClr val="05E0DB"/>
    </a:accent6>
    <a:hlink>
      <a:srgbClr val="0080FF"/>
    </a:hlink>
    <a:folHlink>
      <a:srgbClr val="5EAEF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1939</TotalTime>
  <Words>417</Words>
  <Application>Microsoft Office PowerPoint</Application>
  <PresentationFormat>Экран (4:3)</PresentationFormat>
  <Paragraphs>77</Paragraphs>
  <Slides>10</Slides>
  <Notes>6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2" baseType="lpstr">
      <vt:lpstr>Волна</vt:lpstr>
      <vt:lpstr>Worksheet</vt:lpstr>
      <vt:lpstr>Информация                                                         Правительства Архангельской области                        о прохождении отопительного периода 2014 - 2015 годов и мероприятиях по подготовке объектов топливно-энергетического комплекса и жилищно-коммунального хозяйства к отопительному периоду 2015 - 2016 годов</vt:lpstr>
      <vt:lpstr>Итоги прохождения отопительного периода  2014 - 2015 годов</vt:lpstr>
      <vt:lpstr>Создание нормативных запасов топлива для прохождения отопительного периода 2014 - 2015 годов</vt:lpstr>
      <vt:lpstr>Сведения о количестве нарушений, связанных с обеспечением коммунальными услугами жилищного фонда и объектов социальной сферы в отопительный период 2014 - 2015 годов  на территории Архангельской области</vt:lpstr>
      <vt:lpstr>План подготовки объектов ТЭК и ЖКХ                            Архангельской области к отопительному периоду  2015 - 2016 годов</vt:lpstr>
      <vt:lpstr>Субсидии на возмещение недополученных доходов,                         возникающих в результате государственного регулирования тарифов исполнение бюджета  2014 года, млн.руб.</vt:lpstr>
      <vt:lpstr>Субсидии на возмещение недополученных доходов,                         возникающих в результате государственного регулирования тарифов на 2015 год</vt:lpstr>
      <vt:lpstr>Кредиторская и дебиторская задолженности организаций жилищно-коммунального комплекса  Архангельской области</vt:lpstr>
      <vt:lpstr>Задолженность предприятий ЖКХ  Архангельской области за потребленные топливно-энергетические ресурсы на 01 апреля 2015 года</vt:lpstr>
      <vt:lpstr>Благодарю за внимание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Минин Александр Владимирович</dc:creator>
  <cp:lastModifiedBy>Цуркан</cp:lastModifiedBy>
  <cp:revision>62</cp:revision>
  <dcterms:created xsi:type="dcterms:W3CDTF">2013-11-28T06:57:33Z</dcterms:created>
  <dcterms:modified xsi:type="dcterms:W3CDTF">2015-07-01T12:03:39Z</dcterms:modified>
</cp:coreProperties>
</file>