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7" r:id="rId3"/>
    <p:sldId id="262" r:id="rId4"/>
    <p:sldId id="269" r:id="rId5"/>
    <p:sldId id="265" r:id="rId6"/>
    <p:sldId id="268" r:id="rId7"/>
    <p:sldId id="270" r:id="rId8"/>
    <p:sldId id="271" r:id="rId9"/>
    <p:sldId id="272" r:id="rId10"/>
    <p:sldId id="273" r:id="rId11"/>
    <p:sldId id="274" r:id="rId12"/>
    <p:sldId id="275" r:id="rId13"/>
    <p:sldId id="27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618F41"/>
    <a:srgbClr val="99CC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642245806230743E-2"/>
          <c:y val="2.0291776027996502E-2"/>
          <c:w val="0.88760620139873825"/>
          <c:h val="0.64553652668416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зарегистрировано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Котласский </c:v>
                </c:pt>
                <c:pt idx="1">
                  <c:v>Вилегодский</c:v>
                </c:pt>
                <c:pt idx="2">
                  <c:v>Виноградовский</c:v>
                </c:pt>
                <c:pt idx="3">
                  <c:v>Лешуконский</c:v>
                </c:pt>
                <c:pt idx="4">
                  <c:v>Верхнетоемский</c:v>
                </c:pt>
                <c:pt idx="5">
                  <c:v>Шенкурский</c:v>
                </c:pt>
                <c:pt idx="6">
                  <c:v>Мезенский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1</c:v>
                </c:pt>
                <c:pt idx="1">
                  <c:v>0.86</c:v>
                </c:pt>
                <c:pt idx="2">
                  <c:v>0.8</c:v>
                </c:pt>
                <c:pt idx="3">
                  <c:v>0.71</c:v>
                </c:pt>
                <c:pt idx="4">
                  <c:v>0.1</c:v>
                </c:pt>
                <c:pt idx="5">
                  <c:v>0.08</c:v>
                </c:pt>
                <c:pt idx="6">
                  <c:v>7.0000000000000007E-2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зарегистрировано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Котласский </c:v>
                </c:pt>
                <c:pt idx="1">
                  <c:v>Вилегодский</c:v>
                </c:pt>
                <c:pt idx="2">
                  <c:v>Виноградовский</c:v>
                </c:pt>
                <c:pt idx="3">
                  <c:v>Лешуконский</c:v>
                </c:pt>
                <c:pt idx="4">
                  <c:v>Верхнетоемский</c:v>
                </c:pt>
                <c:pt idx="5">
                  <c:v>Шенкурский</c:v>
                </c:pt>
                <c:pt idx="6">
                  <c:v>Мезенский</c:v>
                </c:pt>
              </c:strCache>
            </c:strRef>
          </c:cat>
          <c:val>
            <c:numRef>
              <c:f>Лист1!$C$2:$C$8</c:f>
              <c:numCache>
                <c:formatCode>0%</c:formatCode>
                <c:ptCount val="7"/>
                <c:pt idx="0">
                  <c:v>0</c:v>
                </c:pt>
                <c:pt idx="1">
                  <c:v>0.14000000000000001</c:v>
                </c:pt>
                <c:pt idx="2">
                  <c:v>0.2</c:v>
                </c:pt>
                <c:pt idx="3">
                  <c:v>0.28999999999999998</c:v>
                </c:pt>
                <c:pt idx="4">
                  <c:v>0.9</c:v>
                </c:pt>
                <c:pt idx="5">
                  <c:v>0.91</c:v>
                </c:pt>
                <c:pt idx="6">
                  <c:v>0.93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6940744"/>
        <c:axId val="246941136"/>
      </c:barChart>
      <c:catAx>
        <c:axId val="246940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6941136"/>
        <c:crosses val="autoZero"/>
        <c:auto val="1"/>
        <c:lblAlgn val="ctr"/>
        <c:lblOffset val="100"/>
        <c:noMultiLvlLbl val="0"/>
      </c:catAx>
      <c:valAx>
        <c:axId val="24694113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694074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11185297387914442"/>
          <c:y val="3.7375463376783591E-4"/>
          <c:w val="0.86615959571252121"/>
          <c:h val="8.24279873084858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642245806230743E-2"/>
          <c:y val="2.0291776027996502E-2"/>
          <c:w val="0.88760620139873825"/>
          <c:h val="0.64553652668416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зарегистрировано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Лист1!$A$2:$A$9</c:f>
              <c:strCache>
                <c:ptCount val="8"/>
                <c:pt idx="0">
                  <c:v>Пинежский</c:v>
                </c:pt>
                <c:pt idx="1">
                  <c:v>Приморский</c:v>
                </c:pt>
                <c:pt idx="2">
                  <c:v>Плесецкий</c:v>
                </c:pt>
                <c:pt idx="3">
                  <c:v>Няндомский</c:v>
                </c:pt>
                <c:pt idx="4">
                  <c:v>Онежский</c:v>
                </c:pt>
                <c:pt idx="5">
                  <c:v>Коношский</c:v>
                </c:pt>
                <c:pt idx="6">
                  <c:v>Устьянский</c:v>
                </c:pt>
                <c:pt idx="7">
                  <c:v>Каргопольский</c:v>
                </c:pt>
              </c:strCache>
            </c:strRef>
          </c:cat>
          <c:val>
            <c:numRef>
              <c:f>Лист1!$B$2:$B$9</c:f>
              <c:numCache>
                <c:formatCode>0%</c:formatCode>
                <c:ptCount val="8"/>
                <c:pt idx="0">
                  <c:v>0</c:v>
                </c:pt>
                <c:pt idx="1">
                  <c:v>0.4</c:v>
                </c:pt>
                <c:pt idx="2">
                  <c:v>0.5</c:v>
                </c:pt>
                <c:pt idx="3">
                  <c:v>0.56999999999999995</c:v>
                </c:pt>
                <c:pt idx="4">
                  <c:v>0.63</c:v>
                </c:pt>
                <c:pt idx="5">
                  <c:v>0.75</c:v>
                </c:pt>
                <c:pt idx="6">
                  <c:v>0.8</c:v>
                </c:pt>
                <c:pt idx="7">
                  <c:v>0.89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зарегистрировано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Лист1!$A$2:$A$9</c:f>
              <c:strCache>
                <c:ptCount val="8"/>
                <c:pt idx="0">
                  <c:v>Пинежский</c:v>
                </c:pt>
                <c:pt idx="1">
                  <c:v>Приморский</c:v>
                </c:pt>
                <c:pt idx="2">
                  <c:v>Плесецкий</c:v>
                </c:pt>
                <c:pt idx="3">
                  <c:v>Няндомский</c:v>
                </c:pt>
                <c:pt idx="4">
                  <c:v>Онежский</c:v>
                </c:pt>
                <c:pt idx="5">
                  <c:v>Коношский</c:v>
                </c:pt>
                <c:pt idx="6">
                  <c:v>Устьянский</c:v>
                </c:pt>
                <c:pt idx="7">
                  <c:v>Каргопольский</c:v>
                </c:pt>
              </c:strCache>
            </c:strRef>
          </c:cat>
          <c:val>
            <c:numRef>
              <c:f>Лист1!$C$2:$C$9</c:f>
              <c:numCache>
                <c:formatCode>0%</c:formatCode>
                <c:ptCount val="8"/>
                <c:pt idx="0">
                  <c:v>1</c:v>
                </c:pt>
                <c:pt idx="1">
                  <c:v>0.6</c:v>
                </c:pt>
                <c:pt idx="2">
                  <c:v>0.5</c:v>
                </c:pt>
                <c:pt idx="3">
                  <c:v>0.43</c:v>
                </c:pt>
                <c:pt idx="4">
                  <c:v>0.37</c:v>
                </c:pt>
                <c:pt idx="5">
                  <c:v>0.25</c:v>
                </c:pt>
                <c:pt idx="6">
                  <c:v>0.2</c:v>
                </c:pt>
                <c:pt idx="7">
                  <c:v>0.11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4684008"/>
        <c:axId val="244684400"/>
      </c:barChart>
      <c:catAx>
        <c:axId val="244684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4684400"/>
        <c:crosses val="autoZero"/>
        <c:auto val="1"/>
        <c:lblAlgn val="ctr"/>
        <c:lblOffset val="100"/>
        <c:noMultiLvlLbl val="0"/>
      </c:catAx>
      <c:valAx>
        <c:axId val="24468440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46840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11185297387914442"/>
          <c:y val="3.7375463376783591E-4"/>
          <c:w val="0.86615959571252121"/>
          <c:h val="8.24279873084858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2D4905-A39A-4ADA-ACA6-B4644E552A56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7424FC-844C-4FB6-9AEF-9B407974EE79}">
      <dgm:prSet phldrT="[Текст]"/>
      <dgm:spPr/>
      <dgm:t>
        <a:bodyPr/>
        <a:lstStyle/>
        <a:p>
          <a:r>
            <a:rPr lang="ru-RU" dirty="0" smtClean="0"/>
            <a:t>ГИС ЖКХ</a:t>
          </a:r>
          <a:endParaRPr lang="ru-RU" dirty="0"/>
        </a:p>
      </dgm:t>
    </dgm:pt>
    <dgm:pt modelId="{7AEB95C0-54AA-423B-92C0-EBB9AF929AEB}" type="parTrans" cxnId="{8771A91B-B804-43E7-9D3D-D5C586D0F058}">
      <dgm:prSet/>
      <dgm:spPr/>
      <dgm:t>
        <a:bodyPr/>
        <a:lstStyle/>
        <a:p>
          <a:endParaRPr lang="ru-RU"/>
        </a:p>
      </dgm:t>
    </dgm:pt>
    <dgm:pt modelId="{ACB4013C-D7D0-47EA-BF04-AA7AC473C18F}" type="sibTrans" cxnId="{8771A91B-B804-43E7-9D3D-D5C586D0F058}">
      <dgm:prSet/>
      <dgm:spPr/>
      <dgm:t>
        <a:bodyPr/>
        <a:lstStyle/>
        <a:p>
          <a:endParaRPr lang="ru-RU"/>
        </a:p>
      </dgm:t>
    </dgm:pt>
    <dgm:pt modelId="{3CA87A94-C98E-480B-8A6F-FE306C749385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3200" b="1" dirty="0" smtClean="0">
              <a:solidFill>
                <a:schemeClr val="tx1"/>
              </a:solidFill>
            </a:rPr>
            <a:t>ИОГВ </a:t>
          </a:r>
        </a:p>
        <a:p>
          <a:r>
            <a:rPr lang="ru-RU" sz="2400" dirty="0" smtClean="0">
              <a:solidFill>
                <a:schemeClr val="tx1"/>
              </a:solidFill>
            </a:rPr>
            <a:t>п. 9 ст.2 ЖК РФ</a:t>
          </a:r>
          <a:endParaRPr lang="ru-RU" sz="2400" dirty="0">
            <a:solidFill>
              <a:schemeClr val="tx1"/>
            </a:solidFill>
          </a:endParaRPr>
        </a:p>
      </dgm:t>
    </dgm:pt>
    <dgm:pt modelId="{954A6F5C-F65E-4F67-B9D4-E7C3B1569295}" type="parTrans" cxnId="{3025F67B-B6A3-4288-9AB1-A179029EDAF7}">
      <dgm:prSet/>
      <dgm:spPr/>
      <dgm:t>
        <a:bodyPr/>
        <a:lstStyle/>
        <a:p>
          <a:endParaRPr lang="ru-RU"/>
        </a:p>
      </dgm:t>
    </dgm:pt>
    <dgm:pt modelId="{17555C40-4ACA-4A9E-9354-668246F216EB}" type="sibTrans" cxnId="{3025F67B-B6A3-4288-9AB1-A179029EDAF7}">
      <dgm:prSet/>
      <dgm:spPr/>
      <dgm:t>
        <a:bodyPr/>
        <a:lstStyle/>
        <a:p>
          <a:endParaRPr lang="ru-RU"/>
        </a:p>
      </dgm:t>
    </dgm:pt>
    <dgm:pt modelId="{DB2B47FB-AC76-4488-B723-173E0431490C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3200" b="1" dirty="0" smtClean="0">
              <a:solidFill>
                <a:schemeClr val="tx1"/>
              </a:solidFill>
            </a:rPr>
            <a:t>ОМС</a:t>
          </a:r>
        </a:p>
        <a:p>
          <a:r>
            <a:rPr lang="ru-RU" sz="2400" dirty="0" smtClean="0">
              <a:solidFill>
                <a:schemeClr val="tx1"/>
              </a:solidFill>
            </a:rPr>
            <a:t>п. 9 ст.2 ЖК РФ</a:t>
          </a:r>
          <a:endParaRPr lang="ru-RU" sz="2400" dirty="0">
            <a:solidFill>
              <a:schemeClr val="tx1"/>
            </a:solidFill>
          </a:endParaRPr>
        </a:p>
      </dgm:t>
    </dgm:pt>
    <dgm:pt modelId="{EFB8A7BB-A413-4306-887D-EFD1DE20C78F}" type="parTrans" cxnId="{3D6B77B2-5E92-48B0-A5F7-CDE0E83D7F70}">
      <dgm:prSet/>
      <dgm:spPr/>
      <dgm:t>
        <a:bodyPr/>
        <a:lstStyle/>
        <a:p>
          <a:endParaRPr lang="ru-RU"/>
        </a:p>
      </dgm:t>
    </dgm:pt>
    <dgm:pt modelId="{636BF129-909F-4BE7-9454-7C9E35A90FA3}" type="sibTrans" cxnId="{3D6B77B2-5E92-48B0-A5F7-CDE0E83D7F70}">
      <dgm:prSet/>
      <dgm:spPr/>
      <dgm:t>
        <a:bodyPr/>
        <a:lstStyle/>
        <a:p>
          <a:endParaRPr lang="ru-RU"/>
        </a:p>
      </dgm:t>
    </dgm:pt>
    <dgm:pt modelId="{B6A94DC9-1325-4944-AB43-24C2DD7F85A5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3200" b="1" dirty="0" smtClean="0">
              <a:solidFill>
                <a:schemeClr val="tx1"/>
              </a:solidFill>
            </a:rPr>
            <a:t>УО</a:t>
          </a:r>
        </a:p>
        <a:p>
          <a:r>
            <a:rPr lang="ru-RU" sz="2400" dirty="0" smtClean="0">
              <a:solidFill>
                <a:schemeClr val="tx1"/>
              </a:solidFill>
            </a:rPr>
            <a:t>ч. 10.1. ст. 161 ЖК РФ</a:t>
          </a:r>
          <a:endParaRPr lang="ru-RU" sz="2400" dirty="0">
            <a:solidFill>
              <a:schemeClr val="tx1"/>
            </a:solidFill>
          </a:endParaRPr>
        </a:p>
      </dgm:t>
    </dgm:pt>
    <dgm:pt modelId="{4FA41E67-CE2A-4D86-A70D-ADB9BE079599}" type="parTrans" cxnId="{FFA931B1-1A93-4605-8CCA-F573FD01C7F2}">
      <dgm:prSet/>
      <dgm:spPr/>
      <dgm:t>
        <a:bodyPr/>
        <a:lstStyle/>
        <a:p>
          <a:endParaRPr lang="ru-RU"/>
        </a:p>
      </dgm:t>
    </dgm:pt>
    <dgm:pt modelId="{4CFABED0-B7F6-42BA-ABDE-9E4F5732C546}" type="sibTrans" cxnId="{FFA931B1-1A93-4605-8CCA-F573FD01C7F2}">
      <dgm:prSet/>
      <dgm:spPr/>
      <dgm:t>
        <a:bodyPr/>
        <a:lstStyle/>
        <a:p>
          <a:endParaRPr lang="ru-RU"/>
        </a:p>
      </dgm:t>
    </dgm:pt>
    <dgm:pt modelId="{180027BD-E1A3-46B5-A45F-AD447FF5D47F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3200" b="1" dirty="0" smtClean="0">
              <a:solidFill>
                <a:schemeClr val="tx1"/>
              </a:solidFill>
            </a:rPr>
            <a:t>РСО</a:t>
          </a:r>
        </a:p>
        <a:p>
          <a:r>
            <a:rPr lang="ru-RU" sz="2400" dirty="0" smtClean="0">
              <a:solidFill>
                <a:schemeClr val="tx1"/>
              </a:solidFill>
            </a:rPr>
            <a:t>ч. 3 ст. 165 ЖК РФ</a:t>
          </a:r>
          <a:endParaRPr lang="ru-RU" sz="2400" dirty="0">
            <a:solidFill>
              <a:schemeClr val="tx1"/>
            </a:solidFill>
          </a:endParaRPr>
        </a:p>
      </dgm:t>
    </dgm:pt>
    <dgm:pt modelId="{6C31A5FA-CED7-4B26-98FD-E64AEA7ED412}" type="parTrans" cxnId="{96D56083-0CB7-4DB9-B0D4-E80EF7638254}">
      <dgm:prSet/>
      <dgm:spPr/>
      <dgm:t>
        <a:bodyPr/>
        <a:lstStyle/>
        <a:p>
          <a:endParaRPr lang="ru-RU"/>
        </a:p>
      </dgm:t>
    </dgm:pt>
    <dgm:pt modelId="{3A18173F-D82E-44D2-BD63-307E6A8E0732}" type="sibTrans" cxnId="{96D56083-0CB7-4DB9-B0D4-E80EF7638254}">
      <dgm:prSet/>
      <dgm:spPr/>
      <dgm:t>
        <a:bodyPr/>
        <a:lstStyle/>
        <a:p>
          <a:endParaRPr lang="ru-RU"/>
        </a:p>
      </dgm:t>
    </dgm:pt>
    <dgm:pt modelId="{2D79E172-04FE-4403-AC84-214C0AADE4AA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Фонд капремонта МКД</a:t>
          </a:r>
        </a:p>
        <a:p>
          <a:r>
            <a:rPr lang="ru-RU" sz="2400" dirty="0" smtClean="0">
              <a:solidFill>
                <a:schemeClr val="tx1"/>
              </a:solidFill>
            </a:rPr>
            <a:t>ст. 180 ЖК РФ</a:t>
          </a:r>
          <a:endParaRPr lang="ru-RU" sz="2400" dirty="0">
            <a:solidFill>
              <a:schemeClr val="tx1"/>
            </a:solidFill>
          </a:endParaRPr>
        </a:p>
      </dgm:t>
    </dgm:pt>
    <dgm:pt modelId="{D8950459-8075-4408-BC0D-321DADD7D86D}" type="parTrans" cxnId="{19E6BCA6-897F-4604-87FF-F469B89392F9}">
      <dgm:prSet/>
      <dgm:spPr/>
      <dgm:t>
        <a:bodyPr/>
        <a:lstStyle/>
        <a:p>
          <a:endParaRPr lang="ru-RU"/>
        </a:p>
      </dgm:t>
    </dgm:pt>
    <dgm:pt modelId="{AFF12A37-6DF6-4C3F-B4C0-0324CD9570AC}" type="sibTrans" cxnId="{19E6BCA6-897F-4604-87FF-F469B89392F9}">
      <dgm:prSet/>
      <dgm:spPr/>
      <dgm:t>
        <a:bodyPr/>
        <a:lstStyle/>
        <a:p>
          <a:endParaRPr lang="ru-RU"/>
        </a:p>
      </dgm:t>
    </dgm:pt>
    <dgm:pt modelId="{5B10514C-1302-46CF-B083-6BD81B30D248}" type="pres">
      <dgm:prSet presAssocID="{2A2D4905-A39A-4ADA-ACA6-B4644E552A5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F5C816-8C8C-493D-8EBD-B426F40DE807}" type="pres">
      <dgm:prSet presAssocID="{B17424FC-844C-4FB6-9AEF-9B407974EE79}" presName="centerShape" presStyleLbl="node0" presStyleIdx="0" presStyleCnt="1"/>
      <dgm:spPr/>
      <dgm:t>
        <a:bodyPr/>
        <a:lstStyle/>
        <a:p>
          <a:endParaRPr lang="ru-RU"/>
        </a:p>
      </dgm:t>
    </dgm:pt>
    <dgm:pt modelId="{71358C8F-3450-4DEB-93BE-652FDAD21B94}" type="pres">
      <dgm:prSet presAssocID="{954A6F5C-F65E-4F67-B9D4-E7C3B1569295}" presName="parTrans" presStyleLbl="bgSibTrans2D1" presStyleIdx="0" presStyleCnt="5"/>
      <dgm:spPr/>
      <dgm:t>
        <a:bodyPr/>
        <a:lstStyle/>
        <a:p>
          <a:endParaRPr lang="ru-RU"/>
        </a:p>
      </dgm:t>
    </dgm:pt>
    <dgm:pt modelId="{9BF94F19-B502-4E66-B4AB-EBA2B8FCF028}" type="pres">
      <dgm:prSet presAssocID="{3CA87A94-C98E-480B-8A6F-FE306C749385}" presName="node" presStyleLbl="node1" presStyleIdx="0" presStyleCnt="5" custScaleX="130480" custRadScaleRad="108375" custRadScaleInc="-23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C26E14-7A8F-4187-B067-EA10D21C57F7}" type="pres">
      <dgm:prSet presAssocID="{EFB8A7BB-A413-4306-887D-EFD1DE20C78F}" presName="parTrans" presStyleLbl="bgSibTrans2D1" presStyleIdx="1" presStyleCnt="5"/>
      <dgm:spPr/>
      <dgm:t>
        <a:bodyPr/>
        <a:lstStyle/>
        <a:p>
          <a:endParaRPr lang="ru-RU"/>
        </a:p>
      </dgm:t>
    </dgm:pt>
    <dgm:pt modelId="{C5F68D2B-EDB9-4D91-820C-EE463062A925}" type="pres">
      <dgm:prSet presAssocID="{DB2B47FB-AC76-4488-B723-173E0431490C}" presName="node" presStyleLbl="node1" presStyleIdx="1" presStyleCnt="5" custScaleX="137544" custRadScaleRad="128610" custRadScaleInc="-306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5C0189-56EE-4C7F-80F9-82A1D60C3418}" type="pres">
      <dgm:prSet presAssocID="{4FA41E67-CE2A-4D86-A70D-ADB9BE079599}" presName="parTrans" presStyleLbl="bgSibTrans2D1" presStyleIdx="2" presStyleCnt="5"/>
      <dgm:spPr/>
      <dgm:t>
        <a:bodyPr/>
        <a:lstStyle/>
        <a:p>
          <a:endParaRPr lang="ru-RU"/>
        </a:p>
      </dgm:t>
    </dgm:pt>
    <dgm:pt modelId="{FF1EABEC-8713-4A44-9CFD-90100B598216}" type="pres">
      <dgm:prSet presAssocID="{B6A94DC9-1325-4944-AB43-24C2DD7F85A5}" presName="node" presStyleLbl="node1" presStyleIdx="2" presStyleCnt="5" custScaleX="166021" custScaleY="98013" custRadScaleRad="97898" custRadScaleInc="-67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355C0D-246C-4214-8CF6-BE45B18B9CFA}" type="pres">
      <dgm:prSet presAssocID="{6C31A5FA-CED7-4B26-98FD-E64AEA7ED412}" presName="parTrans" presStyleLbl="bgSibTrans2D1" presStyleIdx="3" presStyleCnt="5"/>
      <dgm:spPr/>
      <dgm:t>
        <a:bodyPr/>
        <a:lstStyle/>
        <a:p>
          <a:endParaRPr lang="ru-RU"/>
        </a:p>
      </dgm:t>
    </dgm:pt>
    <dgm:pt modelId="{A53FE176-96B4-41F0-9BF1-92AF4AB805AE}" type="pres">
      <dgm:prSet presAssocID="{180027BD-E1A3-46B5-A45F-AD447FF5D47F}" presName="node" presStyleLbl="node1" presStyleIdx="3" presStyleCnt="5" custScaleX="147311" custRadScaleRad="124225" custRadScaleInc="268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51D203-8D7C-4705-B171-E44CEF4A0FC4}" type="pres">
      <dgm:prSet presAssocID="{D8950459-8075-4408-BC0D-321DADD7D86D}" presName="parTrans" presStyleLbl="bgSibTrans2D1" presStyleIdx="4" presStyleCnt="5"/>
      <dgm:spPr/>
      <dgm:t>
        <a:bodyPr/>
        <a:lstStyle/>
        <a:p>
          <a:endParaRPr lang="ru-RU"/>
        </a:p>
      </dgm:t>
    </dgm:pt>
    <dgm:pt modelId="{068A3813-FA8A-48B6-9F8F-32F8B954AA7B}" type="pres">
      <dgm:prSet presAssocID="{2D79E172-04FE-4403-AC84-214C0AADE4AA}" presName="node" presStyleLbl="node1" presStyleIdx="4" presStyleCnt="5" custScaleX="1351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A8EC09-0862-4431-8841-883A17330F15}" type="presOf" srcId="{D8950459-8075-4408-BC0D-321DADD7D86D}" destId="{AE51D203-8D7C-4705-B171-E44CEF4A0FC4}" srcOrd="0" destOrd="0" presId="urn:microsoft.com/office/officeart/2005/8/layout/radial4"/>
    <dgm:cxn modelId="{732CEEBF-9290-4D38-B36D-40592B875001}" type="presOf" srcId="{EFB8A7BB-A413-4306-887D-EFD1DE20C78F}" destId="{38C26E14-7A8F-4187-B067-EA10D21C57F7}" srcOrd="0" destOrd="0" presId="urn:microsoft.com/office/officeart/2005/8/layout/radial4"/>
    <dgm:cxn modelId="{1FC42F23-D889-404A-891F-E9AA1A0C007F}" type="presOf" srcId="{2D79E172-04FE-4403-AC84-214C0AADE4AA}" destId="{068A3813-FA8A-48B6-9F8F-32F8B954AA7B}" srcOrd="0" destOrd="0" presId="urn:microsoft.com/office/officeart/2005/8/layout/radial4"/>
    <dgm:cxn modelId="{FFA931B1-1A93-4605-8CCA-F573FD01C7F2}" srcId="{B17424FC-844C-4FB6-9AEF-9B407974EE79}" destId="{B6A94DC9-1325-4944-AB43-24C2DD7F85A5}" srcOrd="2" destOrd="0" parTransId="{4FA41E67-CE2A-4D86-A70D-ADB9BE079599}" sibTransId="{4CFABED0-B7F6-42BA-ABDE-9E4F5732C546}"/>
    <dgm:cxn modelId="{8771A91B-B804-43E7-9D3D-D5C586D0F058}" srcId="{2A2D4905-A39A-4ADA-ACA6-B4644E552A56}" destId="{B17424FC-844C-4FB6-9AEF-9B407974EE79}" srcOrd="0" destOrd="0" parTransId="{7AEB95C0-54AA-423B-92C0-EBB9AF929AEB}" sibTransId="{ACB4013C-D7D0-47EA-BF04-AA7AC473C18F}"/>
    <dgm:cxn modelId="{DC95364C-96CA-41AF-B459-174D18BA505C}" type="presOf" srcId="{4FA41E67-CE2A-4D86-A70D-ADB9BE079599}" destId="{275C0189-56EE-4C7F-80F9-82A1D60C3418}" srcOrd="0" destOrd="0" presId="urn:microsoft.com/office/officeart/2005/8/layout/radial4"/>
    <dgm:cxn modelId="{3D6B77B2-5E92-48B0-A5F7-CDE0E83D7F70}" srcId="{B17424FC-844C-4FB6-9AEF-9B407974EE79}" destId="{DB2B47FB-AC76-4488-B723-173E0431490C}" srcOrd="1" destOrd="0" parTransId="{EFB8A7BB-A413-4306-887D-EFD1DE20C78F}" sibTransId="{636BF129-909F-4BE7-9454-7C9E35A90FA3}"/>
    <dgm:cxn modelId="{68F7F909-DF36-4C4F-BFFA-85893273F103}" type="presOf" srcId="{954A6F5C-F65E-4F67-B9D4-E7C3B1569295}" destId="{71358C8F-3450-4DEB-93BE-652FDAD21B94}" srcOrd="0" destOrd="0" presId="urn:microsoft.com/office/officeart/2005/8/layout/radial4"/>
    <dgm:cxn modelId="{5C03C286-F5BC-4411-AA56-C6FFA11C0C8C}" type="presOf" srcId="{180027BD-E1A3-46B5-A45F-AD447FF5D47F}" destId="{A53FE176-96B4-41F0-9BF1-92AF4AB805AE}" srcOrd="0" destOrd="0" presId="urn:microsoft.com/office/officeart/2005/8/layout/radial4"/>
    <dgm:cxn modelId="{B4B5EA51-261E-4340-BE51-071B96756EFD}" type="presOf" srcId="{6C31A5FA-CED7-4B26-98FD-E64AEA7ED412}" destId="{7E355C0D-246C-4214-8CF6-BE45B18B9CFA}" srcOrd="0" destOrd="0" presId="urn:microsoft.com/office/officeart/2005/8/layout/radial4"/>
    <dgm:cxn modelId="{96D56083-0CB7-4DB9-B0D4-E80EF7638254}" srcId="{B17424FC-844C-4FB6-9AEF-9B407974EE79}" destId="{180027BD-E1A3-46B5-A45F-AD447FF5D47F}" srcOrd="3" destOrd="0" parTransId="{6C31A5FA-CED7-4B26-98FD-E64AEA7ED412}" sibTransId="{3A18173F-D82E-44D2-BD63-307E6A8E0732}"/>
    <dgm:cxn modelId="{D2C90838-A657-4268-988F-D82C9A65879F}" type="presOf" srcId="{3CA87A94-C98E-480B-8A6F-FE306C749385}" destId="{9BF94F19-B502-4E66-B4AB-EBA2B8FCF028}" srcOrd="0" destOrd="0" presId="urn:microsoft.com/office/officeart/2005/8/layout/radial4"/>
    <dgm:cxn modelId="{8C80732F-9EE0-4F2F-8EA4-2C2097693645}" type="presOf" srcId="{B6A94DC9-1325-4944-AB43-24C2DD7F85A5}" destId="{FF1EABEC-8713-4A44-9CFD-90100B598216}" srcOrd="0" destOrd="0" presId="urn:microsoft.com/office/officeart/2005/8/layout/radial4"/>
    <dgm:cxn modelId="{B67B23FA-D31A-4B6B-90E8-CD856F7D3B1A}" type="presOf" srcId="{B17424FC-844C-4FB6-9AEF-9B407974EE79}" destId="{63F5C816-8C8C-493D-8EBD-B426F40DE807}" srcOrd="0" destOrd="0" presId="urn:microsoft.com/office/officeart/2005/8/layout/radial4"/>
    <dgm:cxn modelId="{057A0090-1464-46D8-B694-6081FB365163}" type="presOf" srcId="{DB2B47FB-AC76-4488-B723-173E0431490C}" destId="{C5F68D2B-EDB9-4D91-820C-EE463062A925}" srcOrd="0" destOrd="0" presId="urn:microsoft.com/office/officeart/2005/8/layout/radial4"/>
    <dgm:cxn modelId="{A04D1235-3E48-4F9B-82F6-6D38BBE14F5D}" type="presOf" srcId="{2A2D4905-A39A-4ADA-ACA6-B4644E552A56}" destId="{5B10514C-1302-46CF-B083-6BD81B30D248}" srcOrd="0" destOrd="0" presId="urn:microsoft.com/office/officeart/2005/8/layout/radial4"/>
    <dgm:cxn modelId="{19E6BCA6-897F-4604-87FF-F469B89392F9}" srcId="{B17424FC-844C-4FB6-9AEF-9B407974EE79}" destId="{2D79E172-04FE-4403-AC84-214C0AADE4AA}" srcOrd="4" destOrd="0" parTransId="{D8950459-8075-4408-BC0D-321DADD7D86D}" sibTransId="{AFF12A37-6DF6-4C3F-B4C0-0324CD9570AC}"/>
    <dgm:cxn modelId="{3025F67B-B6A3-4288-9AB1-A179029EDAF7}" srcId="{B17424FC-844C-4FB6-9AEF-9B407974EE79}" destId="{3CA87A94-C98E-480B-8A6F-FE306C749385}" srcOrd="0" destOrd="0" parTransId="{954A6F5C-F65E-4F67-B9D4-E7C3B1569295}" sibTransId="{17555C40-4ACA-4A9E-9354-668246F216EB}"/>
    <dgm:cxn modelId="{3D0D3110-5E87-4F35-907D-CDE778CF5104}" type="presParOf" srcId="{5B10514C-1302-46CF-B083-6BD81B30D248}" destId="{63F5C816-8C8C-493D-8EBD-B426F40DE807}" srcOrd="0" destOrd="0" presId="urn:microsoft.com/office/officeart/2005/8/layout/radial4"/>
    <dgm:cxn modelId="{63E5CB8B-CA0F-49C9-8367-A49F604FD1D6}" type="presParOf" srcId="{5B10514C-1302-46CF-B083-6BD81B30D248}" destId="{71358C8F-3450-4DEB-93BE-652FDAD21B94}" srcOrd="1" destOrd="0" presId="urn:microsoft.com/office/officeart/2005/8/layout/radial4"/>
    <dgm:cxn modelId="{29931ECC-3C39-4076-BC3A-E9E36893AEC8}" type="presParOf" srcId="{5B10514C-1302-46CF-B083-6BD81B30D248}" destId="{9BF94F19-B502-4E66-B4AB-EBA2B8FCF028}" srcOrd="2" destOrd="0" presId="urn:microsoft.com/office/officeart/2005/8/layout/radial4"/>
    <dgm:cxn modelId="{444B9FF6-8B31-4E02-B18C-6E0A82D8A8A5}" type="presParOf" srcId="{5B10514C-1302-46CF-B083-6BD81B30D248}" destId="{38C26E14-7A8F-4187-B067-EA10D21C57F7}" srcOrd="3" destOrd="0" presId="urn:microsoft.com/office/officeart/2005/8/layout/radial4"/>
    <dgm:cxn modelId="{4FBCECC8-053C-4258-A0C2-8C204D1827E1}" type="presParOf" srcId="{5B10514C-1302-46CF-B083-6BD81B30D248}" destId="{C5F68D2B-EDB9-4D91-820C-EE463062A925}" srcOrd="4" destOrd="0" presId="urn:microsoft.com/office/officeart/2005/8/layout/radial4"/>
    <dgm:cxn modelId="{FEAC1D25-E8AD-4B47-AECB-68589262E42A}" type="presParOf" srcId="{5B10514C-1302-46CF-B083-6BD81B30D248}" destId="{275C0189-56EE-4C7F-80F9-82A1D60C3418}" srcOrd="5" destOrd="0" presId="urn:microsoft.com/office/officeart/2005/8/layout/radial4"/>
    <dgm:cxn modelId="{BAAB0EFF-6AB9-4007-BE88-7FE24117FC45}" type="presParOf" srcId="{5B10514C-1302-46CF-B083-6BD81B30D248}" destId="{FF1EABEC-8713-4A44-9CFD-90100B598216}" srcOrd="6" destOrd="0" presId="urn:microsoft.com/office/officeart/2005/8/layout/radial4"/>
    <dgm:cxn modelId="{9FDDCB68-F467-47E0-8447-F8ADDF68B4FC}" type="presParOf" srcId="{5B10514C-1302-46CF-B083-6BD81B30D248}" destId="{7E355C0D-246C-4214-8CF6-BE45B18B9CFA}" srcOrd="7" destOrd="0" presId="urn:microsoft.com/office/officeart/2005/8/layout/radial4"/>
    <dgm:cxn modelId="{B0FDCA31-6F79-4147-9D8C-184EB2677B39}" type="presParOf" srcId="{5B10514C-1302-46CF-B083-6BD81B30D248}" destId="{A53FE176-96B4-41F0-9BF1-92AF4AB805AE}" srcOrd="8" destOrd="0" presId="urn:microsoft.com/office/officeart/2005/8/layout/radial4"/>
    <dgm:cxn modelId="{5935362B-66EF-4C10-8B46-303F4EBCB2DD}" type="presParOf" srcId="{5B10514C-1302-46CF-B083-6BD81B30D248}" destId="{AE51D203-8D7C-4705-B171-E44CEF4A0FC4}" srcOrd="9" destOrd="0" presId="urn:microsoft.com/office/officeart/2005/8/layout/radial4"/>
    <dgm:cxn modelId="{F8D4DE85-9F35-4204-9D41-2036368AF5C2}" type="presParOf" srcId="{5B10514C-1302-46CF-B083-6BD81B30D248}" destId="{068A3813-FA8A-48B6-9F8F-32F8B954AA7B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0C3E6D-9A23-4634-B0C1-D70D3B6CA69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82200E-9762-4005-B865-A1BED865122D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 lIns="0"/>
        <a:lstStyle/>
        <a:p>
          <a:r>
            <a:rPr lang="ru-RU" sz="2800" b="1" dirty="0" smtClean="0">
              <a:solidFill>
                <a:schemeClr val="tx1"/>
              </a:solidFill>
              <a:latin typeface="+mj-lt"/>
            </a:rPr>
            <a:t>01 мая 2015</a:t>
          </a:r>
          <a:endParaRPr lang="ru-RU" sz="2800" b="1" dirty="0">
            <a:solidFill>
              <a:schemeClr val="tx1"/>
            </a:solidFill>
            <a:latin typeface="+mj-lt"/>
          </a:endParaRPr>
        </a:p>
      </dgm:t>
    </dgm:pt>
    <dgm:pt modelId="{2FAC9131-679C-4AF4-B6F0-54858B747BAE}" type="parTrans" cxnId="{15F21AA1-FA18-4427-A0A3-BA90E1BCF044}">
      <dgm:prSet/>
      <dgm:spPr/>
      <dgm:t>
        <a:bodyPr/>
        <a:lstStyle/>
        <a:p>
          <a:endParaRPr lang="ru-RU"/>
        </a:p>
      </dgm:t>
    </dgm:pt>
    <dgm:pt modelId="{2AAE4F8E-37C6-457D-9A20-3CF555EEDBCB}" type="sibTrans" cxnId="{15F21AA1-FA18-4427-A0A3-BA90E1BCF044}">
      <dgm:prSet/>
      <dgm:spPr/>
      <dgm:t>
        <a:bodyPr/>
        <a:lstStyle/>
        <a:p>
          <a:endParaRPr lang="ru-RU"/>
        </a:p>
      </dgm:t>
    </dgm:pt>
    <dgm:pt modelId="{6989C87D-ECC5-4DEE-94D7-40D731300BAC}">
      <dgm:prSet phldrT="[Текст]" custT="1"/>
      <dgm:spPr/>
      <dgm:t>
        <a:bodyPr/>
        <a:lstStyle/>
        <a:p>
          <a:r>
            <a:rPr lang="ru-RU" sz="2800" b="1" baseline="0" dirty="0" smtClean="0"/>
            <a:t>ГЖИ</a:t>
          </a:r>
          <a:endParaRPr lang="ru-RU" sz="2800" b="1" baseline="0" dirty="0"/>
        </a:p>
      </dgm:t>
    </dgm:pt>
    <dgm:pt modelId="{710EC80C-EBFE-4CFF-A5CD-F6AA1EA12FB7}" type="parTrans" cxnId="{C5AD04DF-1C13-4507-97C4-2C166D953A1F}">
      <dgm:prSet/>
      <dgm:spPr/>
      <dgm:t>
        <a:bodyPr/>
        <a:lstStyle/>
        <a:p>
          <a:endParaRPr lang="ru-RU"/>
        </a:p>
      </dgm:t>
    </dgm:pt>
    <dgm:pt modelId="{86A4C8CA-B64F-49B4-B6CE-42B0930385DB}" type="sibTrans" cxnId="{C5AD04DF-1C13-4507-97C4-2C166D953A1F}">
      <dgm:prSet/>
      <dgm:spPr/>
      <dgm:t>
        <a:bodyPr/>
        <a:lstStyle/>
        <a:p>
          <a:endParaRPr lang="ru-RU"/>
        </a:p>
      </dgm:t>
    </dgm:pt>
    <dgm:pt modelId="{8D58B75B-007B-4702-9CAC-AD52161DE0CA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2800" b="1" dirty="0" smtClean="0">
              <a:solidFill>
                <a:schemeClr val="tx1"/>
              </a:solidFill>
              <a:latin typeface="+mj-lt"/>
            </a:rPr>
            <a:t>01 августа 2015</a:t>
          </a:r>
          <a:endParaRPr lang="ru-RU" sz="2800" b="1" dirty="0">
            <a:solidFill>
              <a:schemeClr val="tx1"/>
            </a:solidFill>
            <a:latin typeface="+mj-lt"/>
          </a:endParaRPr>
        </a:p>
      </dgm:t>
    </dgm:pt>
    <dgm:pt modelId="{C99F004F-8881-4655-B76C-303F5B8ACF40}" type="parTrans" cxnId="{F36A9407-2BE5-41E6-BE23-82353F626D6E}">
      <dgm:prSet/>
      <dgm:spPr/>
      <dgm:t>
        <a:bodyPr/>
        <a:lstStyle/>
        <a:p>
          <a:endParaRPr lang="ru-RU"/>
        </a:p>
      </dgm:t>
    </dgm:pt>
    <dgm:pt modelId="{996FD62F-48F8-4593-BD26-33711603192E}" type="sibTrans" cxnId="{F36A9407-2BE5-41E6-BE23-82353F626D6E}">
      <dgm:prSet/>
      <dgm:spPr/>
      <dgm:t>
        <a:bodyPr/>
        <a:lstStyle/>
        <a:p>
          <a:endParaRPr lang="ru-RU"/>
        </a:p>
      </dgm:t>
    </dgm:pt>
    <dgm:pt modelId="{5A30EAED-9C12-4B02-9096-7129179092CF}">
      <dgm:prSet phldrT="[Текст]" custT="1"/>
      <dgm:spPr/>
      <dgm:t>
        <a:bodyPr/>
        <a:lstStyle/>
        <a:p>
          <a:r>
            <a:rPr lang="ru-RU" sz="2800" b="1" dirty="0" smtClean="0"/>
            <a:t>УО</a:t>
          </a:r>
          <a:endParaRPr lang="ru-RU" sz="2800" b="1" dirty="0"/>
        </a:p>
      </dgm:t>
    </dgm:pt>
    <dgm:pt modelId="{5ED739A9-ED7D-43A7-9638-4AEDA07409C0}" type="parTrans" cxnId="{D2F66315-2A3F-4CB8-88D2-029B7C5781BC}">
      <dgm:prSet/>
      <dgm:spPr/>
      <dgm:t>
        <a:bodyPr/>
        <a:lstStyle/>
        <a:p>
          <a:endParaRPr lang="ru-RU"/>
        </a:p>
      </dgm:t>
    </dgm:pt>
    <dgm:pt modelId="{A036D363-9E3A-4669-BEBC-1B208B380779}" type="sibTrans" cxnId="{D2F66315-2A3F-4CB8-88D2-029B7C5781BC}">
      <dgm:prSet/>
      <dgm:spPr/>
      <dgm:t>
        <a:bodyPr/>
        <a:lstStyle/>
        <a:p>
          <a:endParaRPr lang="ru-RU"/>
        </a:p>
      </dgm:t>
    </dgm:pt>
    <dgm:pt modelId="{59FB795D-54C8-4011-B314-826308D1E1BD}">
      <dgm:prSet phldrT="[Текст]" custT="1"/>
      <dgm:spPr>
        <a:solidFill>
          <a:srgbClr val="618F41"/>
        </a:solidFill>
      </dgm:spPr>
      <dgm:t>
        <a:bodyPr/>
        <a:lstStyle/>
        <a:p>
          <a:r>
            <a:rPr lang="ru-RU" sz="3200" b="1" dirty="0" smtClean="0">
              <a:solidFill>
                <a:schemeClr val="tx1"/>
              </a:solidFill>
              <a:latin typeface="+mj-lt"/>
            </a:rPr>
            <a:t>01 июля 2016</a:t>
          </a:r>
          <a:endParaRPr lang="ru-RU" sz="3200" b="1" dirty="0">
            <a:solidFill>
              <a:schemeClr val="tx1"/>
            </a:solidFill>
            <a:latin typeface="+mj-lt"/>
          </a:endParaRPr>
        </a:p>
      </dgm:t>
    </dgm:pt>
    <dgm:pt modelId="{B17F444E-DDA5-4ABF-9FA2-E2447A9FE6DE}" type="parTrans" cxnId="{DFC86200-493F-41C5-BECA-543D408AF7B8}">
      <dgm:prSet/>
      <dgm:spPr/>
      <dgm:t>
        <a:bodyPr/>
        <a:lstStyle/>
        <a:p>
          <a:endParaRPr lang="ru-RU"/>
        </a:p>
      </dgm:t>
    </dgm:pt>
    <dgm:pt modelId="{14DAD32F-984E-4BF5-8EE0-F503F69B00D6}" type="sibTrans" cxnId="{DFC86200-493F-41C5-BECA-543D408AF7B8}">
      <dgm:prSet/>
      <dgm:spPr/>
      <dgm:t>
        <a:bodyPr/>
        <a:lstStyle/>
        <a:p>
          <a:endParaRPr lang="ru-RU"/>
        </a:p>
      </dgm:t>
    </dgm:pt>
    <dgm:pt modelId="{97D9C756-CBE8-464F-BAC9-961F96314F45}">
      <dgm:prSet phldrT="[Текст]" custT="1"/>
      <dgm:spPr/>
      <dgm:t>
        <a:bodyPr/>
        <a:lstStyle/>
        <a:p>
          <a:r>
            <a:rPr lang="ru-RU" sz="2800" b="1" dirty="0" smtClean="0"/>
            <a:t>все поставщики</a:t>
          </a:r>
          <a:endParaRPr lang="ru-RU" sz="2800" b="1" dirty="0"/>
        </a:p>
      </dgm:t>
    </dgm:pt>
    <dgm:pt modelId="{1FC922CD-372E-4A84-8D84-B8655A5AAA11}" type="parTrans" cxnId="{4EE323BB-D3B0-4319-A481-921D841CDD88}">
      <dgm:prSet/>
      <dgm:spPr/>
      <dgm:t>
        <a:bodyPr/>
        <a:lstStyle/>
        <a:p>
          <a:endParaRPr lang="ru-RU"/>
        </a:p>
      </dgm:t>
    </dgm:pt>
    <dgm:pt modelId="{0BB3E6D6-EED3-4CB1-957A-588EDC46C686}" type="sibTrans" cxnId="{4EE323BB-D3B0-4319-A481-921D841CDD88}">
      <dgm:prSet/>
      <dgm:spPr/>
      <dgm:t>
        <a:bodyPr/>
        <a:lstStyle/>
        <a:p>
          <a:endParaRPr lang="ru-RU"/>
        </a:p>
      </dgm:t>
    </dgm:pt>
    <dgm:pt modelId="{E7061742-7404-4F2C-8C63-C7496C7FABC7}">
      <dgm:prSet phldrT="[Текст]" custT="1"/>
      <dgm:spPr/>
      <dgm:t>
        <a:bodyPr/>
        <a:lstStyle/>
        <a:p>
          <a:r>
            <a:rPr lang="ru-RU" sz="2800" b="1" dirty="0" smtClean="0"/>
            <a:t>в полном объеме</a:t>
          </a:r>
          <a:endParaRPr lang="ru-RU" sz="2800" b="1" dirty="0"/>
        </a:p>
      </dgm:t>
    </dgm:pt>
    <dgm:pt modelId="{6F6AEE67-D4C3-469C-BD32-A8CFE6D23DCB}" type="parTrans" cxnId="{CD7ACC7B-4693-48EC-8EB8-5EB1A62A7D1F}">
      <dgm:prSet/>
      <dgm:spPr/>
      <dgm:t>
        <a:bodyPr/>
        <a:lstStyle/>
        <a:p>
          <a:endParaRPr lang="ru-RU"/>
        </a:p>
      </dgm:t>
    </dgm:pt>
    <dgm:pt modelId="{914EC3AC-003F-4844-892E-02D9F05B0F91}" type="sibTrans" cxnId="{CD7ACC7B-4693-48EC-8EB8-5EB1A62A7D1F}">
      <dgm:prSet/>
      <dgm:spPr/>
      <dgm:t>
        <a:bodyPr/>
        <a:lstStyle/>
        <a:p>
          <a:endParaRPr lang="ru-RU"/>
        </a:p>
      </dgm:t>
    </dgm:pt>
    <dgm:pt modelId="{485C75BB-C735-4973-8BAB-A3D2F6D6716C}">
      <dgm:prSet phldrT="[Текст]" custT="1"/>
      <dgm:spPr/>
      <dgm:t>
        <a:bodyPr/>
        <a:lstStyle/>
        <a:p>
          <a:r>
            <a:rPr lang="ru-RU" sz="2800" b="1" dirty="0" smtClean="0"/>
            <a:t>сведения о МКД</a:t>
          </a:r>
          <a:endParaRPr lang="ru-RU" sz="2800" b="1" dirty="0"/>
        </a:p>
      </dgm:t>
    </dgm:pt>
    <dgm:pt modelId="{32FAF450-CFF5-41BF-A62F-D5987F12A94A}" type="sibTrans" cxnId="{892DFA59-8F98-43A1-BBF4-6A5EC03C0572}">
      <dgm:prSet/>
      <dgm:spPr/>
      <dgm:t>
        <a:bodyPr/>
        <a:lstStyle/>
        <a:p>
          <a:endParaRPr lang="ru-RU"/>
        </a:p>
      </dgm:t>
    </dgm:pt>
    <dgm:pt modelId="{315D2699-EB40-4DE8-9400-156123D65D96}" type="parTrans" cxnId="{892DFA59-8F98-43A1-BBF4-6A5EC03C0572}">
      <dgm:prSet/>
      <dgm:spPr/>
      <dgm:t>
        <a:bodyPr/>
        <a:lstStyle/>
        <a:p>
          <a:endParaRPr lang="ru-RU"/>
        </a:p>
      </dgm:t>
    </dgm:pt>
    <dgm:pt modelId="{75B0CDA3-EB13-4287-B78E-F9012548BE91}">
      <dgm:prSet phldrT="[Текст]" custT="1"/>
      <dgm:spPr/>
      <dgm:t>
        <a:bodyPr/>
        <a:lstStyle/>
        <a:p>
          <a:r>
            <a:rPr lang="ru-RU" sz="2800" b="1" dirty="0" smtClean="0"/>
            <a:t>реестр лицензий</a:t>
          </a:r>
          <a:endParaRPr lang="ru-RU" sz="2800" b="1" dirty="0"/>
        </a:p>
      </dgm:t>
    </dgm:pt>
    <dgm:pt modelId="{15E0B11F-28BE-4012-8A7E-AC93E3F6B2BC}" type="sibTrans" cxnId="{EE9D5263-2A09-4FAC-8104-D21033AA61AC}">
      <dgm:prSet/>
      <dgm:spPr/>
      <dgm:t>
        <a:bodyPr/>
        <a:lstStyle/>
        <a:p>
          <a:endParaRPr lang="ru-RU"/>
        </a:p>
      </dgm:t>
    </dgm:pt>
    <dgm:pt modelId="{514F57B9-01EE-40CE-8ED4-0F9C9C1F7E82}" type="parTrans" cxnId="{EE9D5263-2A09-4FAC-8104-D21033AA61AC}">
      <dgm:prSet/>
      <dgm:spPr/>
      <dgm:t>
        <a:bodyPr/>
        <a:lstStyle/>
        <a:p>
          <a:endParaRPr lang="ru-RU"/>
        </a:p>
      </dgm:t>
    </dgm:pt>
    <dgm:pt modelId="{65770980-8909-442C-AF5C-A708FE202ABA}" type="pres">
      <dgm:prSet presAssocID="{9E0C3E6D-9A23-4634-B0C1-D70D3B6CA69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5AC6C72-2CE2-47FC-8E40-F369DD63D44A}" type="pres">
      <dgm:prSet presAssocID="{8582200E-9762-4005-B865-A1BED865122D}" presName="horFlow" presStyleCnt="0"/>
      <dgm:spPr/>
    </dgm:pt>
    <dgm:pt modelId="{17365112-84A0-4F62-8309-59C71B432BE2}" type="pres">
      <dgm:prSet presAssocID="{8582200E-9762-4005-B865-A1BED865122D}" presName="bigChev" presStyleLbl="node1" presStyleIdx="0" presStyleCnt="3" custScaleX="97753" custLinFactNeighborX="-948" custLinFactNeighborY="3378"/>
      <dgm:spPr/>
      <dgm:t>
        <a:bodyPr/>
        <a:lstStyle/>
        <a:p>
          <a:endParaRPr lang="ru-RU"/>
        </a:p>
      </dgm:t>
    </dgm:pt>
    <dgm:pt modelId="{B7B23D11-2231-4279-AEB1-D5EBF7FF67A2}" type="pres">
      <dgm:prSet presAssocID="{710EC80C-EBFE-4CFF-A5CD-F6AA1EA12FB7}" presName="parTrans" presStyleCnt="0"/>
      <dgm:spPr/>
    </dgm:pt>
    <dgm:pt modelId="{EED43921-3F72-4520-8778-6A61CD8A93F2}" type="pres">
      <dgm:prSet presAssocID="{6989C87D-ECC5-4DEE-94D7-40D731300BAC}" presName="node" presStyleLbl="alignAccFollowNode1" presStyleIdx="0" presStyleCnt="6" custScaleX="123406" custLinFactNeighborX="19878" custLinFactNeighborY="3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CEB414-8FDA-41F6-9CDB-672EEA382F92}" type="pres">
      <dgm:prSet presAssocID="{86A4C8CA-B64F-49B4-B6CE-42B0930385DB}" presName="sibTrans" presStyleCnt="0"/>
      <dgm:spPr/>
    </dgm:pt>
    <dgm:pt modelId="{1FF39BEA-9A8A-43AD-9380-90B9E0047CD1}" type="pres">
      <dgm:prSet presAssocID="{75B0CDA3-EB13-4287-B78E-F9012548BE91}" presName="node" presStyleLbl="alignAccFollowNode1" presStyleIdx="1" presStyleCnt="6" custScaleX="110092" custLinFactNeighborX="26232" custLinFactNeighborY="3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AEC455-80D6-4778-A3A4-7FE8FE38A884}" type="pres">
      <dgm:prSet presAssocID="{8582200E-9762-4005-B865-A1BED865122D}" presName="vSp" presStyleCnt="0"/>
      <dgm:spPr/>
    </dgm:pt>
    <dgm:pt modelId="{DA146685-75F3-4FFE-838C-8975D950D22D}" type="pres">
      <dgm:prSet presAssocID="{8D58B75B-007B-4702-9CAC-AD52161DE0CA}" presName="horFlow" presStyleCnt="0"/>
      <dgm:spPr/>
    </dgm:pt>
    <dgm:pt modelId="{D4A2D41C-7B72-4398-8FBD-9AEB190EB1E2}" type="pres">
      <dgm:prSet presAssocID="{8D58B75B-007B-4702-9CAC-AD52161DE0CA}" presName="bigChev" presStyleLbl="node1" presStyleIdx="1" presStyleCnt="3" custScaleX="98316" custLinFactNeighborX="-17714" custLinFactNeighborY="-1639"/>
      <dgm:spPr/>
      <dgm:t>
        <a:bodyPr/>
        <a:lstStyle/>
        <a:p>
          <a:endParaRPr lang="ru-RU"/>
        </a:p>
      </dgm:t>
    </dgm:pt>
    <dgm:pt modelId="{C7BB8AAD-87DB-4FC6-A40C-1D694EA91523}" type="pres">
      <dgm:prSet presAssocID="{5ED739A9-ED7D-43A7-9638-4AEDA07409C0}" presName="parTrans" presStyleCnt="0"/>
      <dgm:spPr/>
    </dgm:pt>
    <dgm:pt modelId="{121406C8-DC75-4F34-85CF-50CAC4197555}" type="pres">
      <dgm:prSet presAssocID="{5A30EAED-9C12-4B02-9096-7129179092CF}" presName="node" presStyleLbl="alignAccFollowNode1" presStyleIdx="2" presStyleCnt="6" custScaleX="119766" custLinFactNeighborX="3004" custLinFactNeighborY="8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A8BF2C-D9E7-48BD-B894-C34FE6D88E82}" type="pres">
      <dgm:prSet presAssocID="{A036D363-9E3A-4669-BEBC-1B208B380779}" presName="sibTrans" presStyleCnt="0"/>
      <dgm:spPr/>
    </dgm:pt>
    <dgm:pt modelId="{D16906DF-74EE-4657-8EB4-3D2D0A5B5D48}" type="pres">
      <dgm:prSet presAssocID="{485C75BB-C735-4973-8BAB-A3D2F6D6716C}" presName="node" presStyleLbl="alignAccFollowNode1" presStyleIdx="3" presStyleCnt="6" custScaleX="116017" custScaleY="94109" custLinFactNeighborX="-6110" custLinFactNeighborY="-21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71B023-4E45-4FDA-866C-37016F5F86EC}" type="pres">
      <dgm:prSet presAssocID="{8D58B75B-007B-4702-9CAC-AD52161DE0CA}" presName="vSp" presStyleCnt="0"/>
      <dgm:spPr/>
    </dgm:pt>
    <dgm:pt modelId="{508AB748-BD8B-4D52-8EFB-A54088F6874A}" type="pres">
      <dgm:prSet presAssocID="{59FB795D-54C8-4011-B314-826308D1E1BD}" presName="horFlow" presStyleCnt="0"/>
      <dgm:spPr/>
    </dgm:pt>
    <dgm:pt modelId="{86481A9B-EFBF-4F3B-B411-2DBEF94F206F}" type="pres">
      <dgm:prSet presAssocID="{59FB795D-54C8-4011-B314-826308D1E1BD}" presName="bigChev" presStyleLbl="node1" presStyleIdx="2" presStyleCnt="3" custScaleX="100397" custLinFactX="-3158" custLinFactNeighborX="-100000" custLinFactNeighborY="-8731"/>
      <dgm:spPr/>
      <dgm:t>
        <a:bodyPr/>
        <a:lstStyle/>
        <a:p>
          <a:endParaRPr lang="ru-RU"/>
        </a:p>
      </dgm:t>
    </dgm:pt>
    <dgm:pt modelId="{827D2043-47CE-4720-AE3D-D59FF31985D2}" type="pres">
      <dgm:prSet presAssocID="{1FC922CD-372E-4A84-8D84-B8655A5AAA11}" presName="parTrans" presStyleCnt="0"/>
      <dgm:spPr/>
    </dgm:pt>
    <dgm:pt modelId="{3DDB13D2-486F-496D-863A-DAE65FFCF648}" type="pres">
      <dgm:prSet presAssocID="{97D9C756-CBE8-464F-BAC9-961F96314F45}" presName="node" presStyleLbl="alignAccFollowNode1" presStyleIdx="4" presStyleCnt="6" custScaleX="123652" custLinFactNeighborX="15882" custLinFactNeighborY="-116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8AFB17-D41F-4EAC-B4F7-75B913EBA539}" type="pres">
      <dgm:prSet presAssocID="{0BB3E6D6-EED3-4CB1-957A-588EDC46C686}" presName="sibTrans" presStyleCnt="0"/>
      <dgm:spPr/>
    </dgm:pt>
    <dgm:pt modelId="{149F97DB-49ED-4289-96DB-D5337980426D}" type="pres">
      <dgm:prSet presAssocID="{E7061742-7404-4F2C-8C63-C7496C7FABC7}" presName="node" presStyleLbl="alignAccFollowNode1" presStyleIdx="5" presStyleCnt="6" custScaleX="108840" custLinFactNeighborX="40564" custLinFactNeighborY="-116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9BF1784-BCEF-423A-AFAC-F94387CFF17F}" type="presOf" srcId="{97D9C756-CBE8-464F-BAC9-961F96314F45}" destId="{3DDB13D2-486F-496D-863A-DAE65FFCF648}" srcOrd="0" destOrd="0" presId="urn:microsoft.com/office/officeart/2005/8/layout/lProcess3"/>
    <dgm:cxn modelId="{EE9D5263-2A09-4FAC-8104-D21033AA61AC}" srcId="{8582200E-9762-4005-B865-A1BED865122D}" destId="{75B0CDA3-EB13-4287-B78E-F9012548BE91}" srcOrd="1" destOrd="0" parTransId="{514F57B9-01EE-40CE-8ED4-0F9C9C1F7E82}" sibTransId="{15E0B11F-28BE-4012-8A7E-AC93E3F6B2BC}"/>
    <dgm:cxn modelId="{4EE323BB-D3B0-4319-A481-921D841CDD88}" srcId="{59FB795D-54C8-4011-B314-826308D1E1BD}" destId="{97D9C756-CBE8-464F-BAC9-961F96314F45}" srcOrd="0" destOrd="0" parTransId="{1FC922CD-372E-4A84-8D84-B8655A5AAA11}" sibTransId="{0BB3E6D6-EED3-4CB1-957A-588EDC46C686}"/>
    <dgm:cxn modelId="{D2F66315-2A3F-4CB8-88D2-029B7C5781BC}" srcId="{8D58B75B-007B-4702-9CAC-AD52161DE0CA}" destId="{5A30EAED-9C12-4B02-9096-7129179092CF}" srcOrd="0" destOrd="0" parTransId="{5ED739A9-ED7D-43A7-9638-4AEDA07409C0}" sibTransId="{A036D363-9E3A-4669-BEBC-1B208B380779}"/>
    <dgm:cxn modelId="{57E9ADFF-BB68-476A-896D-2BB3C0593205}" type="presOf" srcId="{75B0CDA3-EB13-4287-B78E-F9012548BE91}" destId="{1FF39BEA-9A8A-43AD-9380-90B9E0047CD1}" srcOrd="0" destOrd="0" presId="urn:microsoft.com/office/officeart/2005/8/layout/lProcess3"/>
    <dgm:cxn modelId="{8A9861AB-63C0-4128-8F69-E499375DF148}" type="presOf" srcId="{8582200E-9762-4005-B865-A1BED865122D}" destId="{17365112-84A0-4F62-8309-59C71B432BE2}" srcOrd="0" destOrd="0" presId="urn:microsoft.com/office/officeart/2005/8/layout/lProcess3"/>
    <dgm:cxn modelId="{13493B01-790C-4C32-B895-6B9BD887B8B9}" type="presOf" srcId="{8D58B75B-007B-4702-9CAC-AD52161DE0CA}" destId="{D4A2D41C-7B72-4398-8FBD-9AEB190EB1E2}" srcOrd="0" destOrd="0" presId="urn:microsoft.com/office/officeart/2005/8/layout/lProcess3"/>
    <dgm:cxn modelId="{15F21AA1-FA18-4427-A0A3-BA90E1BCF044}" srcId="{9E0C3E6D-9A23-4634-B0C1-D70D3B6CA694}" destId="{8582200E-9762-4005-B865-A1BED865122D}" srcOrd="0" destOrd="0" parTransId="{2FAC9131-679C-4AF4-B6F0-54858B747BAE}" sibTransId="{2AAE4F8E-37C6-457D-9A20-3CF555EEDBCB}"/>
    <dgm:cxn modelId="{892DFA59-8F98-43A1-BBF4-6A5EC03C0572}" srcId="{8D58B75B-007B-4702-9CAC-AD52161DE0CA}" destId="{485C75BB-C735-4973-8BAB-A3D2F6D6716C}" srcOrd="1" destOrd="0" parTransId="{315D2699-EB40-4DE8-9400-156123D65D96}" sibTransId="{32FAF450-CFF5-41BF-A62F-D5987F12A94A}"/>
    <dgm:cxn modelId="{3C284FD3-5ACA-49B0-9633-41669F334546}" type="presOf" srcId="{E7061742-7404-4F2C-8C63-C7496C7FABC7}" destId="{149F97DB-49ED-4289-96DB-D5337980426D}" srcOrd="0" destOrd="0" presId="urn:microsoft.com/office/officeart/2005/8/layout/lProcess3"/>
    <dgm:cxn modelId="{402FCDE5-4669-4104-835F-713E518B4422}" type="presOf" srcId="{9E0C3E6D-9A23-4634-B0C1-D70D3B6CA694}" destId="{65770980-8909-442C-AF5C-A708FE202ABA}" srcOrd="0" destOrd="0" presId="urn:microsoft.com/office/officeart/2005/8/layout/lProcess3"/>
    <dgm:cxn modelId="{DCA62FFA-0BEF-46FF-A2F0-5420CAFF0D48}" type="presOf" srcId="{6989C87D-ECC5-4DEE-94D7-40D731300BAC}" destId="{EED43921-3F72-4520-8778-6A61CD8A93F2}" srcOrd="0" destOrd="0" presId="urn:microsoft.com/office/officeart/2005/8/layout/lProcess3"/>
    <dgm:cxn modelId="{F36A9407-2BE5-41E6-BE23-82353F626D6E}" srcId="{9E0C3E6D-9A23-4634-B0C1-D70D3B6CA694}" destId="{8D58B75B-007B-4702-9CAC-AD52161DE0CA}" srcOrd="1" destOrd="0" parTransId="{C99F004F-8881-4655-B76C-303F5B8ACF40}" sibTransId="{996FD62F-48F8-4593-BD26-33711603192E}"/>
    <dgm:cxn modelId="{C5AD04DF-1C13-4507-97C4-2C166D953A1F}" srcId="{8582200E-9762-4005-B865-A1BED865122D}" destId="{6989C87D-ECC5-4DEE-94D7-40D731300BAC}" srcOrd="0" destOrd="0" parTransId="{710EC80C-EBFE-4CFF-A5CD-F6AA1EA12FB7}" sibTransId="{86A4C8CA-B64F-49B4-B6CE-42B0930385DB}"/>
    <dgm:cxn modelId="{CD7ACC7B-4693-48EC-8EB8-5EB1A62A7D1F}" srcId="{59FB795D-54C8-4011-B314-826308D1E1BD}" destId="{E7061742-7404-4F2C-8C63-C7496C7FABC7}" srcOrd="1" destOrd="0" parTransId="{6F6AEE67-D4C3-469C-BD32-A8CFE6D23DCB}" sibTransId="{914EC3AC-003F-4844-892E-02D9F05B0F91}"/>
    <dgm:cxn modelId="{D83177A5-089E-461C-B73F-17061B434B0C}" type="presOf" srcId="{59FB795D-54C8-4011-B314-826308D1E1BD}" destId="{86481A9B-EFBF-4F3B-B411-2DBEF94F206F}" srcOrd="0" destOrd="0" presId="urn:microsoft.com/office/officeart/2005/8/layout/lProcess3"/>
    <dgm:cxn modelId="{74CD93F9-6733-4F9C-A0E5-D6B1F47CE51F}" type="presOf" srcId="{485C75BB-C735-4973-8BAB-A3D2F6D6716C}" destId="{D16906DF-74EE-4657-8EB4-3D2D0A5B5D48}" srcOrd="0" destOrd="0" presId="urn:microsoft.com/office/officeart/2005/8/layout/lProcess3"/>
    <dgm:cxn modelId="{DFC86200-493F-41C5-BECA-543D408AF7B8}" srcId="{9E0C3E6D-9A23-4634-B0C1-D70D3B6CA694}" destId="{59FB795D-54C8-4011-B314-826308D1E1BD}" srcOrd="2" destOrd="0" parTransId="{B17F444E-DDA5-4ABF-9FA2-E2447A9FE6DE}" sibTransId="{14DAD32F-984E-4BF5-8EE0-F503F69B00D6}"/>
    <dgm:cxn modelId="{AB7B2959-0FE1-4F5F-919A-FBB3171B0C09}" type="presOf" srcId="{5A30EAED-9C12-4B02-9096-7129179092CF}" destId="{121406C8-DC75-4F34-85CF-50CAC4197555}" srcOrd="0" destOrd="0" presId="urn:microsoft.com/office/officeart/2005/8/layout/lProcess3"/>
    <dgm:cxn modelId="{0E97381F-FF75-432D-89DA-E9B8C49016CA}" type="presParOf" srcId="{65770980-8909-442C-AF5C-A708FE202ABA}" destId="{05AC6C72-2CE2-47FC-8E40-F369DD63D44A}" srcOrd="0" destOrd="0" presId="urn:microsoft.com/office/officeart/2005/8/layout/lProcess3"/>
    <dgm:cxn modelId="{093718DF-CADE-4FAE-86B7-F1ED03C5ECDF}" type="presParOf" srcId="{05AC6C72-2CE2-47FC-8E40-F369DD63D44A}" destId="{17365112-84A0-4F62-8309-59C71B432BE2}" srcOrd="0" destOrd="0" presId="urn:microsoft.com/office/officeart/2005/8/layout/lProcess3"/>
    <dgm:cxn modelId="{134FEE2C-871A-47DA-9863-FF01D672001F}" type="presParOf" srcId="{05AC6C72-2CE2-47FC-8E40-F369DD63D44A}" destId="{B7B23D11-2231-4279-AEB1-D5EBF7FF67A2}" srcOrd="1" destOrd="0" presId="urn:microsoft.com/office/officeart/2005/8/layout/lProcess3"/>
    <dgm:cxn modelId="{425280AF-C2A0-48E0-AF41-5CAD40832D55}" type="presParOf" srcId="{05AC6C72-2CE2-47FC-8E40-F369DD63D44A}" destId="{EED43921-3F72-4520-8778-6A61CD8A93F2}" srcOrd="2" destOrd="0" presId="urn:microsoft.com/office/officeart/2005/8/layout/lProcess3"/>
    <dgm:cxn modelId="{81047411-4FA9-486D-B9B2-C4E73FDCDAE6}" type="presParOf" srcId="{05AC6C72-2CE2-47FC-8E40-F369DD63D44A}" destId="{6FCEB414-8FDA-41F6-9CDB-672EEA382F92}" srcOrd="3" destOrd="0" presId="urn:microsoft.com/office/officeart/2005/8/layout/lProcess3"/>
    <dgm:cxn modelId="{A446437E-279B-446E-9F0F-CBD662B53D48}" type="presParOf" srcId="{05AC6C72-2CE2-47FC-8E40-F369DD63D44A}" destId="{1FF39BEA-9A8A-43AD-9380-90B9E0047CD1}" srcOrd="4" destOrd="0" presId="urn:microsoft.com/office/officeart/2005/8/layout/lProcess3"/>
    <dgm:cxn modelId="{D03FA54E-A19D-458A-9B72-467DE8F010DE}" type="presParOf" srcId="{65770980-8909-442C-AF5C-A708FE202ABA}" destId="{A9AEC455-80D6-4778-A3A4-7FE8FE38A884}" srcOrd="1" destOrd="0" presId="urn:microsoft.com/office/officeart/2005/8/layout/lProcess3"/>
    <dgm:cxn modelId="{9DE0780E-C9B7-4363-8624-59618380BD56}" type="presParOf" srcId="{65770980-8909-442C-AF5C-A708FE202ABA}" destId="{DA146685-75F3-4FFE-838C-8975D950D22D}" srcOrd="2" destOrd="0" presId="urn:microsoft.com/office/officeart/2005/8/layout/lProcess3"/>
    <dgm:cxn modelId="{0E1D1F01-B584-43B8-8A72-27C2571B9125}" type="presParOf" srcId="{DA146685-75F3-4FFE-838C-8975D950D22D}" destId="{D4A2D41C-7B72-4398-8FBD-9AEB190EB1E2}" srcOrd="0" destOrd="0" presId="urn:microsoft.com/office/officeart/2005/8/layout/lProcess3"/>
    <dgm:cxn modelId="{78B57EC5-27BD-46CB-8C06-547AA1EA9E50}" type="presParOf" srcId="{DA146685-75F3-4FFE-838C-8975D950D22D}" destId="{C7BB8AAD-87DB-4FC6-A40C-1D694EA91523}" srcOrd="1" destOrd="0" presId="urn:microsoft.com/office/officeart/2005/8/layout/lProcess3"/>
    <dgm:cxn modelId="{182D9186-FA41-4321-81F6-8234307BA751}" type="presParOf" srcId="{DA146685-75F3-4FFE-838C-8975D950D22D}" destId="{121406C8-DC75-4F34-85CF-50CAC4197555}" srcOrd="2" destOrd="0" presId="urn:microsoft.com/office/officeart/2005/8/layout/lProcess3"/>
    <dgm:cxn modelId="{14943066-38F1-41F7-AC7A-95B4B39D1DF9}" type="presParOf" srcId="{DA146685-75F3-4FFE-838C-8975D950D22D}" destId="{63A8BF2C-D9E7-48BD-B894-C34FE6D88E82}" srcOrd="3" destOrd="0" presId="urn:microsoft.com/office/officeart/2005/8/layout/lProcess3"/>
    <dgm:cxn modelId="{C0B75D9F-06AE-436B-B30F-EB9080B36717}" type="presParOf" srcId="{DA146685-75F3-4FFE-838C-8975D950D22D}" destId="{D16906DF-74EE-4657-8EB4-3D2D0A5B5D48}" srcOrd="4" destOrd="0" presId="urn:microsoft.com/office/officeart/2005/8/layout/lProcess3"/>
    <dgm:cxn modelId="{AE4716DC-C188-450A-B42A-26C7C92877D7}" type="presParOf" srcId="{65770980-8909-442C-AF5C-A708FE202ABA}" destId="{3D71B023-4E45-4FDA-866C-37016F5F86EC}" srcOrd="3" destOrd="0" presId="urn:microsoft.com/office/officeart/2005/8/layout/lProcess3"/>
    <dgm:cxn modelId="{D70E555B-A39C-4C01-A13D-B24F44C19E95}" type="presParOf" srcId="{65770980-8909-442C-AF5C-A708FE202ABA}" destId="{508AB748-BD8B-4D52-8EFB-A54088F6874A}" srcOrd="4" destOrd="0" presId="urn:microsoft.com/office/officeart/2005/8/layout/lProcess3"/>
    <dgm:cxn modelId="{669B75E7-EDF9-4986-9074-66767EF24A71}" type="presParOf" srcId="{508AB748-BD8B-4D52-8EFB-A54088F6874A}" destId="{86481A9B-EFBF-4F3B-B411-2DBEF94F206F}" srcOrd="0" destOrd="0" presId="urn:microsoft.com/office/officeart/2005/8/layout/lProcess3"/>
    <dgm:cxn modelId="{24E2156B-1D98-4DFB-89A3-B8FBFA3638B8}" type="presParOf" srcId="{508AB748-BD8B-4D52-8EFB-A54088F6874A}" destId="{827D2043-47CE-4720-AE3D-D59FF31985D2}" srcOrd="1" destOrd="0" presId="urn:microsoft.com/office/officeart/2005/8/layout/lProcess3"/>
    <dgm:cxn modelId="{E2CCE8B3-D7C1-4A23-8F70-BB39655178CE}" type="presParOf" srcId="{508AB748-BD8B-4D52-8EFB-A54088F6874A}" destId="{3DDB13D2-486F-496D-863A-DAE65FFCF648}" srcOrd="2" destOrd="0" presId="urn:microsoft.com/office/officeart/2005/8/layout/lProcess3"/>
    <dgm:cxn modelId="{C380E7F8-6E0B-4542-921A-B068760CD49B}" type="presParOf" srcId="{508AB748-BD8B-4D52-8EFB-A54088F6874A}" destId="{248AFB17-D41F-4EAC-B4F7-75B913EBA539}" srcOrd="3" destOrd="0" presId="urn:microsoft.com/office/officeart/2005/8/layout/lProcess3"/>
    <dgm:cxn modelId="{C52F7A2C-8DE2-46F7-BB67-A4139E9DD39A}" type="presParOf" srcId="{508AB748-BD8B-4D52-8EFB-A54088F6874A}" destId="{149F97DB-49ED-4289-96DB-D5337980426D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2578D2-47DF-4B14-8756-B56FDF483F52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4E02A15-87FD-4BA3-BEBB-BA525D4BD5A8}">
      <dgm:prSet phldrT="[Текст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b="1" dirty="0" smtClean="0"/>
            <a:t>ОМС 49%</a:t>
          </a:r>
          <a:endParaRPr lang="ru-RU" b="1" dirty="0"/>
        </a:p>
      </dgm:t>
    </dgm:pt>
    <dgm:pt modelId="{FAE9AA37-E0CA-4AF8-8C7D-D8AB8B8AD829}" type="parTrans" cxnId="{153E2A29-F213-4391-A9CF-3B9A43C9F438}">
      <dgm:prSet/>
      <dgm:spPr/>
      <dgm:t>
        <a:bodyPr/>
        <a:lstStyle/>
        <a:p>
          <a:endParaRPr lang="ru-RU"/>
        </a:p>
      </dgm:t>
    </dgm:pt>
    <dgm:pt modelId="{0B8B1383-0585-4E01-8BD9-DCB67276460E}" type="sibTrans" cxnId="{153E2A29-F213-4391-A9CF-3B9A43C9F438}">
      <dgm:prSet/>
      <dgm:spPr/>
      <dgm:t>
        <a:bodyPr/>
        <a:lstStyle/>
        <a:p>
          <a:endParaRPr lang="ru-RU"/>
        </a:p>
      </dgm:t>
    </dgm:pt>
    <dgm:pt modelId="{A20DB799-AB5E-4E11-9152-C260A2D0FDD3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b="1" dirty="0" smtClean="0"/>
            <a:t>УО 88%</a:t>
          </a:r>
          <a:endParaRPr lang="ru-RU" b="1" dirty="0"/>
        </a:p>
      </dgm:t>
    </dgm:pt>
    <dgm:pt modelId="{E20D27A5-666D-4759-8956-953C03687175}" type="parTrans" cxnId="{F2B74C86-6774-46AE-9A99-11FEE2213459}">
      <dgm:prSet/>
      <dgm:spPr/>
      <dgm:t>
        <a:bodyPr/>
        <a:lstStyle/>
        <a:p>
          <a:endParaRPr lang="ru-RU"/>
        </a:p>
      </dgm:t>
    </dgm:pt>
    <dgm:pt modelId="{D401E1BE-3185-4BD0-B20F-16FDB105EB94}" type="sibTrans" cxnId="{F2B74C86-6774-46AE-9A99-11FEE2213459}">
      <dgm:prSet/>
      <dgm:spPr/>
      <dgm:t>
        <a:bodyPr/>
        <a:lstStyle/>
        <a:p>
          <a:endParaRPr lang="ru-RU"/>
        </a:p>
      </dgm:t>
    </dgm:pt>
    <dgm:pt modelId="{F98425A8-9D5C-4895-AB29-8945BB777F41}">
      <dgm:prSet phldrT="[Текст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ru-RU" b="1" dirty="0" smtClean="0"/>
            <a:t>ИОГВ 100%</a:t>
          </a:r>
          <a:endParaRPr lang="ru-RU" b="1" dirty="0"/>
        </a:p>
      </dgm:t>
    </dgm:pt>
    <dgm:pt modelId="{6C38F21E-54AD-407B-AA74-714E86179576}" type="parTrans" cxnId="{061A321A-27FA-439D-A2C5-6E6D329254E1}">
      <dgm:prSet/>
      <dgm:spPr/>
      <dgm:t>
        <a:bodyPr/>
        <a:lstStyle/>
        <a:p>
          <a:endParaRPr lang="ru-RU"/>
        </a:p>
      </dgm:t>
    </dgm:pt>
    <dgm:pt modelId="{31538377-9B3B-4839-815A-77724BE22C45}" type="sibTrans" cxnId="{061A321A-27FA-439D-A2C5-6E6D329254E1}">
      <dgm:prSet/>
      <dgm:spPr/>
      <dgm:t>
        <a:bodyPr/>
        <a:lstStyle/>
        <a:p>
          <a:endParaRPr lang="ru-RU"/>
        </a:p>
      </dgm:t>
    </dgm:pt>
    <dgm:pt modelId="{07A49DB8-AEF2-4959-B691-4C132399DB85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ru-RU" b="1" dirty="0" smtClean="0"/>
            <a:t>РСО 44%</a:t>
          </a:r>
          <a:endParaRPr lang="ru-RU" b="1" dirty="0"/>
        </a:p>
      </dgm:t>
    </dgm:pt>
    <dgm:pt modelId="{C22E0BEB-9BE1-4BB7-B8C8-CD5918CA21B0}" type="parTrans" cxnId="{EA4BA507-6CA9-4C14-8B2F-5CC7D4082DC2}">
      <dgm:prSet/>
      <dgm:spPr/>
      <dgm:t>
        <a:bodyPr/>
        <a:lstStyle/>
        <a:p>
          <a:endParaRPr lang="ru-RU"/>
        </a:p>
      </dgm:t>
    </dgm:pt>
    <dgm:pt modelId="{7ED96D46-DD8A-4E31-825B-0BDDD526E73C}" type="sibTrans" cxnId="{EA4BA507-6CA9-4C14-8B2F-5CC7D4082DC2}">
      <dgm:prSet/>
      <dgm:spPr/>
      <dgm:t>
        <a:bodyPr/>
        <a:lstStyle/>
        <a:p>
          <a:endParaRPr lang="ru-RU"/>
        </a:p>
      </dgm:t>
    </dgm:pt>
    <dgm:pt modelId="{93A6649F-2405-430E-A5CB-698700FAAB80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b="1" dirty="0" smtClean="0"/>
            <a:t>ЖСК 19 %</a:t>
          </a:r>
          <a:endParaRPr lang="ru-RU" b="1" dirty="0"/>
        </a:p>
      </dgm:t>
    </dgm:pt>
    <dgm:pt modelId="{D396DE88-8967-4501-88D0-063FE3B6CB44}" type="parTrans" cxnId="{6D015DE1-0348-4F71-BBB1-9DFB7877C3C5}">
      <dgm:prSet/>
      <dgm:spPr/>
      <dgm:t>
        <a:bodyPr/>
        <a:lstStyle/>
        <a:p>
          <a:endParaRPr lang="ru-RU"/>
        </a:p>
      </dgm:t>
    </dgm:pt>
    <dgm:pt modelId="{E6B1CB46-540F-42E5-9373-4E5E06D9E6AF}" type="sibTrans" cxnId="{6D015DE1-0348-4F71-BBB1-9DFB7877C3C5}">
      <dgm:prSet/>
      <dgm:spPr/>
      <dgm:t>
        <a:bodyPr/>
        <a:lstStyle/>
        <a:p>
          <a:endParaRPr lang="ru-RU"/>
        </a:p>
      </dgm:t>
    </dgm:pt>
    <dgm:pt modelId="{F2C479E1-1092-4575-9DC8-846512ADC1A2}">
      <dgm:prSet/>
      <dgm:spPr>
        <a:solidFill>
          <a:schemeClr val="bg2">
            <a:lumMod val="90000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ru-RU" b="1" dirty="0" smtClean="0"/>
            <a:t>ТСЖ 15%</a:t>
          </a:r>
          <a:endParaRPr lang="ru-RU" b="1" dirty="0"/>
        </a:p>
      </dgm:t>
    </dgm:pt>
    <dgm:pt modelId="{669C7390-2759-430A-AF50-9616DA48C8B3}" type="parTrans" cxnId="{3D4BD8E7-A6C9-427E-AF89-C5C8A9FC2E61}">
      <dgm:prSet/>
      <dgm:spPr/>
      <dgm:t>
        <a:bodyPr/>
        <a:lstStyle/>
        <a:p>
          <a:endParaRPr lang="ru-RU"/>
        </a:p>
      </dgm:t>
    </dgm:pt>
    <dgm:pt modelId="{8D93C8F4-6384-4B06-9624-59F404975A1B}" type="sibTrans" cxnId="{3D4BD8E7-A6C9-427E-AF89-C5C8A9FC2E61}">
      <dgm:prSet/>
      <dgm:spPr/>
      <dgm:t>
        <a:bodyPr/>
        <a:lstStyle/>
        <a:p>
          <a:endParaRPr lang="ru-RU"/>
        </a:p>
      </dgm:t>
    </dgm:pt>
    <dgm:pt modelId="{56B2BB53-2F30-4275-9422-B53D8D46BAB0}" type="pres">
      <dgm:prSet presAssocID="{812578D2-47DF-4B14-8756-B56FDF483F5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0E5D0F0-98FC-4945-A088-B1C4E36C1FA3}" type="pres">
      <dgm:prSet presAssocID="{F2C479E1-1092-4575-9DC8-846512ADC1A2}" presName="Name8" presStyleCnt="0"/>
      <dgm:spPr/>
    </dgm:pt>
    <dgm:pt modelId="{E54A3F04-4681-442E-95D6-E2A8F0F66714}" type="pres">
      <dgm:prSet presAssocID="{F2C479E1-1092-4575-9DC8-846512ADC1A2}" presName="level" presStyleLbl="node1" presStyleIdx="0" presStyleCnt="6" custScaleX="99461" custScaleY="10675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F72098-3C99-45F3-ACE1-2DC40F38A476}" type="pres">
      <dgm:prSet presAssocID="{F2C479E1-1092-4575-9DC8-846512ADC1A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E2703E-AA47-4CA6-9146-DE777877330F}" type="pres">
      <dgm:prSet presAssocID="{93A6649F-2405-430E-A5CB-698700FAAB80}" presName="Name8" presStyleCnt="0"/>
      <dgm:spPr/>
    </dgm:pt>
    <dgm:pt modelId="{FA27F880-0A45-4F84-B7E5-F7099FF75ABE}" type="pres">
      <dgm:prSet presAssocID="{93A6649F-2405-430E-A5CB-698700FAAB80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43EAD4-04FB-4888-8FE9-C7F308F7CE57}" type="pres">
      <dgm:prSet presAssocID="{93A6649F-2405-430E-A5CB-698700FAAB8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17C8C1-3664-4694-96EA-D88D8EADC999}" type="pres">
      <dgm:prSet presAssocID="{07A49DB8-AEF2-4959-B691-4C132399DB85}" presName="Name8" presStyleCnt="0"/>
      <dgm:spPr/>
    </dgm:pt>
    <dgm:pt modelId="{B7F5702C-624E-412D-B37C-44A86590393D}" type="pres">
      <dgm:prSet presAssocID="{07A49DB8-AEF2-4959-B691-4C132399DB85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9672D2-FAD8-40C7-A4FF-DCE1C8EDF517}" type="pres">
      <dgm:prSet presAssocID="{07A49DB8-AEF2-4959-B691-4C132399DB8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37FA85-F816-4E6D-984D-A2208DA76B41}" type="pres">
      <dgm:prSet presAssocID="{74E02A15-87FD-4BA3-BEBB-BA525D4BD5A8}" presName="Name8" presStyleCnt="0"/>
      <dgm:spPr/>
    </dgm:pt>
    <dgm:pt modelId="{F560F01E-EDF6-42C7-9A01-D7A1737E0F3F}" type="pres">
      <dgm:prSet presAssocID="{74E02A15-87FD-4BA3-BEBB-BA525D4BD5A8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8ABEA1-E246-407E-8C20-88CEC289C422}" type="pres">
      <dgm:prSet presAssocID="{74E02A15-87FD-4BA3-BEBB-BA525D4BD5A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DEFFAA-2608-41F5-8C3E-4931D302B125}" type="pres">
      <dgm:prSet presAssocID="{A20DB799-AB5E-4E11-9152-C260A2D0FDD3}" presName="Name8" presStyleCnt="0"/>
      <dgm:spPr/>
    </dgm:pt>
    <dgm:pt modelId="{A0D0C0E1-9583-4FB0-90CF-A15FF7F4C728}" type="pres">
      <dgm:prSet presAssocID="{A20DB799-AB5E-4E11-9152-C260A2D0FDD3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273CC1-687D-40D9-AD98-F0DA137369C4}" type="pres">
      <dgm:prSet presAssocID="{A20DB799-AB5E-4E11-9152-C260A2D0FDD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7DA924-18FC-4ADB-8651-E22791A8A2DE}" type="pres">
      <dgm:prSet presAssocID="{F98425A8-9D5C-4895-AB29-8945BB777F41}" presName="Name8" presStyleCnt="0"/>
      <dgm:spPr/>
    </dgm:pt>
    <dgm:pt modelId="{F2ED3E81-BF01-4042-9697-5BC34A37F666}" type="pres">
      <dgm:prSet presAssocID="{F98425A8-9D5C-4895-AB29-8945BB777F41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D674DA-F7E4-4407-AD11-E1B0643FE39E}" type="pres">
      <dgm:prSet presAssocID="{F98425A8-9D5C-4895-AB29-8945BB777F4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9AAE67-F658-46D8-B517-90FBB434480F}" type="presOf" srcId="{812578D2-47DF-4B14-8756-B56FDF483F52}" destId="{56B2BB53-2F30-4275-9422-B53D8D46BAB0}" srcOrd="0" destOrd="0" presId="urn:microsoft.com/office/officeart/2005/8/layout/pyramid1"/>
    <dgm:cxn modelId="{DFDE5F6F-AD0C-4784-AF80-584D17A98B62}" type="presOf" srcId="{93A6649F-2405-430E-A5CB-698700FAAB80}" destId="{5743EAD4-04FB-4888-8FE9-C7F308F7CE57}" srcOrd="1" destOrd="0" presId="urn:microsoft.com/office/officeart/2005/8/layout/pyramid1"/>
    <dgm:cxn modelId="{EAAEB1A9-7A9D-4E58-A211-D04D57825F80}" type="presOf" srcId="{A20DB799-AB5E-4E11-9152-C260A2D0FDD3}" destId="{97273CC1-687D-40D9-AD98-F0DA137369C4}" srcOrd="1" destOrd="0" presId="urn:microsoft.com/office/officeart/2005/8/layout/pyramid1"/>
    <dgm:cxn modelId="{AA86064E-BB1F-4438-B0DE-979527A82C1E}" type="presOf" srcId="{74E02A15-87FD-4BA3-BEBB-BA525D4BD5A8}" destId="{258ABEA1-E246-407E-8C20-88CEC289C422}" srcOrd="1" destOrd="0" presId="urn:microsoft.com/office/officeart/2005/8/layout/pyramid1"/>
    <dgm:cxn modelId="{493F9F18-5E59-49EF-93FC-D571A3013723}" type="presOf" srcId="{A20DB799-AB5E-4E11-9152-C260A2D0FDD3}" destId="{A0D0C0E1-9583-4FB0-90CF-A15FF7F4C728}" srcOrd="0" destOrd="0" presId="urn:microsoft.com/office/officeart/2005/8/layout/pyramid1"/>
    <dgm:cxn modelId="{39932EC2-5A18-4129-9BD0-71D6D58F8367}" type="presOf" srcId="{07A49DB8-AEF2-4959-B691-4C132399DB85}" destId="{959672D2-FAD8-40C7-A4FF-DCE1C8EDF517}" srcOrd="1" destOrd="0" presId="urn:microsoft.com/office/officeart/2005/8/layout/pyramid1"/>
    <dgm:cxn modelId="{FA1A4B30-9067-4D45-9F74-3B983B077276}" type="presOf" srcId="{74E02A15-87FD-4BA3-BEBB-BA525D4BD5A8}" destId="{F560F01E-EDF6-42C7-9A01-D7A1737E0F3F}" srcOrd="0" destOrd="0" presId="urn:microsoft.com/office/officeart/2005/8/layout/pyramid1"/>
    <dgm:cxn modelId="{F2B74C86-6774-46AE-9A99-11FEE2213459}" srcId="{812578D2-47DF-4B14-8756-B56FDF483F52}" destId="{A20DB799-AB5E-4E11-9152-C260A2D0FDD3}" srcOrd="4" destOrd="0" parTransId="{E20D27A5-666D-4759-8956-953C03687175}" sibTransId="{D401E1BE-3185-4BD0-B20F-16FDB105EB94}"/>
    <dgm:cxn modelId="{061A321A-27FA-439D-A2C5-6E6D329254E1}" srcId="{812578D2-47DF-4B14-8756-B56FDF483F52}" destId="{F98425A8-9D5C-4895-AB29-8945BB777F41}" srcOrd="5" destOrd="0" parTransId="{6C38F21E-54AD-407B-AA74-714E86179576}" sibTransId="{31538377-9B3B-4839-815A-77724BE22C45}"/>
    <dgm:cxn modelId="{B9C6648D-86A4-4365-B975-DA56862E1599}" type="presOf" srcId="{F98425A8-9D5C-4895-AB29-8945BB777F41}" destId="{40D674DA-F7E4-4407-AD11-E1B0643FE39E}" srcOrd="1" destOrd="0" presId="urn:microsoft.com/office/officeart/2005/8/layout/pyramid1"/>
    <dgm:cxn modelId="{39D1DBAC-4C9D-4A1D-90E3-C69423F83B93}" type="presOf" srcId="{07A49DB8-AEF2-4959-B691-4C132399DB85}" destId="{B7F5702C-624E-412D-B37C-44A86590393D}" srcOrd="0" destOrd="0" presId="urn:microsoft.com/office/officeart/2005/8/layout/pyramid1"/>
    <dgm:cxn modelId="{6D015DE1-0348-4F71-BBB1-9DFB7877C3C5}" srcId="{812578D2-47DF-4B14-8756-B56FDF483F52}" destId="{93A6649F-2405-430E-A5CB-698700FAAB80}" srcOrd="1" destOrd="0" parTransId="{D396DE88-8967-4501-88D0-063FE3B6CB44}" sibTransId="{E6B1CB46-540F-42E5-9373-4E5E06D9E6AF}"/>
    <dgm:cxn modelId="{DF4AD8BD-1958-41E8-8E5E-93D31419092B}" type="presOf" srcId="{F2C479E1-1092-4575-9DC8-846512ADC1A2}" destId="{E54A3F04-4681-442E-95D6-E2A8F0F66714}" srcOrd="0" destOrd="0" presId="urn:microsoft.com/office/officeart/2005/8/layout/pyramid1"/>
    <dgm:cxn modelId="{408EBE91-B9EF-43FA-9B11-FE7058292302}" type="presOf" srcId="{F98425A8-9D5C-4895-AB29-8945BB777F41}" destId="{F2ED3E81-BF01-4042-9697-5BC34A37F666}" srcOrd="0" destOrd="0" presId="urn:microsoft.com/office/officeart/2005/8/layout/pyramid1"/>
    <dgm:cxn modelId="{153E2A29-F213-4391-A9CF-3B9A43C9F438}" srcId="{812578D2-47DF-4B14-8756-B56FDF483F52}" destId="{74E02A15-87FD-4BA3-BEBB-BA525D4BD5A8}" srcOrd="3" destOrd="0" parTransId="{FAE9AA37-E0CA-4AF8-8C7D-D8AB8B8AD829}" sibTransId="{0B8B1383-0585-4E01-8BD9-DCB67276460E}"/>
    <dgm:cxn modelId="{597D7866-19EA-4B18-8043-E4EE589C2DC9}" type="presOf" srcId="{93A6649F-2405-430E-A5CB-698700FAAB80}" destId="{FA27F880-0A45-4F84-B7E5-F7099FF75ABE}" srcOrd="0" destOrd="0" presId="urn:microsoft.com/office/officeart/2005/8/layout/pyramid1"/>
    <dgm:cxn modelId="{5E03D079-A1F8-4FC9-A952-392225F04343}" type="presOf" srcId="{F2C479E1-1092-4575-9DC8-846512ADC1A2}" destId="{91F72098-3C99-45F3-ACE1-2DC40F38A476}" srcOrd="1" destOrd="0" presId="urn:microsoft.com/office/officeart/2005/8/layout/pyramid1"/>
    <dgm:cxn modelId="{EA4BA507-6CA9-4C14-8B2F-5CC7D4082DC2}" srcId="{812578D2-47DF-4B14-8756-B56FDF483F52}" destId="{07A49DB8-AEF2-4959-B691-4C132399DB85}" srcOrd="2" destOrd="0" parTransId="{C22E0BEB-9BE1-4BB7-B8C8-CD5918CA21B0}" sibTransId="{7ED96D46-DD8A-4E31-825B-0BDDD526E73C}"/>
    <dgm:cxn modelId="{3D4BD8E7-A6C9-427E-AF89-C5C8A9FC2E61}" srcId="{812578D2-47DF-4B14-8756-B56FDF483F52}" destId="{F2C479E1-1092-4575-9DC8-846512ADC1A2}" srcOrd="0" destOrd="0" parTransId="{669C7390-2759-430A-AF50-9616DA48C8B3}" sibTransId="{8D93C8F4-6384-4B06-9624-59F404975A1B}"/>
    <dgm:cxn modelId="{460737F4-99E4-4F2D-B909-D30FE45DDC0F}" type="presParOf" srcId="{56B2BB53-2F30-4275-9422-B53D8D46BAB0}" destId="{60E5D0F0-98FC-4945-A088-B1C4E36C1FA3}" srcOrd="0" destOrd="0" presId="urn:microsoft.com/office/officeart/2005/8/layout/pyramid1"/>
    <dgm:cxn modelId="{A98F46E7-AE75-406C-B411-0FC69F52DE32}" type="presParOf" srcId="{60E5D0F0-98FC-4945-A088-B1C4E36C1FA3}" destId="{E54A3F04-4681-442E-95D6-E2A8F0F66714}" srcOrd="0" destOrd="0" presId="urn:microsoft.com/office/officeart/2005/8/layout/pyramid1"/>
    <dgm:cxn modelId="{1618AE25-FE13-4D5B-88EF-26D8CDC615F3}" type="presParOf" srcId="{60E5D0F0-98FC-4945-A088-B1C4E36C1FA3}" destId="{91F72098-3C99-45F3-ACE1-2DC40F38A476}" srcOrd="1" destOrd="0" presId="urn:microsoft.com/office/officeart/2005/8/layout/pyramid1"/>
    <dgm:cxn modelId="{B1DEC2BD-D0A1-4CF5-A2FD-173AA108A2A3}" type="presParOf" srcId="{56B2BB53-2F30-4275-9422-B53D8D46BAB0}" destId="{7BE2703E-AA47-4CA6-9146-DE777877330F}" srcOrd="1" destOrd="0" presId="urn:microsoft.com/office/officeart/2005/8/layout/pyramid1"/>
    <dgm:cxn modelId="{4E7DC05E-2C5F-4325-8D2E-94C9F219543A}" type="presParOf" srcId="{7BE2703E-AA47-4CA6-9146-DE777877330F}" destId="{FA27F880-0A45-4F84-B7E5-F7099FF75ABE}" srcOrd="0" destOrd="0" presId="urn:microsoft.com/office/officeart/2005/8/layout/pyramid1"/>
    <dgm:cxn modelId="{C139E55C-7FF2-4455-95BE-D110E169F812}" type="presParOf" srcId="{7BE2703E-AA47-4CA6-9146-DE777877330F}" destId="{5743EAD4-04FB-4888-8FE9-C7F308F7CE57}" srcOrd="1" destOrd="0" presId="urn:microsoft.com/office/officeart/2005/8/layout/pyramid1"/>
    <dgm:cxn modelId="{51770A81-2156-4193-B55A-6BC964D95CEE}" type="presParOf" srcId="{56B2BB53-2F30-4275-9422-B53D8D46BAB0}" destId="{9E17C8C1-3664-4694-96EA-D88D8EADC999}" srcOrd="2" destOrd="0" presId="urn:microsoft.com/office/officeart/2005/8/layout/pyramid1"/>
    <dgm:cxn modelId="{EBB11909-CE13-4C25-B4F2-543C2604A6E4}" type="presParOf" srcId="{9E17C8C1-3664-4694-96EA-D88D8EADC999}" destId="{B7F5702C-624E-412D-B37C-44A86590393D}" srcOrd="0" destOrd="0" presId="urn:microsoft.com/office/officeart/2005/8/layout/pyramid1"/>
    <dgm:cxn modelId="{BC46FFC9-1797-4ACA-B413-7F66EC861922}" type="presParOf" srcId="{9E17C8C1-3664-4694-96EA-D88D8EADC999}" destId="{959672D2-FAD8-40C7-A4FF-DCE1C8EDF517}" srcOrd="1" destOrd="0" presId="urn:microsoft.com/office/officeart/2005/8/layout/pyramid1"/>
    <dgm:cxn modelId="{24097AAD-F3E6-483D-A26C-956F915DAEA4}" type="presParOf" srcId="{56B2BB53-2F30-4275-9422-B53D8D46BAB0}" destId="{2337FA85-F816-4E6D-984D-A2208DA76B41}" srcOrd="3" destOrd="0" presId="urn:microsoft.com/office/officeart/2005/8/layout/pyramid1"/>
    <dgm:cxn modelId="{1995E975-2D9D-4C86-ADA2-2A36A3580A99}" type="presParOf" srcId="{2337FA85-F816-4E6D-984D-A2208DA76B41}" destId="{F560F01E-EDF6-42C7-9A01-D7A1737E0F3F}" srcOrd="0" destOrd="0" presId="urn:microsoft.com/office/officeart/2005/8/layout/pyramid1"/>
    <dgm:cxn modelId="{96916381-8BF7-469A-947B-42B5B7848AD9}" type="presParOf" srcId="{2337FA85-F816-4E6D-984D-A2208DA76B41}" destId="{258ABEA1-E246-407E-8C20-88CEC289C422}" srcOrd="1" destOrd="0" presId="urn:microsoft.com/office/officeart/2005/8/layout/pyramid1"/>
    <dgm:cxn modelId="{DC209C77-7BA6-4371-A918-118BF157428D}" type="presParOf" srcId="{56B2BB53-2F30-4275-9422-B53D8D46BAB0}" destId="{23DEFFAA-2608-41F5-8C3E-4931D302B125}" srcOrd="4" destOrd="0" presId="urn:microsoft.com/office/officeart/2005/8/layout/pyramid1"/>
    <dgm:cxn modelId="{D178A338-7CDE-4738-8417-440F8D66C4DD}" type="presParOf" srcId="{23DEFFAA-2608-41F5-8C3E-4931D302B125}" destId="{A0D0C0E1-9583-4FB0-90CF-A15FF7F4C728}" srcOrd="0" destOrd="0" presId="urn:microsoft.com/office/officeart/2005/8/layout/pyramid1"/>
    <dgm:cxn modelId="{1E647889-81D4-49AC-AD65-DBBE1BD1C85A}" type="presParOf" srcId="{23DEFFAA-2608-41F5-8C3E-4931D302B125}" destId="{97273CC1-687D-40D9-AD98-F0DA137369C4}" srcOrd="1" destOrd="0" presId="urn:microsoft.com/office/officeart/2005/8/layout/pyramid1"/>
    <dgm:cxn modelId="{72744094-6F89-478B-8EF4-4705D4F77BB6}" type="presParOf" srcId="{56B2BB53-2F30-4275-9422-B53D8D46BAB0}" destId="{E27DA924-18FC-4ADB-8651-E22791A8A2DE}" srcOrd="5" destOrd="0" presId="urn:microsoft.com/office/officeart/2005/8/layout/pyramid1"/>
    <dgm:cxn modelId="{5AD4B197-8F20-405F-B057-54135739F355}" type="presParOf" srcId="{E27DA924-18FC-4ADB-8651-E22791A8A2DE}" destId="{F2ED3E81-BF01-4042-9697-5BC34A37F666}" srcOrd="0" destOrd="0" presId="urn:microsoft.com/office/officeart/2005/8/layout/pyramid1"/>
    <dgm:cxn modelId="{AE34B7C2-E694-4AE8-99CE-25CC4C0DA121}" type="presParOf" srcId="{E27DA924-18FC-4ADB-8651-E22791A8A2DE}" destId="{40D674DA-F7E4-4407-AD11-E1B0643FE39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BAA68FF-628A-4B00-B695-646FDABC47C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20D79C2-194C-4857-BDC1-E27FB1E81A37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заявление</a:t>
          </a:r>
          <a:endParaRPr lang="ru-RU" sz="2800" dirty="0">
            <a:solidFill>
              <a:schemeClr val="tx1"/>
            </a:solidFill>
          </a:endParaRPr>
        </a:p>
      </dgm:t>
    </dgm:pt>
    <dgm:pt modelId="{313750A0-76BD-4C98-972A-793C9A278BFB}" type="parTrans" cxnId="{247FCCA0-C65F-44C3-B15F-B5AA331A9AC5}">
      <dgm:prSet/>
      <dgm:spPr/>
      <dgm:t>
        <a:bodyPr/>
        <a:lstStyle/>
        <a:p>
          <a:endParaRPr lang="ru-RU"/>
        </a:p>
      </dgm:t>
    </dgm:pt>
    <dgm:pt modelId="{52EE3AE8-1CBD-4135-B377-4AAA85AB8979}" type="sibTrans" cxnId="{247FCCA0-C65F-44C3-B15F-B5AA331A9AC5}">
      <dgm:prSet/>
      <dgm:spPr/>
      <dgm:t>
        <a:bodyPr/>
        <a:lstStyle/>
        <a:p>
          <a:endParaRPr lang="ru-RU"/>
        </a:p>
      </dgm:t>
    </dgm:pt>
    <dgm:pt modelId="{A904BBC6-F22A-4B37-941E-E41401C846DE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протокол общего собрания или </a:t>
          </a:r>
        </a:p>
        <a:p>
          <a:r>
            <a:rPr lang="ru-RU" sz="2800" dirty="0" smtClean="0">
              <a:solidFill>
                <a:schemeClr val="tx1"/>
              </a:solidFill>
            </a:rPr>
            <a:t>протокол конкурса (копия)</a:t>
          </a:r>
          <a:endParaRPr lang="ru-RU" sz="2800" dirty="0">
            <a:solidFill>
              <a:schemeClr val="tx1"/>
            </a:solidFill>
          </a:endParaRPr>
        </a:p>
      </dgm:t>
    </dgm:pt>
    <dgm:pt modelId="{4F34E3D5-3537-4424-9472-618C9DED9888}" type="parTrans" cxnId="{F0FEF865-E227-4540-959D-2D399197C147}">
      <dgm:prSet/>
      <dgm:spPr/>
      <dgm:t>
        <a:bodyPr/>
        <a:lstStyle/>
        <a:p>
          <a:endParaRPr lang="ru-RU"/>
        </a:p>
      </dgm:t>
    </dgm:pt>
    <dgm:pt modelId="{1536BCE8-BB4A-4218-81CE-5C80AE50BAB7}" type="sibTrans" cxnId="{F0FEF865-E227-4540-959D-2D399197C147}">
      <dgm:prSet/>
      <dgm:spPr/>
      <dgm:t>
        <a:bodyPr/>
        <a:lstStyle/>
        <a:p>
          <a:endParaRPr lang="ru-RU"/>
        </a:p>
      </dgm:t>
    </dgm:pt>
    <dgm:pt modelId="{BC494CF3-4EE4-4069-8FBC-250FE42C9FE3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договор управления (копия) </a:t>
          </a:r>
          <a:endParaRPr lang="ru-RU" sz="2800" dirty="0">
            <a:solidFill>
              <a:schemeClr val="tx1"/>
            </a:solidFill>
          </a:endParaRPr>
        </a:p>
      </dgm:t>
    </dgm:pt>
    <dgm:pt modelId="{A04CE5C4-0932-46E0-A1C5-0A459CE9E7B5}" type="parTrans" cxnId="{2DB6F644-05E0-4C54-A6E3-7A31D108EB6B}">
      <dgm:prSet/>
      <dgm:spPr/>
      <dgm:t>
        <a:bodyPr/>
        <a:lstStyle/>
        <a:p>
          <a:endParaRPr lang="ru-RU"/>
        </a:p>
      </dgm:t>
    </dgm:pt>
    <dgm:pt modelId="{B697E3AD-1813-49AB-A3DD-7C40786D4696}" type="sibTrans" cxnId="{2DB6F644-05E0-4C54-A6E3-7A31D108EB6B}">
      <dgm:prSet/>
      <dgm:spPr/>
      <dgm:t>
        <a:bodyPr/>
        <a:lstStyle/>
        <a:p>
          <a:endParaRPr lang="ru-RU"/>
        </a:p>
      </dgm:t>
    </dgm:pt>
    <dgm:pt modelId="{96A715D6-92C0-4AE4-9B10-90CD7985DFC5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акт приема-передачи техдокументации (копия) </a:t>
          </a:r>
          <a:endParaRPr lang="ru-RU" sz="2800" dirty="0">
            <a:solidFill>
              <a:schemeClr val="tx1"/>
            </a:solidFill>
          </a:endParaRPr>
        </a:p>
      </dgm:t>
    </dgm:pt>
    <dgm:pt modelId="{EB62C30A-E6E8-42C3-836B-9B75D4E70D97}" type="parTrans" cxnId="{C3514511-13B1-4A21-8B60-5334EFA6AE08}">
      <dgm:prSet/>
      <dgm:spPr/>
      <dgm:t>
        <a:bodyPr/>
        <a:lstStyle/>
        <a:p>
          <a:endParaRPr lang="ru-RU"/>
        </a:p>
      </dgm:t>
    </dgm:pt>
    <dgm:pt modelId="{0DC71B3D-EBBE-44DA-9CC4-532AEA546657}" type="sibTrans" cxnId="{C3514511-13B1-4A21-8B60-5334EFA6AE08}">
      <dgm:prSet/>
      <dgm:spPr/>
      <dgm:t>
        <a:bodyPr/>
        <a:lstStyle/>
        <a:p>
          <a:endParaRPr lang="ru-RU"/>
        </a:p>
      </dgm:t>
    </dgm:pt>
    <dgm:pt modelId="{445B4143-724B-43F0-A58B-5FAE429F205E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опись</a:t>
          </a:r>
          <a:endParaRPr lang="ru-RU" dirty="0">
            <a:solidFill>
              <a:schemeClr val="tx1"/>
            </a:solidFill>
          </a:endParaRPr>
        </a:p>
      </dgm:t>
    </dgm:pt>
    <dgm:pt modelId="{7214B188-9715-4719-9083-4200258EDCE1}" type="parTrans" cxnId="{9ECF0111-18A7-4C9C-800D-E8D0C6D2BB4A}">
      <dgm:prSet/>
      <dgm:spPr/>
      <dgm:t>
        <a:bodyPr/>
        <a:lstStyle/>
        <a:p>
          <a:endParaRPr lang="ru-RU"/>
        </a:p>
      </dgm:t>
    </dgm:pt>
    <dgm:pt modelId="{A5C0B12D-2E13-4734-884B-259DD3035112}" type="sibTrans" cxnId="{9ECF0111-18A7-4C9C-800D-E8D0C6D2BB4A}">
      <dgm:prSet/>
      <dgm:spPr/>
      <dgm:t>
        <a:bodyPr/>
        <a:lstStyle/>
        <a:p>
          <a:endParaRPr lang="ru-RU"/>
        </a:p>
      </dgm:t>
    </dgm:pt>
    <dgm:pt modelId="{EA61548B-E594-4CBE-AA9C-ACF1045975E7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доверенность на представителя</a:t>
          </a:r>
          <a:endParaRPr lang="ru-RU" dirty="0">
            <a:solidFill>
              <a:schemeClr val="tx1"/>
            </a:solidFill>
          </a:endParaRPr>
        </a:p>
      </dgm:t>
    </dgm:pt>
    <dgm:pt modelId="{8378502A-4DC7-4BE7-AA13-35DF7EF9F9E4}" type="parTrans" cxnId="{117B2C1C-9AA9-4F82-BB32-6E353E52FC00}">
      <dgm:prSet/>
      <dgm:spPr/>
      <dgm:t>
        <a:bodyPr/>
        <a:lstStyle/>
        <a:p>
          <a:endParaRPr lang="ru-RU"/>
        </a:p>
      </dgm:t>
    </dgm:pt>
    <dgm:pt modelId="{CE013486-F782-435A-AE98-18D03BCBEB67}" type="sibTrans" cxnId="{117B2C1C-9AA9-4F82-BB32-6E353E52FC00}">
      <dgm:prSet/>
      <dgm:spPr/>
      <dgm:t>
        <a:bodyPr/>
        <a:lstStyle/>
        <a:p>
          <a:endParaRPr lang="ru-RU"/>
        </a:p>
      </dgm:t>
    </dgm:pt>
    <dgm:pt modelId="{D5A5196A-6A9C-4CC1-9E5F-77D84E0CDFBF}" type="pres">
      <dgm:prSet presAssocID="{0BAA68FF-628A-4B00-B695-646FDABC47C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5598DA13-01FA-4A67-8C93-F0F175AF9A06}" type="pres">
      <dgm:prSet presAssocID="{0BAA68FF-628A-4B00-B695-646FDABC47C8}" presName="Name1" presStyleCnt="0"/>
      <dgm:spPr/>
    </dgm:pt>
    <dgm:pt modelId="{709AE967-BCE4-4DA2-BC21-8B5ECD179C5E}" type="pres">
      <dgm:prSet presAssocID="{0BAA68FF-628A-4B00-B695-646FDABC47C8}" presName="cycle" presStyleCnt="0"/>
      <dgm:spPr/>
    </dgm:pt>
    <dgm:pt modelId="{B50B0339-7B17-45AD-8C0E-8E569ACFE111}" type="pres">
      <dgm:prSet presAssocID="{0BAA68FF-628A-4B00-B695-646FDABC47C8}" presName="srcNode" presStyleLbl="node1" presStyleIdx="0" presStyleCnt="6"/>
      <dgm:spPr/>
    </dgm:pt>
    <dgm:pt modelId="{2F618291-E74F-4B17-BB2D-0CAE64FCFCAC}" type="pres">
      <dgm:prSet presAssocID="{0BAA68FF-628A-4B00-B695-646FDABC47C8}" presName="conn" presStyleLbl="parChTrans1D2" presStyleIdx="0" presStyleCnt="1"/>
      <dgm:spPr/>
      <dgm:t>
        <a:bodyPr/>
        <a:lstStyle/>
        <a:p>
          <a:endParaRPr lang="ru-RU"/>
        </a:p>
      </dgm:t>
    </dgm:pt>
    <dgm:pt modelId="{1826A119-4644-4D4A-8025-69707C338523}" type="pres">
      <dgm:prSet presAssocID="{0BAA68FF-628A-4B00-B695-646FDABC47C8}" presName="extraNode" presStyleLbl="node1" presStyleIdx="0" presStyleCnt="6"/>
      <dgm:spPr/>
    </dgm:pt>
    <dgm:pt modelId="{9CE19558-60D6-4F96-92CE-1EEE904D7B40}" type="pres">
      <dgm:prSet presAssocID="{0BAA68FF-628A-4B00-B695-646FDABC47C8}" presName="dstNode" presStyleLbl="node1" presStyleIdx="0" presStyleCnt="6"/>
      <dgm:spPr/>
    </dgm:pt>
    <dgm:pt modelId="{D41DC437-6D82-43EE-BB4B-2229E90B92FD}" type="pres">
      <dgm:prSet presAssocID="{E20D79C2-194C-4857-BDC1-E27FB1E81A37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8436E1-877B-4E7F-B9E4-7E20AFCC1EAE}" type="pres">
      <dgm:prSet presAssocID="{E20D79C2-194C-4857-BDC1-E27FB1E81A37}" presName="accent_1" presStyleCnt="0"/>
      <dgm:spPr/>
    </dgm:pt>
    <dgm:pt modelId="{4C6698C2-9098-49D2-BB8F-6DF9B5008273}" type="pres">
      <dgm:prSet presAssocID="{E20D79C2-194C-4857-BDC1-E27FB1E81A37}" presName="accentRepeatNode" presStyleLbl="solidFgAcc1" presStyleIdx="0" presStyleCnt="6" custScaleX="49213" custScaleY="49213"/>
      <dgm:spPr/>
    </dgm:pt>
    <dgm:pt modelId="{80C97BDD-303B-4356-A9C4-F353C4B0AA5F}" type="pres">
      <dgm:prSet presAssocID="{A904BBC6-F22A-4B37-941E-E41401C846DE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8D1899-B298-4BCC-876D-4E7929FB3F40}" type="pres">
      <dgm:prSet presAssocID="{A904BBC6-F22A-4B37-941E-E41401C846DE}" presName="accent_2" presStyleCnt="0"/>
      <dgm:spPr/>
    </dgm:pt>
    <dgm:pt modelId="{0CA90641-DFAA-4852-A8ED-0E9546ED8EF2}" type="pres">
      <dgm:prSet presAssocID="{A904BBC6-F22A-4B37-941E-E41401C846DE}" presName="accentRepeatNode" presStyleLbl="solidFgAcc1" presStyleIdx="1" presStyleCnt="6" custScaleX="49213" custScaleY="49213"/>
      <dgm:spPr/>
    </dgm:pt>
    <dgm:pt modelId="{3E788E29-4160-4160-8DFB-FD8077F27F9E}" type="pres">
      <dgm:prSet presAssocID="{BC494CF3-4EE4-4069-8FBC-250FE42C9FE3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3F4C27-CE40-4777-98CA-1CC6E5546F7A}" type="pres">
      <dgm:prSet presAssocID="{BC494CF3-4EE4-4069-8FBC-250FE42C9FE3}" presName="accent_3" presStyleCnt="0"/>
      <dgm:spPr/>
    </dgm:pt>
    <dgm:pt modelId="{C77EB829-66C6-484A-B379-20B8D21D7883}" type="pres">
      <dgm:prSet presAssocID="{BC494CF3-4EE4-4069-8FBC-250FE42C9FE3}" presName="accentRepeatNode" presStyleLbl="solidFgAcc1" presStyleIdx="2" presStyleCnt="6" custScaleX="49213" custScaleY="49213"/>
      <dgm:spPr/>
    </dgm:pt>
    <dgm:pt modelId="{05B4A3CB-F6D1-4B42-879D-35CEC78A6631}" type="pres">
      <dgm:prSet presAssocID="{96A715D6-92C0-4AE4-9B10-90CD7985DFC5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0BF00A-3184-4AED-AE24-0BB30A256656}" type="pres">
      <dgm:prSet presAssocID="{96A715D6-92C0-4AE4-9B10-90CD7985DFC5}" presName="accent_4" presStyleCnt="0"/>
      <dgm:spPr/>
    </dgm:pt>
    <dgm:pt modelId="{B37B279A-AEA4-45D8-B0B9-6699ADBD16DE}" type="pres">
      <dgm:prSet presAssocID="{96A715D6-92C0-4AE4-9B10-90CD7985DFC5}" presName="accentRepeatNode" presStyleLbl="solidFgAcc1" presStyleIdx="3" presStyleCnt="6" custScaleX="49051" custScaleY="49051"/>
      <dgm:spPr/>
    </dgm:pt>
    <dgm:pt modelId="{2716FD98-9D47-4A99-A1A7-86E827E29A3E}" type="pres">
      <dgm:prSet presAssocID="{EA61548B-E594-4CBE-AA9C-ACF1045975E7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C87041-CAD1-4A10-B45B-91C2B4024D76}" type="pres">
      <dgm:prSet presAssocID="{EA61548B-E594-4CBE-AA9C-ACF1045975E7}" presName="accent_5" presStyleCnt="0"/>
      <dgm:spPr/>
    </dgm:pt>
    <dgm:pt modelId="{B736CAD8-4AD6-4CF9-B255-076E5337D37A}" type="pres">
      <dgm:prSet presAssocID="{EA61548B-E594-4CBE-AA9C-ACF1045975E7}" presName="accentRepeatNode" presStyleLbl="solidFgAcc1" presStyleIdx="4" presStyleCnt="6" custScaleX="49070" custScaleY="49070"/>
      <dgm:spPr/>
    </dgm:pt>
    <dgm:pt modelId="{363015BA-0AFE-4A64-968D-B9D18457288A}" type="pres">
      <dgm:prSet presAssocID="{445B4143-724B-43F0-A58B-5FAE429F205E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19FAAF-9056-44DF-9DA4-6C1EF7FE98AD}" type="pres">
      <dgm:prSet presAssocID="{445B4143-724B-43F0-A58B-5FAE429F205E}" presName="accent_6" presStyleCnt="0"/>
      <dgm:spPr/>
    </dgm:pt>
    <dgm:pt modelId="{CD90E626-F84A-43DE-87DC-72251761F20C}" type="pres">
      <dgm:prSet presAssocID="{445B4143-724B-43F0-A58B-5FAE429F205E}" presName="accentRepeatNode" presStyleLbl="solidFgAcc1" presStyleIdx="5" presStyleCnt="6" custScaleX="49070" custScaleY="49070"/>
      <dgm:spPr/>
    </dgm:pt>
  </dgm:ptLst>
  <dgm:cxnLst>
    <dgm:cxn modelId="{C2237CFA-5286-4A1E-BCE9-27DAA3365BED}" type="presOf" srcId="{EA61548B-E594-4CBE-AA9C-ACF1045975E7}" destId="{2716FD98-9D47-4A99-A1A7-86E827E29A3E}" srcOrd="0" destOrd="0" presId="urn:microsoft.com/office/officeart/2008/layout/VerticalCurvedList"/>
    <dgm:cxn modelId="{9ECF0111-18A7-4C9C-800D-E8D0C6D2BB4A}" srcId="{0BAA68FF-628A-4B00-B695-646FDABC47C8}" destId="{445B4143-724B-43F0-A58B-5FAE429F205E}" srcOrd="5" destOrd="0" parTransId="{7214B188-9715-4719-9083-4200258EDCE1}" sibTransId="{A5C0B12D-2E13-4734-884B-259DD3035112}"/>
    <dgm:cxn modelId="{247FCCA0-C65F-44C3-B15F-B5AA331A9AC5}" srcId="{0BAA68FF-628A-4B00-B695-646FDABC47C8}" destId="{E20D79C2-194C-4857-BDC1-E27FB1E81A37}" srcOrd="0" destOrd="0" parTransId="{313750A0-76BD-4C98-972A-793C9A278BFB}" sibTransId="{52EE3AE8-1CBD-4135-B377-4AAA85AB8979}"/>
    <dgm:cxn modelId="{C3514511-13B1-4A21-8B60-5334EFA6AE08}" srcId="{0BAA68FF-628A-4B00-B695-646FDABC47C8}" destId="{96A715D6-92C0-4AE4-9B10-90CD7985DFC5}" srcOrd="3" destOrd="0" parTransId="{EB62C30A-E6E8-42C3-836B-9B75D4E70D97}" sibTransId="{0DC71B3D-EBBE-44DA-9CC4-532AEA546657}"/>
    <dgm:cxn modelId="{E647EC9E-BBBE-41FD-A6C6-83C713E71488}" type="presOf" srcId="{52EE3AE8-1CBD-4135-B377-4AAA85AB8979}" destId="{2F618291-E74F-4B17-BB2D-0CAE64FCFCAC}" srcOrd="0" destOrd="0" presId="urn:microsoft.com/office/officeart/2008/layout/VerticalCurvedList"/>
    <dgm:cxn modelId="{51E3E837-F4BA-4312-BA38-637EC3BE2ED8}" type="presOf" srcId="{BC494CF3-4EE4-4069-8FBC-250FE42C9FE3}" destId="{3E788E29-4160-4160-8DFB-FD8077F27F9E}" srcOrd="0" destOrd="0" presId="urn:microsoft.com/office/officeart/2008/layout/VerticalCurvedList"/>
    <dgm:cxn modelId="{4B014014-AD98-44B1-B871-3E22457C4F31}" type="presOf" srcId="{E20D79C2-194C-4857-BDC1-E27FB1E81A37}" destId="{D41DC437-6D82-43EE-BB4B-2229E90B92FD}" srcOrd="0" destOrd="0" presId="urn:microsoft.com/office/officeart/2008/layout/VerticalCurvedList"/>
    <dgm:cxn modelId="{2DB6F644-05E0-4C54-A6E3-7A31D108EB6B}" srcId="{0BAA68FF-628A-4B00-B695-646FDABC47C8}" destId="{BC494CF3-4EE4-4069-8FBC-250FE42C9FE3}" srcOrd="2" destOrd="0" parTransId="{A04CE5C4-0932-46E0-A1C5-0A459CE9E7B5}" sibTransId="{B697E3AD-1813-49AB-A3DD-7C40786D4696}"/>
    <dgm:cxn modelId="{530DA03B-34DC-4761-869B-AB3AA9938502}" type="presOf" srcId="{96A715D6-92C0-4AE4-9B10-90CD7985DFC5}" destId="{05B4A3CB-F6D1-4B42-879D-35CEC78A6631}" srcOrd="0" destOrd="0" presId="urn:microsoft.com/office/officeart/2008/layout/VerticalCurvedList"/>
    <dgm:cxn modelId="{5D09E0F2-1EEB-4B12-B280-663788AD9D2A}" type="presOf" srcId="{A904BBC6-F22A-4B37-941E-E41401C846DE}" destId="{80C97BDD-303B-4356-A9C4-F353C4B0AA5F}" srcOrd="0" destOrd="0" presId="urn:microsoft.com/office/officeart/2008/layout/VerticalCurvedList"/>
    <dgm:cxn modelId="{F0FEF865-E227-4540-959D-2D399197C147}" srcId="{0BAA68FF-628A-4B00-B695-646FDABC47C8}" destId="{A904BBC6-F22A-4B37-941E-E41401C846DE}" srcOrd="1" destOrd="0" parTransId="{4F34E3D5-3537-4424-9472-618C9DED9888}" sibTransId="{1536BCE8-BB4A-4218-81CE-5C80AE50BAB7}"/>
    <dgm:cxn modelId="{117B2C1C-9AA9-4F82-BB32-6E353E52FC00}" srcId="{0BAA68FF-628A-4B00-B695-646FDABC47C8}" destId="{EA61548B-E594-4CBE-AA9C-ACF1045975E7}" srcOrd="4" destOrd="0" parTransId="{8378502A-4DC7-4BE7-AA13-35DF7EF9F9E4}" sibTransId="{CE013486-F782-435A-AE98-18D03BCBEB67}"/>
    <dgm:cxn modelId="{6280D633-9D40-4322-B078-9F7CCB746D2B}" type="presOf" srcId="{0BAA68FF-628A-4B00-B695-646FDABC47C8}" destId="{D5A5196A-6A9C-4CC1-9E5F-77D84E0CDFBF}" srcOrd="0" destOrd="0" presId="urn:microsoft.com/office/officeart/2008/layout/VerticalCurvedList"/>
    <dgm:cxn modelId="{9F4CC03C-F3F7-41EA-9C90-673C86A4563E}" type="presOf" srcId="{445B4143-724B-43F0-A58B-5FAE429F205E}" destId="{363015BA-0AFE-4A64-968D-B9D18457288A}" srcOrd="0" destOrd="0" presId="urn:microsoft.com/office/officeart/2008/layout/VerticalCurvedList"/>
    <dgm:cxn modelId="{2C34FA46-D359-4358-B4C8-F6EE5AE3DE37}" type="presParOf" srcId="{D5A5196A-6A9C-4CC1-9E5F-77D84E0CDFBF}" destId="{5598DA13-01FA-4A67-8C93-F0F175AF9A06}" srcOrd="0" destOrd="0" presId="urn:microsoft.com/office/officeart/2008/layout/VerticalCurvedList"/>
    <dgm:cxn modelId="{995344E0-68DA-4F77-B798-5E668DBB43D7}" type="presParOf" srcId="{5598DA13-01FA-4A67-8C93-F0F175AF9A06}" destId="{709AE967-BCE4-4DA2-BC21-8B5ECD179C5E}" srcOrd="0" destOrd="0" presId="urn:microsoft.com/office/officeart/2008/layout/VerticalCurvedList"/>
    <dgm:cxn modelId="{6DB55BFE-8083-4D41-AB39-0FFAA90F6931}" type="presParOf" srcId="{709AE967-BCE4-4DA2-BC21-8B5ECD179C5E}" destId="{B50B0339-7B17-45AD-8C0E-8E569ACFE111}" srcOrd="0" destOrd="0" presId="urn:microsoft.com/office/officeart/2008/layout/VerticalCurvedList"/>
    <dgm:cxn modelId="{8B61E3F5-8D29-4CE5-81F1-36108E93C7D3}" type="presParOf" srcId="{709AE967-BCE4-4DA2-BC21-8B5ECD179C5E}" destId="{2F618291-E74F-4B17-BB2D-0CAE64FCFCAC}" srcOrd="1" destOrd="0" presId="urn:microsoft.com/office/officeart/2008/layout/VerticalCurvedList"/>
    <dgm:cxn modelId="{10620527-64B4-4546-90B6-668B97BB799C}" type="presParOf" srcId="{709AE967-BCE4-4DA2-BC21-8B5ECD179C5E}" destId="{1826A119-4644-4D4A-8025-69707C338523}" srcOrd="2" destOrd="0" presId="urn:microsoft.com/office/officeart/2008/layout/VerticalCurvedList"/>
    <dgm:cxn modelId="{EA5E8609-DABF-46D6-A7B1-C98BF983E190}" type="presParOf" srcId="{709AE967-BCE4-4DA2-BC21-8B5ECD179C5E}" destId="{9CE19558-60D6-4F96-92CE-1EEE904D7B40}" srcOrd="3" destOrd="0" presId="urn:microsoft.com/office/officeart/2008/layout/VerticalCurvedList"/>
    <dgm:cxn modelId="{A6DDA2ED-446B-4B6B-A3F0-9BCAC3D205EF}" type="presParOf" srcId="{5598DA13-01FA-4A67-8C93-F0F175AF9A06}" destId="{D41DC437-6D82-43EE-BB4B-2229E90B92FD}" srcOrd="1" destOrd="0" presId="urn:microsoft.com/office/officeart/2008/layout/VerticalCurvedList"/>
    <dgm:cxn modelId="{99129A64-CB35-4CCA-96FD-D0D44B716370}" type="presParOf" srcId="{5598DA13-01FA-4A67-8C93-F0F175AF9A06}" destId="{848436E1-877B-4E7F-B9E4-7E20AFCC1EAE}" srcOrd="2" destOrd="0" presId="urn:microsoft.com/office/officeart/2008/layout/VerticalCurvedList"/>
    <dgm:cxn modelId="{BEB0E68C-2A34-4730-9C24-FEF7C4CB66BA}" type="presParOf" srcId="{848436E1-877B-4E7F-B9E4-7E20AFCC1EAE}" destId="{4C6698C2-9098-49D2-BB8F-6DF9B5008273}" srcOrd="0" destOrd="0" presId="urn:microsoft.com/office/officeart/2008/layout/VerticalCurvedList"/>
    <dgm:cxn modelId="{A87FD885-5201-4A3D-8B4F-9388B2CCEF25}" type="presParOf" srcId="{5598DA13-01FA-4A67-8C93-F0F175AF9A06}" destId="{80C97BDD-303B-4356-A9C4-F353C4B0AA5F}" srcOrd="3" destOrd="0" presId="urn:microsoft.com/office/officeart/2008/layout/VerticalCurvedList"/>
    <dgm:cxn modelId="{9CEA0474-AE28-4781-8DFE-F5624A15D202}" type="presParOf" srcId="{5598DA13-01FA-4A67-8C93-F0F175AF9A06}" destId="{1C8D1899-B298-4BCC-876D-4E7929FB3F40}" srcOrd="4" destOrd="0" presId="urn:microsoft.com/office/officeart/2008/layout/VerticalCurvedList"/>
    <dgm:cxn modelId="{058B362A-D2B2-4EB3-A548-1068EF521E39}" type="presParOf" srcId="{1C8D1899-B298-4BCC-876D-4E7929FB3F40}" destId="{0CA90641-DFAA-4852-A8ED-0E9546ED8EF2}" srcOrd="0" destOrd="0" presId="urn:microsoft.com/office/officeart/2008/layout/VerticalCurvedList"/>
    <dgm:cxn modelId="{AFD8BB10-9FB8-471C-A72C-B4A5131579F3}" type="presParOf" srcId="{5598DA13-01FA-4A67-8C93-F0F175AF9A06}" destId="{3E788E29-4160-4160-8DFB-FD8077F27F9E}" srcOrd="5" destOrd="0" presId="urn:microsoft.com/office/officeart/2008/layout/VerticalCurvedList"/>
    <dgm:cxn modelId="{87284989-21D0-47BB-B4FD-93B7C4B7D62E}" type="presParOf" srcId="{5598DA13-01FA-4A67-8C93-F0F175AF9A06}" destId="{963F4C27-CE40-4777-98CA-1CC6E5546F7A}" srcOrd="6" destOrd="0" presId="urn:microsoft.com/office/officeart/2008/layout/VerticalCurvedList"/>
    <dgm:cxn modelId="{0AACF3BA-DCF1-4427-9929-36E94619E0B6}" type="presParOf" srcId="{963F4C27-CE40-4777-98CA-1CC6E5546F7A}" destId="{C77EB829-66C6-484A-B379-20B8D21D7883}" srcOrd="0" destOrd="0" presId="urn:microsoft.com/office/officeart/2008/layout/VerticalCurvedList"/>
    <dgm:cxn modelId="{60CF8D3A-C550-44F3-8754-3D79AC2673A7}" type="presParOf" srcId="{5598DA13-01FA-4A67-8C93-F0F175AF9A06}" destId="{05B4A3CB-F6D1-4B42-879D-35CEC78A6631}" srcOrd="7" destOrd="0" presId="urn:microsoft.com/office/officeart/2008/layout/VerticalCurvedList"/>
    <dgm:cxn modelId="{1A60F273-6888-4F44-9CE6-25B624A8BD9F}" type="presParOf" srcId="{5598DA13-01FA-4A67-8C93-F0F175AF9A06}" destId="{690BF00A-3184-4AED-AE24-0BB30A256656}" srcOrd="8" destOrd="0" presId="urn:microsoft.com/office/officeart/2008/layout/VerticalCurvedList"/>
    <dgm:cxn modelId="{A12DFB49-A481-453A-AC5A-C3800A4BA8F6}" type="presParOf" srcId="{690BF00A-3184-4AED-AE24-0BB30A256656}" destId="{B37B279A-AEA4-45D8-B0B9-6699ADBD16DE}" srcOrd="0" destOrd="0" presId="urn:microsoft.com/office/officeart/2008/layout/VerticalCurvedList"/>
    <dgm:cxn modelId="{63D19CE7-9F74-4754-B3D3-353F02BEBA61}" type="presParOf" srcId="{5598DA13-01FA-4A67-8C93-F0F175AF9A06}" destId="{2716FD98-9D47-4A99-A1A7-86E827E29A3E}" srcOrd="9" destOrd="0" presId="urn:microsoft.com/office/officeart/2008/layout/VerticalCurvedList"/>
    <dgm:cxn modelId="{F921A245-2A58-4065-BC04-AF7E2466E44C}" type="presParOf" srcId="{5598DA13-01FA-4A67-8C93-F0F175AF9A06}" destId="{5DC87041-CAD1-4A10-B45B-91C2B4024D76}" srcOrd="10" destOrd="0" presId="urn:microsoft.com/office/officeart/2008/layout/VerticalCurvedList"/>
    <dgm:cxn modelId="{168C866D-7031-4AD7-8D95-1657BC5FB0EC}" type="presParOf" srcId="{5DC87041-CAD1-4A10-B45B-91C2B4024D76}" destId="{B736CAD8-4AD6-4CF9-B255-076E5337D37A}" srcOrd="0" destOrd="0" presId="urn:microsoft.com/office/officeart/2008/layout/VerticalCurvedList"/>
    <dgm:cxn modelId="{6F929B51-0BDF-45CE-97FF-4161825B1F1B}" type="presParOf" srcId="{5598DA13-01FA-4A67-8C93-F0F175AF9A06}" destId="{363015BA-0AFE-4A64-968D-B9D18457288A}" srcOrd="11" destOrd="0" presId="urn:microsoft.com/office/officeart/2008/layout/VerticalCurvedList"/>
    <dgm:cxn modelId="{E62EF786-7159-4FAB-A3CE-A3B6BE1B0B39}" type="presParOf" srcId="{5598DA13-01FA-4A67-8C93-F0F175AF9A06}" destId="{F319FAAF-9056-44DF-9DA4-6C1EF7FE98AD}" srcOrd="12" destOrd="0" presId="urn:microsoft.com/office/officeart/2008/layout/VerticalCurvedList"/>
    <dgm:cxn modelId="{563B927F-F196-4ACD-AB4E-1E8EE5894594}" type="presParOf" srcId="{F319FAAF-9056-44DF-9DA4-6C1EF7FE98AD}" destId="{CD90E626-F84A-43DE-87DC-72251761F20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BAA68FF-628A-4B00-B695-646FDABC47C8}" type="doc">
      <dgm:prSet loTypeId="urn:microsoft.com/office/officeart/2008/layout/LinedList" loCatId="list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6D1D1145-1E90-4907-91DD-ED9D28DA5D0D}">
      <dgm:prSet phldrT="[Текст]"/>
      <dgm:spPr/>
      <dgm:t>
        <a:bodyPr/>
        <a:lstStyle/>
        <a:p>
          <a:r>
            <a:rPr lang="ru-RU" dirty="0" smtClean="0"/>
            <a:t>правильность оформления заявления</a:t>
          </a:r>
          <a:endParaRPr lang="ru-RU" dirty="0"/>
        </a:p>
      </dgm:t>
    </dgm:pt>
    <dgm:pt modelId="{F7A83383-B164-4B56-A3C8-E63D92256EA3}" type="parTrans" cxnId="{D4A09D73-0DE7-43DC-9946-FD33B0A06738}">
      <dgm:prSet/>
      <dgm:spPr/>
      <dgm:t>
        <a:bodyPr/>
        <a:lstStyle/>
        <a:p>
          <a:endParaRPr lang="ru-RU"/>
        </a:p>
      </dgm:t>
    </dgm:pt>
    <dgm:pt modelId="{025B1C77-AF56-4463-B732-FA943286CB0A}" type="sibTrans" cxnId="{D4A09D73-0DE7-43DC-9946-FD33B0A06738}">
      <dgm:prSet/>
      <dgm:spPr/>
      <dgm:t>
        <a:bodyPr/>
        <a:lstStyle/>
        <a:p>
          <a:endParaRPr lang="ru-RU"/>
        </a:p>
      </dgm:t>
    </dgm:pt>
    <dgm:pt modelId="{7074DA72-6E0F-4B1A-9D99-7B281C89962F}">
      <dgm:prSet phldrT="[Текст]"/>
      <dgm:spPr/>
      <dgm:t>
        <a:bodyPr/>
        <a:lstStyle/>
        <a:p>
          <a:r>
            <a:rPr lang="ru-RU" dirty="0" smtClean="0"/>
            <a:t>полный комплект документов</a:t>
          </a:r>
          <a:endParaRPr lang="ru-RU" dirty="0"/>
        </a:p>
      </dgm:t>
    </dgm:pt>
    <dgm:pt modelId="{DE4A6ABE-5656-4AD6-8694-52CD5706A00D}" type="parTrans" cxnId="{DA8E2706-A732-49AE-9C27-2E5A1DC58389}">
      <dgm:prSet/>
      <dgm:spPr/>
      <dgm:t>
        <a:bodyPr/>
        <a:lstStyle/>
        <a:p>
          <a:endParaRPr lang="ru-RU"/>
        </a:p>
      </dgm:t>
    </dgm:pt>
    <dgm:pt modelId="{78E566D4-A552-4B1E-A148-C09CF4F16AEA}" type="sibTrans" cxnId="{DA8E2706-A732-49AE-9C27-2E5A1DC58389}">
      <dgm:prSet/>
      <dgm:spPr/>
      <dgm:t>
        <a:bodyPr/>
        <a:lstStyle/>
        <a:p>
          <a:endParaRPr lang="ru-RU"/>
        </a:p>
      </dgm:t>
    </dgm:pt>
    <dgm:pt modelId="{580FFF97-0D7D-48EA-A6BA-427BAEB396BC}">
      <dgm:prSet phldrT="[Текст]"/>
      <dgm:spPr/>
      <dgm:t>
        <a:bodyPr/>
        <a:lstStyle/>
        <a:p>
          <a:r>
            <a:rPr lang="ru-RU" dirty="0" smtClean="0"/>
            <a:t>достоверность сведений в заявлении </a:t>
          </a:r>
          <a:endParaRPr lang="ru-RU" dirty="0"/>
        </a:p>
      </dgm:t>
    </dgm:pt>
    <dgm:pt modelId="{D88C2ECB-C19C-478E-80F9-47491A4FDD25}" type="parTrans" cxnId="{C81D24E3-AA6F-4A7F-9FE5-99E8AE99F390}">
      <dgm:prSet/>
      <dgm:spPr/>
      <dgm:t>
        <a:bodyPr/>
        <a:lstStyle/>
        <a:p>
          <a:endParaRPr lang="ru-RU"/>
        </a:p>
      </dgm:t>
    </dgm:pt>
    <dgm:pt modelId="{96A96ADF-6BBD-48C7-865A-3BF83E986C06}" type="sibTrans" cxnId="{C81D24E3-AA6F-4A7F-9FE5-99E8AE99F390}">
      <dgm:prSet/>
      <dgm:spPr/>
      <dgm:t>
        <a:bodyPr/>
        <a:lstStyle/>
        <a:p>
          <a:endParaRPr lang="ru-RU"/>
        </a:p>
      </dgm:t>
    </dgm:pt>
    <dgm:pt modelId="{B69FDAD1-B0F4-49D9-B997-32701DA26511}">
      <dgm:prSet/>
      <dgm:spPr/>
      <dgm:t>
        <a:bodyPr/>
        <a:lstStyle/>
        <a:p>
          <a:r>
            <a:rPr lang="ru-RU" dirty="0" smtClean="0"/>
            <a:t>отсутствие противоречий в реестре </a:t>
          </a:r>
          <a:endParaRPr lang="ru-RU" dirty="0"/>
        </a:p>
      </dgm:t>
    </dgm:pt>
    <dgm:pt modelId="{6946050D-42C8-4E9D-B6D6-AA698D99EDF4}" type="parTrans" cxnId="{9B5EF363-16F0-42BA-8DF9-133F2DA60640}">
      <dgm:prSet/>
      <dgm:spPr/>
      <dgm:t>
        <a:bodyPr/>
        <a:lstStyle/>
        <a:p>
          <a:endParaRPr lang="ru-RU"/>
        </a:p>
      </dgm:t>
    </dgm:pt>
    <dgm:pt modelId="{FFDFC881-8C5A-47CF-B27E-BA50C869035A}" type="sibTrans" cxnId="{9B5EF363-16F0-42BA-8DF9-133F2DA60640}">
      <dgm:prSet/>
      <dgm:spPr/>
      <dgm:t>
        <a:bodyPr/>
        <a:lstStyle/>
        <a:p>
          <a:endParaRPr lang="ru-RU"/>
        </a:p>
      </dgm:t>
    </dgm:pt>
    <dgm:pt modelId="{2B3BB679-9301-4C4C-9266-938F9E8E87C5}">
      <dgm:prSet/>
      <dgm:spPr/>
      <dgm:t>
        <a:bodyPr/>
        <a:lstStyle/>
        <a:p>
          <a:r>
            <a:rPr lang="ru-RU" dirty="0" smtClean="0"/>
            <a:t>отсутствие судебных споров</a:t>
          </a:r>
          <a:endParaRPr lang="ru-RU" dirty="0"/>
        </a:p>
      </dgm:t>
    </dgm:pt>
    <dgm:pt modelId="{4C48EB89-15DC-4D76-8D5B-98BE50D6B00C}" type="parTrans" cxnId="{1C65E5CE-98FD-4D11-B1D2-8F6B2A9E3A3A}">
      <dgm:prSet/>
      <dgm:spPr/>
      <dgm:t>
        <a:bodyPr/>
        <a:lstStyle/>
        <a:p>
          <a:endParaRPr lang="ru-RU"/>
        </a:p>
      </dgm:t>
    </dgm:pt>
    <dgm:pt modelId="{8A0D509C-383E-4C33-BDD2-FF4C6F38459E}" type="sibTrans" cxnId="{1C65E5CE-98FD-4D11-B1D2-8F6B2A9E3A3A}">
      <dgm:prSet/>
      <dgm:spPr/>
      <dgm:t>
        <a:bodyPr/>
        <a:lstStyle/>
        <a:p>
          <a:endParaRPr lang="ru-RU"/>
        </a:p>
      </dgm:t>
    </dgm:pt>
    <dgm:pt modelId="{A254E00F-41EC-43C9-BF0F-5E29838DB8E8}">
      <dgm:prSet/>
      <dgm:spPr/>
      <dgm:t>
        <a:bodyPr/>
        <a:lstStyle/>
        <a:p>
          <a:r>
            <a:rPr lang="ru-RU" dirty="0" smtClean="0"/>
            <a:t>размещение информации </a:t>
          </a:r>
          <a:endParaRPr lang="ru-RU" dirty="0"/>
        </a:p>
      </dgm:t>
    </dgm:pt>
    <dgm:pt modelId="{5024D257-5325-48FC-9DB4-9556FC00B091}" type="parTrans" cxnId="{361C4B9E-F955-4B60-BDA4-F3259B51F8A6}">
      <dgm:prSet/>
      <dgm:spPr/>
      <dgm:t>
        <a:bodyPr/>
        <a:lstStyle/>
        <a:p>
          <a:endParaRPr lang="ru-RU"/>
        </a:p>
      </dgm:t>
    </dgm:pt>
    <dgm:pt modelId="{2AC5839F-D7F7-4105-B897-460AEC74ED42}" type="sibTrans" cxnId="{361C4B9E-F955-4B60-BDA4-F3259B51F8A6}">
      <dgm:prSet/>
      <dgm:spPr/>
      <dgm:t>
        <a:bodyPr/>
        <a:lstStyle/>
        <a:p>
          <a:endParaRPr lang="ru-RU"/>
        </a:p>
      </dgm:t>
    </dgm:pt>
    <dgm:pt modelId="{B38A0D8A-0439-4834-B79B-4A13E5C2A44F}" type="pres">
      <dgm:prSet presAssocID="{0BAA68FF-628A-4B00-B695-646FDABC47C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F1E8A426-2624-417E-8D69-0B0360E9F77B}" type="pres">
      <dgm:prSet presAssocID="{6D1D1145-1E90-4907-91DD-ED9D28DA5D0D}" presName="thickLine" presStyleLbl="alignNode1" presStyleIdx="0" presStyleCnt="6"/>
      <dgm:spPr/>
    </dgm:pt>
    <dgm:pt modelId="{28B6C614-62EC-431D-BC4C-2F5B49707DED}" type="pres">
      <dgm:prSet presAssocID="{6D1D1145-1E90-4907-91DD-ED9D28DA5D0D}" presName="horz1" presStyleCnt="0"/>
      <dgm:spPr/>
    </dgm:pt>
    <dgm:pt modelId="{C9C863EC-C36E-4481-B425-983B4605BE02}" type="pres">
      <dgm:prSet presAssocID="{6D1D1145-1E90-4907-91DD-ED9D28DA5D0D}" presName="tx1" presStyleLbl="revTx" presStyleIdx="0" presStyleCnt="6"/>
      <dgm:spPr/>
      <dgm:t>
        <a:bodyPr/>
        <a:lstStyle/>
        <a:p>
          <a:endParaRPr lang="ru-RU"/>
        </a:p>
      </dgm:t>
    </dgm:pt>
    <dgm:pt modelId="{C9957AE0-FD43-407A-A5CD-D8116485CD9D}" type="pres">
      <dgm:prSet presAssocID="{6D1D1145-1E90-4907-91DD-ED9D28DA5D0D}" presName="vert1" presStyleCnt="0"/>
      <dgm:spPr/>
    </dgm:pt>
    <dgm:pt modelId="{11459802-BC91-4B53-8F53-560BBF58B0B8}" type="pres">
      <dgm:prSet presAssocID="{7074DA72-6E0F-4B1A-9D99-7B281C89962F}" presName="thickLine" presStyleLbl="alignNode1" presStyleIdx="1" presStyleCnt="6"/>
      <dgm:spPr/>
    </dgm:pt>
    <dgm:pt modelId="{380F6112-6DB9-42B8-B6A3-BE9B5F1BF1D0}" type="pres">
      <dgm:prSet presAssocID="{7074DA72-6E0F-4B1A-9D99-7B281C89962F}" presName="horz1" presStyleCnt="0"/>
      <dgm:spPr/>
    </dgm:pt>
    <dgm:pt modelId="{DEC9D712-797F-4244-9A13-12DCAFB01F57}" type="pres">
      <dgm:prSet presAssocID="{7074DA72-6E0F-4B1A-9D99-7B281C89962F}" presName="tx1" presStyleLbl="revTx" presStyleIdx="1" presStyleCnt="6"/>
      <dgm:spPr/>
      <dgm:t>
        <a:bodyPr/>
        <a:lstStyle/>
        <a:p>
          <a:endParaRPr lang="ru-RU"/>
        </a:p>
      </dgm:t>
    </dgm:pt>
    <dgm:pt modelId="{F9792511-D354-49F6-AE19-C7E453A6B003}" type="pres">
      <dgm:prSet presAssocID="{7074DA72-6E0F-4B1A-9D99-7B281C89962F}" presName="vert1" presStyleCnt="0"/>
      <dgm:spPr/>
    </dgm:pt>
    <dgm:pt modelId="{6B331522-9507-4A1C-943D-C526EB025D4E}" type="pres">
      <dgm:prSet presAssocID="{580FFF97-0D7D-48EA-A6BA-427BAEB396BC}" presName="thickLine" presStyleLbl="alignNode1" presStyleIdx="2" presStyleCnt="6"/>
      <dgm:spPr/>
    </dgm:pt>
    <dgm:pt modelId="{78197E2B-44AA-4BD6-8521-1E73BEE5ECDD}" type="pres">
      <dgm:prSet presAssocID="{580FFF97-0D7D-48EA-A6BA-427BAEB396BC}" presName="horz1" presStyleCnt="0"/>
      <dgm:spPr/>
    </dgm:pt>
    <dgm:pt modelId="{94655555-86AB-4F4B-8F07-1C3CAA8F7ADF}" type="pres">
      <dgm:prSet presAssocID="{580FFF97-0D7D-48EA-A6BA-427BAEB396BC}" presName="tx1" presStyleLbl="revTx" presStyleIdx="2" presStyleCnt="6"/>
      <dgm:spPr/>
      <dgm:t>
        <a:bodyPr/>
        <a:lstStyle/>
        <a:p>
          <a:endParaRPr lang="ru-RU"/>
        </a:p>
      </dgm:t>
    </dgm:pt>
    <dgm:pt modelId="{178F3BB0-19EF-45FB-AD91-F89D82D72E66}" type="pres">
      <dgm:prSet presAssocID="{580FFF97-0D7D-48EA-A6BA-427BAEB396BC}" presName="vert1" presStyleCnt="0"/>
      <dgm:spPr/>
    </dgm:pt>
    <dgm:pt modelId="{897FB90E-6611-475E-A29B-9BFB7A628C71}" type="pres">
      <dgm:prSet presAssocID="{B69FDAD1-B0F4-49D9-B997-32701DA26511}" presName="thickLine" presStyleLbl="alignNode1" presStyleIdx="3" presStyleCnt="6"/>
      <dgm:spPr/>
    </dgm:pt>
    <dgm:pt modelId="{CAA807D0-816C-4F18-B71D-B8728D1207C8}" type="pres">
      <dgm:prSet presAssocID="{B69FDAD1-B0F4-49D9-B997-32701DA26511}" presName="horz1" presStyleCnt="0"/>
      <dgm:spPr/>
    </dgm:pt>
    <dgm:pt modelId="{52D6C6A1-D5DE-43C8-ACD6-24BB3DD1358C}" type="pres">
      <dgm:prSet presAssocID="{B69FDAD1-B0F4-49D9-B997-32701DA26511}" presName="tx1" presStyleLbl="revTx" presStyleIdx="3" presStyleCnt="6"/>
      <dgm:spPr/>
      <dgm:t>
        <a:bodyPr/>
        <a:lstStyle/>
        <a:p>
          <a:endParaRPr lang="ru-RU"/>
        </a:p>
      </dgm:t>
    </dgm:pt>
    <dgm:pt modelId="{4E764FAD-BB4C-44ED-8993-333D86D2872A}" type="pres">
      <dgm:prSet presAssocID="{B69FDAD1-B0F4-49D9-B997-32701DA26511}" presName="vert1" presStyleCnt="0"/>
      <dgm:spPr/>
    </dgm:pt>
    <dgm:pt modelId="{620025C1-E512-40F4-B020-C333EFE1F65F}" type="pres">
      <dgm:prSet presAssocID="{2B3BB679-9301-4C4C-9266-938F9E8E87C5}" presName="thickLine" presStyleLbl="alignNode1" presStyleIdx="4" presStyleCnt="6"/>
      <dgm:spPr/>
    </dgm:pt>
    <dgm:pt modelId="{385E3E9F-197F-4224-ABAF-BB0D0791AA23}" type="pres">
      <dgm:prSet presAssocID="{2B3BB679-9301-4C4C-9266-938F9E8E87C5}" presName="horz1" presStyleCnt="0"/>
      <dgm:spPr/>
    </dgm:pt>
    <dgm:pt modelId="{729249EB-674E-49BE-8206-F45441CB41B3}" type="pres">
      <dgm:prSet presAssocID="{2B3BB679-9301-4C4C-9266-938F9E8E87C5}" presName="tx1" presStyleLbl="revTx" presStyleIdx="4" presStyleCnt="6"/>
      <dgm:spPr/>
      <dgm:t>
        <a:bodyPr/>
        <a:lstStyle/>
        <a:p>
          <a:endParaRPr lang="ru-RU"/>
        </a:p>
      </dgm:t>
    </dgm:pt>
    <dgm:pt modelId="{B710074F-F38F-49DB-9F13-D26D3AC96E51}" type="pres">
      <dgm:prSet presAssocID="{2B3BB679-9301-4C4C-9266-938F9E8E87C5}" presName="vert1" presStyleCnt="0"/>
      <dgm:spPr/>
    </dgm:pt>
    <dgm:pt modelId="{7A1676A9-76E3-4BF6-B149-BD6D2889F556}" type="pres">
      <dgm:prSet presAssocID="{A254E00F-41EC-43C9-BF0F-5E29838DB8E8}" presName="thickLine" presStyleLbl="alignNode1" presStyleIdx="5" presStyleCnt="6"/>
      <dgm:spPr/>
    </dgm:pt>
    <dgm:pt modelId="{B395F3AB-E0C4-4378-B3B1-4D297FA986B1}" type="pres">
      <dgm:prSet presAssocID="{A254E00F-41EC-43C9-BF0F-5E29838DB8E8}" presName="horz1" presStyleCnt="0"/>
      <dgm:spPr/>
    </dgm:pt>
    <dgm:pt modelId="{3B5941DE-333F-4D5C-BC91-74C976D261EC}" type="pres">
      <dgm:prSet presAssocID="{A254E00F-41EC-43C9-BF0F-5E29838DB8E8}" presName="tx1" presStyleLbl="revTx" presStyleIdx="5" presStyleCnt="6"/>
      <dgm:spPr/>
      <dgm:t>
        <a:bodyPr/>
        <a:lstStyle/>
        <a:p>
          <a:endParaRPr lang="ru-RU"/>
        </a:p>
      </dgm:t>
    </dgm:pt>
    <dgm:pt modelId="{5E20EE83-B40C-48A2-B068-746503347D1A}" type="pres">
      <dgm:prSet presAssocID="{A254E00F-41EC-43C9-BF0F-5E29838DB8E8}" presName="vert1" presStyleCnt="0"/>
      <dgm:spPr/>
    </dgm:pt>
  </dgm:ptLst>
  <dgm:cxnLst>
    <dgm:cxn modelId="{C81D24E3-AA6F-4A7F-9FE5-99E8AE99F390}" srcId="{0BAA68FF-628A-4B00-B695-646FDABC47C8}" destId="{580FFF97-0D7D-48EA-A6BA-427BAEB396BC}" srcOrd="2" destOrd="0" parTransId="{D88C2ECB-C19C-478E-80F9-47491A4FDD25}" sibTransId="{96A96ADF-6BBD-48C7-865A-3BF83E986C06}"/>
    <dgm:cxn modelId="{AE7A486D-173B-40CA-8CFE-088C06A4A0EA}" type="presOf" srcId="{B69FDAD1-B0F4-49D9-B997-32701DA26511}" destId="{52D6C6A1-D5DE-43C8-ACD6-24BB3DD1358C}" srcOrd="0" destOrd="0" presId="urn:microsoft.com/office/officeart/2008/layout/LinedList"/>
    <dgm:cxn modelId="{1C65E5CE-98FD-4D11-B1D2-8F6B2A9E3A3A}" srcId="{0BAA68FF-628A-4B00-B695-646FDABC47C8}" destId="{2B3BB679-9301-4C4C-9266-938F9E8E87C5}" srcOrd="4" destOrd="0" parTransId="{4C48EB89-15DC-4D76-8D5B-98BE50D6B00C}" sibTransId="{8A0D509C-383E-4C33-BDD2-FF4C6F38459E}"/>
    <dgm:cxn modelId="{A9548837-B463-41FA-B5A0-63B1B146A561}" type="presOf" srcId="{A254E00F-41EC-43C9-BF0F-5E29838DB8E8}" destId="{3B5941DE-333F-4D5C-BC91-74C976D261EC}" srcOrd="0" destOrd="0" presId="urn:microsoft.com/office/officeart/2008/layout/LinedList"/>
    <dgm:cxn modelId="{786012C9-FF45-4C1B-8253-BC68EC9F5965}" type="presOf" srcId="{0BAA68FF-628A-4B00-B695-646FDABC47C8}" destId="{B38A0D8A-0439-4834-B79B-4A13E5C2A44F}" srcOrd="0" destOrd="0" presId="urn:microsoft.com/office/officeart/2008/layout/LinedList"/>
    <dgm:cxn modelId="{2BF7AA47-89F4-4824-8D98-A6171D57D0CA}" type="presOf" srcId="{2B3BB679-9301-4C4C-9266-938F9E8E87C5}" destId="{729249EB-674E-49BE-8206-F45441CB41B3}" srcOrd="0" destOrd="0" presId="urn:microsoft.com/office/officeart/2008/layout/LinedList"/>
    <dgm:cxn modelId="{361C4B9E-F955-4B60-BDA4-F3259B51F8A6}" srcId="{0BAA68FF-628A-4B00-B695-646FDABC47C8}" destId="{A254E00F-41EC-43C9-BF0F-5E29838DB8E8}" srcOrd="5" destOrd="0" parTransId="{5024D257-5325-48FC-9DB4-9556FC00B091}" sibTransId="{2AC5839F-D7F7-4105-B897-460AEC74ED42}"/>
    <dgm:cxn modelId="{34FF1B2A-F9A5-418B-8372-618824C3253F}" type="presOf" srcId="{6D1D1145-1E90-4907-91DD-ED9D28DA5D0D}" destId="{C9C863EC-C36E-4481-B425-983B4605BE02}" srcOrd="0" destOrd="0" presId="urn:microsoft.com/office/officeart/2008/layout/LinedList"/>
    <dgm:cxn modelId="{D4A09D73-0DE7-43DC-9946-FD33B0A06738}" srcId="{0BAA68FF-628A-4B00-B695-646FDABC47C8}" destId="{6D1D1145-1E90-4907-91DD-ED9D28DA5D0D}" srcOrd="0" destOrd="0" parTransId="{F7A83383-B164-4B56-A3C8-E63D92256EA3}" sibTransId="{025B1C77-AF56-4463-B732-FA943286CB0A}"/>
    <dgm:cxn modelId="{A3C71EB0-29A0-4652-B69C-7BD01C923719}" type="presOf" srcId="{580FFF97-0D7D-48EA-A6BA-427BAEB396BC}" destId="{94655555-86AB-4F4B-8F07-1C3CAA8F7ADF}" srcOrd="0" destOrd="0" presId="urn:microsoft.com/office/officeart/2008/layout/LinedList"/>
    <dgm:cxn modelId="{9B5EF363-16F0-42BA-8DF9-133F2DA60640}" srcId="{0BAA68FF-628A-4B00-B695-646FDABC47C8}" destId="{B69FDAD1-B0F4-49D9-B997-32701DA26511}" srcOrd="3" destOrd="0" parTransId="{6946050D-42C8-4E9D-B6D6-AA698D99EDF4}" sibTransId="{FFDFC881-8C5A-47CF-B27E-BA50C869035A}"/>
    <dgm:cxn modelId="{DA8E2706-A732-49AE-9C27-2E5A1DC58389}" srcId="{0BAA68FF-628A-4B00-B695-646FDABC47C8}" destId="{7074DA72-6E0F-4B1A-9D99-7B281C89962F}" srcOrd="1" destOrd="0" parTransId="{DE4A6ABE-5656-4AD6-8694-52CD5706A00D}" sibTransId="{78E566D4-A552-4B1E-A148-C09CF4F16AEA}"/>
    <dgm:cxn modelId="{CF45313A-AB69-40EF-81CE-EE0A49E8270E}" type="presOf" srcId="{7074DA72-6E0F-4B1A-9D99-7B281C89962F}" destId="{DEC9D712-797F-4244-9A13-12DCAFB01F57}" srcOrd="0" destOrd="0" presId="urn:microsoft.com/office/officeart/2008/layout/LinedList"/>
    <dgm:cxn modelId="{05130245-2E16-4503-82B5-9E8B7E1894B4}" type="presParOf" srcId="{B38A0D8A-0439-4834-B79B-4A13E5C2A44F}" destId="{F1E8A426-2624-417E-8D69-0B0360E9F77B}" srcOrd="0" destOrd="0" presId="urn:microsoft.com/office/officeart/2008/layout/LinedList"/>
    <dgm:cxn modelId="{6C4B934B-083B-466F-9E91-C8BF315B8137}" type="presParOf" srcId="{B38A0D8A-0439-4834-B79B-4A13E5C2A44F}" destId="{28B6C614-62EC-431D-BC4C-2F5B49707DED}" srcOrd="1" destOrd="0" presId="urn:microsoft.com/office/officeart/2008/layout/LinedList"/>
    <dgm:cxn modelId="{D2D026EE-02CF-4CDD-AE1E-3E74963AA6DD}" type="presParOf" srcId="{28B6C614-62EC-431D-BC4C-2F5B49707DED}" destId="{C9C863EC-C36E-4481-B425-983B4605BE02}" srcOrd="0" destOrd="0" presId="urn:microsoft.com/office/officeart/2008/layout/LinedList"/>
    <dgm:cxn modelId="{224C5CB0-6CE8-46CE-AC86-577A4EE6544B}" type="presParOf" srcId="{28B6C614-62EC-431D-BC4C-2F5B49707DED}" destId="{C9957AE0-FD43-407A-A5CD-D8116485CD9D}" srcOrd="1" destOrd="0" presId="urn:microsoft.com/office/officeart/2008/layout/LinedList"/>
    <dgm:cxn modelId="{AB381415-02BB-4699-9315-AAFE13A678D3}" type="presParOf" srcId="{B38A0D8A-0439-4834-B79B-4A13E5C2A44F}" destId="{11459802-BC91-4B53-8F53-560BBF58B0B8}" srcOrd="2" destOrd="0" presId="urn:microsoft.com/office/officeart/2008/layout/LinedList"/>
    <dgm:cxn modelId="{F3D3C3AE-B4BB-4EE2-BCC6-DAF416E594C6}" type="presParOf" srcId="{B38A0D8A-0439-4834-B79B-4A13E5C2A44F}" destId="{380F6112-6DB9-42B8-B6A3-BE9B5F1BF1D0}" srcOrd="3" destOrd="0" presId="urn:microsoft.com/office/officeart/2008/layout/LinedList"/>
    <dgm:cxn modelId="{D7FFFAE1-E1A4-4012-A9C2-D673C1CF1F0A}" type="presParOf" srcId="{380F6112-6DB9-42B8-B6A3-BE9B5F1BF1D0}" destId="{DEC9D712-797F-4244-9A13-12DCAFB01F57}" srcOrd="0" destOrd="0" presId="urn:microsoft.com/office/officeart/2008/layout/LinedList"/>
    <dgm:cxn modelId="{0C315741-0B95-482F-914F-90342E8474EF}" type="presParOf" srcId="{380F6112-6DB9-42B8-B6A3-BE9B5F1BF1D0}" destId="{F9792511-D354-49F6-AE19-C7E453A6B003}" srcOrd="1" destOrd="0" presId="urn:microsoft.com/office/officeart/2008/layout/LinedList"/>
    <dgm:cxn modelId="{BBBE3E54-82D4-45DD-96E8-494B5608352D}" type="presParOf" srcId="{B38A0D8A-0439-4834-B79B-4A13E5C2A44F}" destId="{6B331522-9507-4A1C-943D-C526EB025D4E}" srcOrd="4" destOrd="0" presId="urn:microsoft.com/office/officeart/2008/layout/LinedList"/>
    <dgm:cxn modelId="{D73B0A3A-C5F9-40CE-A63E-713020899311}" type="presParOf" srcId="{B38A0D8A-0439-4834-B79B-4A13E5C2A44F}" destId="{78197E2B-44AA-4BD6-8521-1E73BEE5ECDD}" srcOrd="5" destOrd="0" presId="urn:microsoft.com/office/officeart/2008/layout/LinedList"/>
    <dgm:cxn modelId="{11BBFE97-54A7-4FCA-9D80-E363641438F8}" type="presParOf" srcId="{78197E2B-44AA-4BD6-8521-1E73BEE5ECDD}" destId="{94655555-86AB-4F4B-8F07-1C3CAA8F7ADF}" srcOrd="0" destOrd="0" presId="urn:microsoft.com/office/officeart/2008/layout/LinedList"/>
    <dgm:cxn modelId="{F71E4B6E-F407-4DA9-A9EC-7872804504E7}" type="presParOf" srcId="{78197E2B-44AA-4BD6-8521-1E73BEE5ECDD}" destId="{178F3BB0-19EF-45FB-AD91-F89D82D72E66}" srcOrd="1" destOrd="0" presId="urn:microsoft.com/office/officeart/2008/layout/LinedList"/>
    <dgm:cxn modelId="{85F3EDBF-D004-4A39-A4D7-C51090E637E7}" type="presParOf" srcId="{B38A0D8A-0439-4834-B79B-4A13E5C2A44F}" destId="{897FB90E-6611-475E-A29B-9BFB7A628C71}" srcOrd="6" destOrd="0" presId="urn:microsoft.com/office/officeart/2008/layout/LinedList"/>
    <dgm:cxn modelId="{5164204E-4ED6-4B53-8B04-411E02372953}" type="presParOf" srcId="{B38A0D8A-0439-4834-B79B-4A13E5C2A44F}" destId="{CAA807D0-816C-4F18-B71D-B8728D1207C8}" srcOrd="7" destOrd="0" presId="urn:microsoft.com/office/officeart/2008/layout/LinedList"/>
    <dgm:cxn modelId="{EA21F2FE-CE25-4628-9A9A-05EA711B25E8}" type="presParOf" srcId="{CAA807D0-816C-4F18-B71D-B8728D1207C8}" destId="{52D6C6A1-D5DE-43C8-ACD6-24BB3DD1358C}" srcOrd="0" destOrd="0" presId="urn:microsoft.com/office/officeart/2008/layout/LinedList"/>
    <dgm:cxn modelId="{3E33B583-FC33-4A2F-AC40-8A85726C32A7}" type="presParOf" srcId="{CAA807D0-816C-4F18-B71D-B8728D1207C8}" destId="{4E764FAD-BB4C-44ED-8993-333D86D2872A}" srcOrd="1" destOrd="0" presId="urn:microsoft.com/office/officeart/2008/layout/LinedList"/>
    <dgm:cxn modelId="{E2C9EA2F-BA47-4D49-AADC-AB5DEFAB03E1}" type="presParOf" srcId="{B38A0D8A-0439-4834-B79B-4A13E5C2A44F}" destId="{620025C1-E512-40F4-B020-C333EFE1F65F}" srcOrd="8" destOrd="0" presId="urn:microsoft.com/office/officeart/2008/layout/LinedList"/>
    <dgm:cxn modelId="{23E2E0DF-55C9-42FF-AED5-F877114E5940}" type="presParOf" srcId="{B38A0D8A-0439-4834-B79B-4A13E5C2A44F}" destId="{385E3E9F-197F-4224-ABAF-BB0D0791AA23}" srcOrd="9" destOrd="0" presId="urn:microsoft.com/office/officeart/2008/layout/LinedList"/>
    <dgm:cxn modelId="{7440E94F-867C-4FAD-B760-57137BAC70A8}" type="presParOf" srcId="{385E3E9F-197F-4224-ABAF-BB0D0791AA23}" destId="{729249EB-674E-49BE-8206-F45441CB41B3}" srcOrd="0" destOrd="0" presId="urn:microsoft.com/office/officeart/2008/layout/LinedList"/>
    <dgm:cxn modelId="{D5CB89E9-160B-4107-82E6-AF1874B053E9}" type="presParOf" srcId="{385E3E9F-197F-4224-ABAF-BB0D0791AA23}" destId="{B710074F-F38F-49DB-9F13-D26D3AC96E51}" srcOrd="1" destOrd="0" presId="urn:microsoft.com/office/officeart/2008/layout/LinedList"/>
    <dgm:cxn modelId="{B3588FA9-3006-4C89-8283-B0D69F4CABE2}" type="presParOf" srcId="{B38A0D8A-0439-4834-B79B-4A13E5C2A44F}" destId="{7A1676A9-76E3-4BF6-B149-BD6D2889F556}" srcOrd="10" destOrd="0" presId="urn:microsoft.com/office/officeart/2008/layout/LinedList"/>
    <dgm:cxn modelId="{F044E5DC-E4C6-4014-84C5-8AF9DF43FEB4}" type="presParOf" srcId="{B38A0D8A-0439-4834-B79B-4A13E5C2A44F}" destId="{B395F3AB-E0C4-4378-B3B1-4D297FA986B1}" srcOrd="11" destOrd="0" presId="urn:microsoft.com/office/officeart/2008/layout/LinedList"/>
    <dgm:cxn modelId="{95B002A1-1391-437F-8FD6-9D71EA2EEFDF}" type="presParOf" srcId="{B395F3AB-E0C4-4378-B3B1-4D297FA986B1}" destId="{3B5941DE-333F-4D5C-BC91-74C976D261EC}" srcOrd="0" destOrd="0" presId="urn:microsoft.com/office/officeart/2008/layout/LinedList"/>
    <dgm:cxn modelId="{905D0EE4-CF0B-4A11-A5BA-E0290216B2DD}" type="presParOf" srcId="{B395F3AB-E0C4-4378-B3B1-4D297FA986B1}" destId="{5E20EE83-B40C-48A2-B068-746503347D1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BAA68FF-628A-4B00-B695-646FDABC47C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20D79C2-194C-4857-BDC1-E27FB1E81A37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3200" dirty="0" smtClean="0">
              <a:solidFill>
                <a:schemeClr val="tx1"/>
              </a:solidFill>
            </a:rPr>
            <a:t>внесение изменений</a:t>
          </a:r>
          <a:endParaRPr lang="ru-RU" sz="3200" dirty="0">
            <a:solidFill>
              <a:schemeClr val="tx1"/>
            </a:solidFill>
          </a:endParaRPr>
        </a:p>
      </dgm:t>
    </dgm:pt>
    <dgm:pt modelId="{313750A0-76BD-4C98-972A-793C9A278BFB}" type="parTrans" cxnId="{247FCCA0-C65F-44C3-B15F-B5AA331A9AC5}">
      <dgm:prSet/>
      <dgm:spPr/>
      <dgm:t>
        <a:bodyPr/>
        <a:lstStyle/>
        <a:p>
          <a:endParaRPr lang="ru-RU"/>
        </a:p>
      </dgm:t>
    </dgm:pt>
    <dgm:pt modelId="{52EE3AE8-1CBD-4135-B377-4AAA85AB8979}" type="sibTrans" cxnId="{247FCCA0-C65F-44C3-B15F-B5AA331A9AC5}">
      <dgm:prSet/>
      <dgm:spPr/>
      <dgm:t>
        <a:bodyPr/>
        <a:lstStyle/>
        <a:p>
          <a:endParaRPr lang="ru-RU"/>
        </a:p>
      </dgm:t>
    </dgm:pt>
    <dgm:pt modelId="{A904BBC6-F22A-4B37-941E-E41401C846DE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3200" dirty="0" smtClean="0">
              <a:solidFill>
                <a:schemeClr val="tx1"/>
              </a:solidFill>
            </a:rPr>
            <a:t>приостановление рассмотрения заявления </a:t>
          </a:r>
          <a:endParaRPr lang="ru-RU" sz="3200" dirty="0">
            <a:solidFill>
              <a:schemeClr val="tx1"/>
            </a:solidFill>
          </a:endParaRPr>
        </a:p>
      </dgm:t>
    </dgm:pt>
    <dgm:pt modelId="{4F34E3D5-3537-4424-9472-618C9DED9888}" type="parTrans" cxnId="{F0FEF865-E227-4540-959D-2D399197C147}">
      <dgm:prSet/>
      <dgm:spPr/>
      <dgm:t>
        <a:bodyPr/>
        <a:lstStyle/>
        <a:p>
          <a:endParaRPr lang="ru-RU"/>
        </a:p>
      </dgm:t>
    </dgm:pt>
    <dgm:pt modelId="{1536BCE8-BB4A-4218-81CE-5C80AE50BAB7}" type="sibTrans" cxnId="{F0FEF865-E227-4540-959D-2D399197C147}">
      <dgm:prSet/>
      <dgm:spPr/>
      <dgm:t>
        <a:bodyPr/>
        <a:lstStyle/>
        <a:p>
          <a:endParaRPr lang="ru-RU"/>
        </a:p>
      </dgm:t>
    </dgm:pt>
    <dgm:pt modelId="{445B4143-724B-43F0-A58B-5FAE429F205E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3200" dirty="0" smtClean="0">
              <a:solidFill>
                <a:schemeClr val="tx1"/>
              </a:solidFill>
            </a:rPr>
            <a:t>отказ во внесении изменений</a:t>
          </a:r>
        </a:p>
        <a:p>
          <a:endParaRPr lang="ru-RU" sz="2600" dirty="0">
            <a:solidFill>
              <a:schemeClr val="tx1"/>
            </a:solidFill>
          </a:endParaRPr>
        </a:p>
      </dgm:t>
    </dgm:pt>
    <dgm:pt modelId="{7214B188-9715-4719-9083-4200258EDCE1}" type="parTrans" cxnId="{9ECF0111-18A7-4C9C-800D-E8D0C6D2BB4A}">
      <dgm:prSet/>
      <dgm:spPr/>
      <dgm:t>
        <a:bodyPr/>
        <a:lstStyle/>
        <a:p>
          <a:endParaRPr lang="ru-RU"/>
        </a:p>
      </dgm:t>
    </dgm:pt>
    <dgm:pt modelId="{A5C0B12D-2E13-4734-884B-259DD3035112}" type="sibTrans" cxnId="{9ECF0111-18A7-4C9C-800D-E8D0C6D2BB4A}">
      <dgm:prSet/>
      <dgm:spPr/>
      <dgm:t>
        <a:bodyPr/>
        <a:lstStyle/>
        <a:p>
          <a:endParaRPr lang="ru-RU"/>
        </a:p>
      </dgm:t>
    </dgm:pt>
    <dgm:pt modelId="{D5A5196A-6A9C-4CC1-9E5F-77D84E0CDFBF}" type="pres">
      <dgm:prSet presAssocID="{0BAA68FF-628A-4B00-B695-646FDABC47C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5598DA13-01FA-4A67-8C93-F0F175AF9A06}" type="pres">
      <dgm:prSet presAssocID="{0BAA68FF-628A-4B00-B695-646FDABC47C8}" presName="Name1" presStyleCnt="0"/>
      <dgm:spPr/>
    </dgm:pt>
    <dgm:pt modelId="{709AE967-BCE4-4DA2-BC21-8B5ECD179C5E}" type="pres">
      <dgm:prSet presAssocID="{0BAA68FF-628A-4B00-B695-646FDABC47C8}" presName="cycle" presStyleCnt="0"/>
      <dgm:spPr/>
    </dgm:pt>
    <dgm:pt modelId="{B50B0339-7B17-45AD-8C0E-8E569ACFE111}" type="pres">
      <dgm:prSet presAssocID="{0BAA68FF-628A-4B00-B695-646FDABC47C8}" presName="srcNode" presStyleLbl="node1" presStyleIdx="0" presStyleCnt="3"/>
      <dgm:spPr/>
    </dgm:pt>
    <dgm:pt modelId="{2F618291-E74F-4B17-BB2D-0CAE64FCFCAC}" type="pres">
      <dgm:prSet presAssocID="{0BAA68FF-628A-4B00-B695-646FDABC47C8}" presName="conn" presStyleLbl="parChTrans1D2" presStyleIdx="0" presStyleCnt="1"/>
      <dgm:spPr/>
      <dgm:t>
        <a:bodyPr/>
        <a:lstStyle/>
        <a:p>
          <a:endParaRPr lang="ru-RU"/>
        </a:p>
      </dgm:t>
    </dgm:pt>
    <dgm:pt modelId="{1826A119-4644-4D4A-8025-69707C338523}" type="pres">
      <dgm:prSet presAssocID="{0BAA68FF-628A-4B00-B695-646FDABC47C8}" presName="extraNode" presStyleLbl="node1" presStyleIdx="0" presStyleCnt="3"/>
      <dgm:spPr/>
    </dgm:pt>
    <dgm:pt modelId="{9CE19558-60D6-4F96-92CE-1EEE904D7B40}" type="pres">
      <dgm:prSet presAssocID="{0BAA68FF-628A-4B00-B695-646FDABC47C8}" presName="dstNode" presStyleLbl="node1" presStyleIdx="0" presStyleCnt="3"/>
      <dgm:spPr/>
    </dgm:pt>
    <dgm:pt modelId="{D41DC437-6D82-43EE-BB4B-2229E90B92FD}" type="pres">
      <dgm:prSet presAssocID="{E20D79C2-194C-4857-BDC1-E27FB1E81A37}" presName="text_1" presStyleLbl="node1" presStyleIdx="0" presStyleCnt="3" custLinFactNeighborX="880" custLinFactNeighborY="-13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8436E1-877B-4E7F-B9E4-7E20AFCC1EAE}" type="pres">
      <dgm:prSet presAssocID="{E20D79C2-194C-4857-BDC1-E27FB1E81A37}" presName="accent_1" presStyleCnt="0"/>
      <dgm:spPr/>
    </dgm:pt>
    <dgm:pt modelId="{4C6698C2-9098-49D2-BB8F-6DF9B5008273}" type="pres">
      <dgm:prSet presAssocID="{E20D79C2-194C-4857-BDC1-E27FB1E81A37}" presName="accentRepeatNode" presStyleLbl="solidFgAcc1" presStyleIdx="0" presStyleCnt="3" custScaleX="49213" custScaleY="49213"/>
      <dgm:spPr/>
    </dgm:pt>
    <dgm:pt modelId="{80C97BDD-303B-4356-A9C4-F353C4B0AA5F}" type="pres">
      <dgm:prSet presAssocID="{A904BBC6-F22A-4B37-941E-E41401C846DE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8D1899-B298-4BCC-876D-4E7929FB3F40}" type="pres">
      <dgm:prSet presAssocID="{A904BBC6-F22A-4B37-941E-E41401C846DE}" presName="accent_2" presStyleCnt="0"/>
      <dgm:spPr/>
    </dgm:pt>
    <dgm:pt modelId="{0CA90641-DFAA-4852-A8ED-0E9546ED8EF2}" type="pres">
      <dgm:prSet presAssocID="{A904BBC6-F22A-4B37-941E-E41401C846DE}" presName="accentRepeatNode" presStyleLbl="solidFgAcc1" presStyleIdx="1" presStyleCnt="3" custScaleX="49213" custScaleY="49213"/>
      <dgm:spPr/>
    </dgm:pt>
    <dgm:pt modelId="{8B03F013-34AD-4239-B3B9-260B19B94505}" type="pres">
      <dgm:prSet presAssocID="{445B4143-724B-43F0-A58B-5FAE429F205E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ACB05D-CD1A-4368-ACD9-587244590B7F}" type="pres">
      <dgm:prSet presAssocID="{445B4143-724B-43F0-A58B-5FAE429F205E}" presName="accent_3" presStyleCnt="0"/>
      <dgm:spPr/>
    </dgm:pt>
    <dgm:pt modelId="{CD90E626-F84A-43DE-87DC-72251761F20C}" type="pres">
      <dgm:prSet presAssocID="{445B4143-724B-43F0-A58B-5FAE429F205E}" presName="accentRepeatNode" presStyleLbl="solidFgAcc1" presStyleIdx="2" presStyleCnt="3" custScaleX="49070" custScaleY="49070"/>
      <dgm:spPr/>
    </dgm:pt>
  </dgm:ptLst>
  <dgm:cxnLst>
    <dgm:cxn modelId="{8F7680EE-108A-450D-A8D9-365DC910BFE8}" type="presOf" srcId="{52EE3AE8-1CBD-4135-B377-4AAA85AB8979}" destId="{2F618291-E74F-4B17-BB2D-0CAE64FCFCAC}" srcOrd="0" destOrd="0" presId="urn:microsoft.com/office/officeart/2008/layout/VerticalCurvedList"/>
    <dgm:cxn modelId="{9ECF0111-18A7-4C9C-800D-E8D0C6D2BB4A}" srcId="{0BAA68FF-628A-4B00-B695-646FDABC47C8}" destId="{445B4143-724B-43F0-A58B-5FAE429F205E}" srcOrd="2" destOrd="0" parTransId="{7214B188-9715-4719-9083-4200258EDCE1}" sibTransId="{A5C0B12D-2E13-4734-884B-259DD3035112}"/>
    <dgm:cxn modelId="{247FCCA0-C65F-44C3-B15F-B5AA331A9AC5}" srcId="{0BAA68FF-628A-4B00-B695-646FDABC47C8}" destId="{E20D79C2-194C-4857-BDC1-E27FB1E81A37}" srcOrd="0" destOrd="0" parTransId="{313750A0-76BD-4C98-972A-793C9A278BFB}" sibTransId="{52EE3AE8-1CBD-4135-B377-4AAA85AB8979}"/>
    <dgm:cxn modelId="{BBE087DA-0615-423F-B33F-F3E6F60B39DB}" type="presOf" srcId="{445B4143-724B-43F0-A58B-5FAE429F205E}" destId="{8B03F013-34AD-4239-B3B9-260B19B94505}" srcOrd="0" destOrd="0" presId="urn:microsoft.com/office/officeart/2008/layout/VerticalCurvedList"/>
    <dgm:cxn modelId="{A575F10C-8576-409D-AA80-20C0D77971F4}" type="presOf" srcId="{A904BBC6-F22A-4B37-941E-E41401C846DE}" destId="{80C97BDD-303B-4356-A9C4-F353C4B0AA5F}" srcOrd="0" destOrd="0" presId="urn:microsoft.com/office/officeart/2008/layout/VerticalCurvedList"/>
    <dgm:cxn modelId="{F0FEF865-E227-4540-959D-2D399197C147}" srcId="{0BAA68FF-628A-4B00-B695-646FDABC47C8}" destId="{A904BBC6-F22A-4B37-941E-E41401C846DE}" srcOrd="1" destOrd="0" parTransId="{4F34E3D5-3537-4424-9472-618C9DED9888}" sibTransId="{1536BCE8-BB4A-4218-81CE-5C80AE50BAB7}"/>
    <dgm:cxn modelId="{04E01329-0927-4CBF-9966-E5C650877AA5}" type="presOf" srcId="{E20D79C2-194C-4857-BDC1-E27FB1E81A37}" destId="{D41DC437-6D82-43EE-BB4B-2229E90B92FD}" srcOrd="0" destOrd="0" presId="urn:microsoft.com/office/officeart/2008/layout/VerticalCurvedList"/>
    <dgm:cxn modelId="{D6026446-407D-497D-A1CB-C73C28B03B38}" type="presOf" srcId="{0BAA68FF-628A-4B00-B695-646FDABC47C8}" destId="{D5A5196A-6A9C-4CC1-9E5F-77D84E0CDFBF}" srcOrd="0" destOrd="0" presId="urn:microsoft.com/office/officeart/2008/layout/VerticalCurvedList"/>
    <dgm:cxn modelId="{8D42B836-F0E2-4910-A926-6DAE22038514}" type="presParOf" srcId="{D5A5196A-6A9C-4CC1-9E5F-77D84E0CDFBF}" destId="{5598DA13-01FA-4A67-8C93-F0F175AF9A06}" srcOrd="0" destOrd="0" presId="urn:microsoft.com/office/officeart/2008/layout/VerticalCurvedList"/>
    <dgm:cxn modelId="{951D7ABC-71B8-443D-ACDE-7B456B07E583}" type="presParOf" srcId="{5598DA13-01FA-4A67-8C93-F0F175AF9A06}" destId="{709AE967-BCE4-4DA2-BC21-8B5ECD179C5E}" srcOrd="0" destOrd="0" presId="urn:microsoft.com/office/officeart/2008/layout/VerticalCurvedList"/>
    <dgm:cxn modelId="{84F32CF8-26C1-44F6-9589-B5C5AF5D77BE}" type="presParOf" srcId="{709AE967-BCE4-4DA2-BC21-8B5ECD179C5E}" destId="{B50B0339-7B17-45AD-8C0E-8E569ACFE111}" srcOrd="0" destOrd="0" presId="urn:microsoft.com/office/officeart/2008/layout/VerticalCurvedList"/>
    <dgm:cxn modelId="{0977091D-AB7C-441D-B2F5-2AAF840D71DF}" type="presParOf" srcId="{709AE967-BCE4-4DA2-BC21-8B5ECD179C5E}" destId="{2F618291-E74F-4B17-BB2D-0CAE64FCFCAC}" srcOrd="1" destOrd="0" presId="urn:microsoft.com/office/officeart/2008/layout/VerticalCurvedList"/>
    <dgm:cxn modelId="{8A9A2A28-0C42-49AB-8AC8-7B68C567F81C}" type="presParOf" srcId="{709AE967-BCE4-4DA2-BC21-8B5ECD179C5E}" destId="{1826A119-4644-4D4A-8025-69707C338523}" srcOrd="2" destOrd="0" presId="urn:microsoft.com/office/officeart/2008/layout/VerticalCurvedList"/>
    <dgm:cxn modelId="{4351354A-608D-45EF-9398-5D68307022A1}" type="presParOf" srcId="{709AE967-BCE4-4DA2-BC21-8B5ECD179C5E}" destId="{9CE19558-60D6-4F96-92CE-1EEE904D7B40}" srcOrd="3" destOrd="0" presId="urn:microsoft.com/office/officeart/2008/layout/VerticalCurvedList"/>
    <dgm:cxn modelId="{DEBDE945-09CF-45D1-B033-33ADD92F8B76}" type="presParOf" srcId="{5598DA13-01FA-4A67-8C93-F0F175AF9A06}" destId="{D41DC437-6D82-43EE-BB4B-2229E90B92FD}" srcOrd="1" destOrd="0" presId="urn:microsoft.com/office/officeart/2008/layout/VerticalCurvedList"/>
    <dgm:cxn modelId="{CFB08029-CE18-4755-9F5F-F252109A3AA5}" type="presParOf" srcId="{5598DA13-01FA-4A67-8C93-F0F175AF9A06}" destId="{848436E1-877B-4E7F-B9E4-7E20AFCC1EAE}" srcOrd="2" destOrd="0" presId="urn:microsoft.com/office/officeart/2008/layout/VerticalCurvedList"/>
    <dgm:cxn modelId="{18207A10-C8CD-4133-A806-43289AE9C47A}" type="presParOf" srcId="{848436E1-877B-4E7F-B9E4-7E20AFCC1EAE}" destId="{4C6698C2-9098-49D2-BB8F-6DF9B5008273}" srcOrd="0" destOrd="0" presId="urn:microsoft.com/office/officeart/2008/layout/VerticalCurvedList"/>
    <dgm:cxn modelId="{6F6E11D5-510F-4863-B1EF-21F62F1040C9}" type="presParOf" srcId="{5598DA13-01FA-4A67-8C93-F0F175AF9A06}" destId="{80C97BDD-303B-4356-A9C4-F353C4B0AA5F}" srcOrd="3" destOrd="0" presId="urn:microsoft.com/office/officeart/2008/layout/VerticalCurvedList"/>
    <dgm:cxn modelId="{BF912CC8-C350-43D1-ABEF-3508A27D062E}" type="presParOf" srcId="{5598DA13-01FA-4A67-8C93-F0F175AF9A06}" destId="{1C8D1899-B298-4BCC-876D-4E7929FB3F40}" srcOrd="4" destOrd="0" presId="urn:microsoft.com/office/officeart/2008/layout/VerticalCurvedList"/>
    <dgm:cxn modelId="{7FAC9A96-1EA1-4051-84E3-ACF67EAC8F1D}" type="presParOf" srcId="{1C8D1899-B298-4BCC-876D-4E7929FB3F40}" destId="{0CA90641-DFAA-4852-A8ED-0E9546ED8EF2}" srcOrd="0" destOrd="0" presId="urn:microsoft.com/office/officeart/2008/layout/VerticalCurvedList"/>
    <dgm:cxn modelId="{39F708BE-03E6-4517-9E7A-7B6281D5D91C}" type="presParOf" srcId="{5598DA13-01FA-4A67-8C93-F0F175AF9A06}" destId="{8B03F013-34AD-4239-B3B9-260B19B94505}" srcOrd="5" destOrd="0" presId="urn:microsoft.com/office/officeart/2008/layout/VerticalCurvedList"/>
    <dgm:cxn modelId="{DAD052E1-2281-4E17-9D2D-11D475C4BF94}" type="presParOf" srcId="{5598DA13-01FA-4A67-8C93-F0F175AF9A06}" destId="{A3ACB05D-CD1A-4368-ACD9-587244590B7F}" srcOrd="6" destOrd="0" presId="urn:microsoft.com/office/officeart/2008/layout/VerticalCurvedList"/>
    <dgm:cxn modelId="{D7537F9F-1E0B-4D8E-9E23-E057E1E5711C}" type="presParOf" srcId="{A3ACB05D-CD1A-4368-ACD9-587244590B7F}" destId="{CD90E626-F84A-43DE-87DC-72251761F20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335BA08-4B05-427C-AFAE-6C9D218719C8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2CB6E4-D522-480F-9AF7-455B52BF0402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ошибки в оформлении</a:t>
          </a:r>
          <a:endParaRPr lang="ru-RU" dirty="0">
            <a:solidFill>
              <a:schemeClr val="tx1"/>
            </a:solidFill>
          </a:endParaRPr>
        </a:p>
      </dgm:t>
    </dgm:pt>
    <dgm:pt modelId="{4A7DFA78-4A15-4F5B-B5B8-694372D46BCA}" type="parTrans" cxnId="{472E1A8C-DE2F-461B-BB0E-5EC0798915C7}">
      <dgm:prSet/>
      <dgm:spPr/>
      <dgm:t>
        <a:bodyPr/>
        <a:lstStyle/>
        <a:p>
          <a:endParaRPr lang="ru-RU"/>
        </a:p>
      </dgm:t>
    </dgm:pt>
    <dgm:pt modelId="{5C04C1F2-3245-4DC5-A02E-55951CB671BB}" type="sibTrans" cxnId="{472E1A8C-DE2F-461B-BB0E-5EC0798915C7}">
      <dgm:prSet/>
      <dgm:spPr/>
      <dgm:t>
        <a:bodyPr/>
        <a:lstStyle/>
        <a:p>
          <a:endParaRPr lang="ru-RU"/>
        </a:p>
      </dgm:t>
    </dgm:pt>
    <dgm:pt modelId="{91EE5B06-4CC9-448B-BEBD-84C05143823E}">
      <dgm:prSet phldrT="[Текст]"/>
      <dgm:spPr/>
      <dgm:t>
        <a:bodyPr/>
        <a:lstStyle/>
        <a:p>
          <a:endParaRPr lang="ru-RU"/>
        </a:p>
      </dgm:t>
    </dgm:pt>
    <dgm:pt modelId="{4D0B45CF-110C-4A5B-8F3E-A0DA9C047827}" type="parTrans" cxnId="{8E4B1457-F166-425A-A307-93EF11B184D5}">
      <dgm:prSet/>
      <dgm:spPr/>
      <dgm:t>
        <a:bodyPr/>
        <a:lstStyle/>
        <a:p>
          <a:endParaRPr lang="ru-RU"/>
        </a:p>
      </dgm:t>
    </dgm:pt>
    <dgm:pt modelId="{2CD72280-7130-47C7-9BFB-1E8AEC4F836E}" type="sibTrans" cxnId="{8E4B1457-F166-425A-A307-93EF11B184D5}">
      <dgm:prSet/>
      <dgm:spPr/>
      <dgm:t>
        <a:bodyPr/>
        <a:lstStyle/>
        <a:p>
          <a:endParaRPr lang="ru-RU"/>
        </a:p>
      </dgm:t>
    </dgm:pt>
    <dgm:pt modelId="{76201D24-A0B7-4468-ABE5-54A3BE13EDCD}">
      <dgm:prSet/>
      <dgm:spPr/>
      <dgm:t>
        <a:bodyPr/>
        <a:lstStyle/>
        <a:p>
          <a:endParaRPr lang="ru-RU"/>
        </a:p>
      </dgm:t>
    </dgm:pt>
    <dgm:pt modelId="{39B1A187-B08F-4A50-B3B3-BC7FB8E64153}" type="parTrans" cxnId="{4041E47A-964A-4F39-A924-541BE0397D83}">
      <dgm:prSet/>
      <dgm:spPr/>
      <dgm:t>
        <a:bodyPr/>
        <a:lstStyle/>
        <a:p>
          <a:endParaRPr lang="ru-RU"/>
        </a:p>
      </dgm:t>
    </dgm:pt>
    <dgm:pt modelId="{11BE836A-3B0D-4D2B-801A-AC80CC1C9C5E}" type="sibTrans" cxnId="{4041E47A-964A-4F39-A924-541BE0397D83}">
      <dgm:prSet/>
      <dgm:spPr/>
      <dgm:t>
        <a:bodyPr/>
        <a:lstStyle/>
        <a:p>
          <a:endParaRPr lang="ru-RU"/>
        </a:p>
      </dgm:t>
    </dgm:pt>
    <dgm:pt modelId="{12EF54C2-9E5A-4636-BBA4-C3F07B3B1665}">
      <dgm:prSet/>
      <dgm:spPr/>
      <dgm:t>
        <a:bodyPr/>
        <a:lstStyle/>
        <a:p>
          <a:endParaRPr lang="ru-RU"/>
        </a:p>
      </dgm:t>
    </dgm:pt>
    <dgm:pt modelId="{068AFBAD-580C-4DAB-84AD-84AC9BDB9D5F}" type="parTrans" cxnId="{1603B70A-8654-4651-940E-33BE42843952}">
      <dgm:prSet/>
      <dgm:spPr/>
      <dgm:t>
        <a:bodyPr/>
        <a:lstStyle/>
        <a:p>
          <a:endParaRPr lang="ru-RU"/>
        </a:p>
      </dgm:t>
    </dgm:pt>
    <dgm:pt modelId="{62F97941-AF8C-4CE5-A969-182763333855}" type="sibTrans" cxnId="{1603B70A-8654-4651-940E-33BE42843952}">
      <dgm:prSet/>
      <dgm:spPr/>
      <dgm:t>
        <a:bodyPr/>
        <a:lstStyle/>
        <a:p>
          <a:endParaRPr lang="ru-RU"/>
        </a:p>
      </dgm:t>
    </dgm:pt>
    <dgm:pt modelId="{C8638916-F992-4A28-A484-8154CBB2141F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cap="all" baseline="0" dirty="0" smtClean="0"/>
            <a:t>отказ</a:t>
          </a:r>
        </a:p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B336E039-0283-4D0C-BE16-F8CE0FF2C83C}" type="parTrans" cxnId="{8A4F0CCF-769E-41DA-A0AA-79388BE9235F}">
      <dgm:prSet/>
      <dgm:spPr/>
      <dgm:t>
        <a:bodyPr/>
        <a:lstStyle/>
        <a:p>
          <a:endParaRPr lang="ru-RU"/>
        </a:p>
      </dgm:t>
    </dgm:pt>
    <dgm:pt modelId="{26F15F76-01D2-44FD-8E92-D9FBCA8719CA}" type="sibTrans" cxnId="{8A4F0CCF-769E-41DA-A0AA-79388BE9235F}">
      <dgm:prSet/>
      <dgm:spPr/>
      <dgm:t>
        <a:bodyPr/>
        <a:lstStyle/>
        <a:p>
          <a:endParaRPr lang="ru-RU"/>
        </a:p>
      </dgm:t>
    </dgm:pt>
    <dgm:pt modelId="{863B2608-357C-4096-9A82-D469A3006197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неполный комплект документов</a:t>
          </a:r>
          <a:endParaRPr lang="ru-RU" dirty="0">
            <a:solidFill>
              <a:schemeClr val="tx1"/>
            </a:solidFill>
          </a:endParaRPr>
        </a:p>
      </dgm:t>
    </dgm:pt>
    <dgm:pt modelId="{EAC69801-AF45-46D2-82DB-964A13858F97}" type="parTrans" cxnId="{3451B612-7662-4084-88F2-21533D94E1A1}">
      <dgm:prSet/>
      <dgm:spPr/>
      <dgm:t>
        <a:bodyPr/>
        <a:lstStyle/>
        <a:p>
          <a:endParaRPr lang="ru-RU"/>
        </a:p>
      </dgm:t>
    </dgm:pt>
    <dgm:pt modelId="{18FE7400-4E0D-44DB-B5BA-A9FD13FE8B4C}" type="sibTrans" cxnId="{3451B612-7662-4084-88F2-21533D94E1A1}">
      <dgm:prSet/>
      <dgm:spPr/>
      <dgm:t>
        <a:bodyPr/>
        <a:lstStyle/>
        <a:p>
          <a:endParaRPr lang="ru-RU"/>
        </a:p>
      </dgm:t>
    </dgm:pt>
    <dgm:pt modelId="{06D8B1F6-9851-46F3-ADE3-2920D2AC0805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судебные споры</a:t>
          </a:r>
          <a:endParaRPr lang="ru-RU" dirty="0">
            <a:solidFill>
              <a:schemeClr val="tx1"/>
            </a:solidFill>
          </a:endParaRPr>
        </a:p>
      </dgm:t>
    </dgm:pt>
    <dgm:pt modelId="{CD745A6E-D4D7-4F30-B24A-E106A7A93DA1}" type="parTrans" cxnId="{CEB53FCD-97D8-4EC0-8033-76F9323A64C0}">
      <dgm:prSet/>
      <dgm:spPr/>
      <dgm:t>
        <a:bodyPr/>
        <a:lstStyle/>
        <a:p>
          <a:endParaRPr lang="ru-RU"/>
        </a:p>
      </dgm:t>
    </dgm:pt>
    <dgm:pt modelId="{F56FD2B8-F6CF-46DD-9CD0-9B1D0FACF629}" type="sibTrans" cxnId="{CEB53FCD-97D8-4EC0-8033-76F9323A64C0}">
      <dgm:prSet/>
      <dgm:spPr/>
      <dgm:t>
        <a:bodyPr/>
        <a:lstStyle/>
        <a:p>
          <a:endParaRPr lang="ru-RU"/>
        </a:p>
      </dgm:t>
    </dgm:pt>
    <dgm:pt modelId="{6F0272DD-913E-4AA2-8A68-C8E9B6BC1C7B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/>
            <a:t> </a:t>
          </a:r>
          <a:r>
            <a:rPr lang="ru-RU" dirty="0" smtClean="0">
              <a:solidFill>
                <a:schemeClr val="tx1"/>
              </a:solidFill>
            </a:rPr>
            <a:t>информация не размещена в ГИС ЖКХ</a:t>
          </a:r>
          <a:endParaRPr lang="ru-RU" dirty="0">
            <a:solidFill>
              <a:schemeClr val="tx1"/>
            </a:solidFill>
          </a:endParaRPr>
        </a:p>
      </dgm:t>
    </dgm:pt>
    <dgm:pt modelId="{8ABB2FB0-3377-4178-8263-7D84B15A2E48}" type="parTrans" cxnId="{46280F5E-EAE0-42D8-A6A6-440D51B36B3A}">
      <dgm:prSet/>
      <dgm:spPr/>
      <dgm:t>
        <a:bodyPr/>
        <a:lstStyle/>
        <a:p>
          <a:endParaRPr lang="ru-RU"/>
        </a:p>
      </dgm:t>
    </dgm:pt>
    <dgm:pt modelId="{89A535BF-D84E-4C04-B0A5-AD558D95E57F}" type="sibTrans" cxnId="{46280F5E-EAE0-42D8-A6A6-440D51B36B3A}">
      <dgm:prSet/>
      <dgm:spPr/>
      <dgm:t>
        <a:bodyPr/>
        <a:lstStyle/>
        <a:p>
          <a:endParaRPr lang="ru-RU"/>
        </a:p>
      </dgm:t>
    </dgm:pt>
    <dgm:pt modelId="{EBC5F6F5-0CC3-482F-825D-518EFED54206}" type="pres">
      <dgm:prSet presAssocID="{6335BA08-4B05-427C-AFAE-6C9D218719C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68A597-64EA-46C3-BCB2-93DBD4DF14FC}" type="pres">
      <dgm:prSet presAssocID="{C8638916-F992-4A28-A484-8154CBB2141F}" presName="centerShape" presStyleLbl="node0" presStyleIdx="0" presStyleCnt="1"/>
      <dgm:spPr/>
      <dgm:t>
        <a:bodyPr/>
        <a:lstStyle/>
        <a:p>
          <a:endParaRPr lang="ru-RU"/>
        </a:p>
      </dgm:t>
    </dgm:pt>
    <dgm:pt modelId="{6E736857-1EE0-4B18-BEE9-764C1816A60C}" type="pres">
      <dgm:prSet presAssocID="{4A7DFA78-4A15-4F5B-B5B8-694372D46BCA}" presName="parTrans" presStyleLbl="bgSibTrans2D1" presStyleIdx="0" presStyleCnt="4" custLinFactNeighborX="6802" custLinFactNeighborY="2390"/>
      <dgm:spPr/>
      <dgm:t>
        <a:bodyPr/>
        <a:lstStyle/>
        <a:p>
          <a:endParaRPr lang="ru-RU"/>
        </a:p>
      </dgm:t>
    </dgm:pt>
    <dgm:pt modelId="{DD2238EA-69B3-401B-9C65-6CB54B939B71}" type="pres">
      <dgm:prSet presAssocID="{642CB6E4-D522-480F-9AF7-455B52BF0402}" presName="node" presStyleLbl="node1" presStyleIdx="0" presStyleCnt="4" custRadScaleRad="103891" custRadScaleInc="-90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85F4AA-2A2E-46F4-836F-368B9B326226}" type="pres">
      <dgm:prSet presAssocID="{EAC69801-AF45-46D2-82DB-964A13858F97}" presName="parTrans" presStyleLbl="bgSibTrans2D1" presStyleIdx="1" presStyleCnt="4" custLinFactNeighborX="-534" custLinFactNeighborY="19248"/>
      <dgm:spPr/>
      <dgm:t>
        <a:bodyPr/>
        <a:lstStyle/>
        <a:p>
          <a:endParaRPr lang="ru-RU"/>
        </a:p>
      </dgm:t>
    </dgm:pt>
    <dgm:pt modelId="{C2BC3CB6-92EB-4E52-A5AA-D8DBEF96D97E}" type="pres">
      <dgm:prSet presAssocID="{863B2608-357C-4096-9A82-D469A3006197}" presName="node" presStyleLbl="node1" presStyleIdx="1" presStyleCnt="4" custScaleY="75458" custRadScaleRad="98497" custRadScaleInc="-64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518CD2-0531-4CC6-8858-7A0D4454F145}" type="pres">
      <dgm:prSet presAssocID="{CD745A6E-D4D7-4F30-B24A-E106A7A93DA1}" presName="parTrans" presStyleLbl="bgSibTrans2D1" presStyleIdx="2" presStyleCnt="4" custLinFactNeighborX="-798" custLinFactNeighborY="11617"/>
      <dgm:spPr/>
      <dgm:t>
        <a:bodyPr/>
        <a:lstStyle/>
        <a:p>
          <a:endParaRPr lang="ru-RU"/>
        </a:p>
      </dgm:t>
    </dgm:pt>
    <dgm:pt modelId="{3D8EFA30-57EF-4394-842B-4ABBB0816C37}" type="pres">
      <dgm:prSet presAssocID="{06D8B1F6-9851-46F3-ADE3-2920D2AC0805}" presName="node" presStyleLbl="node1" presStyleIdx="2" presStyleCnt="4" custScaleY="67277" custRadScaleRad="100480" custRadScaleInc="110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985F27-A1C7-4FB1-93AD-1EBEAD18683C}" type="pres">
      <dgm:prSet presAssocID="{8ABB2FB0-3377-4178-8263-7D84B15A2E48}" presName="parTrans" presStyleLbl="bgSibTrans2D1" presStyleIdx="3" presStyleCnt="4" custLinFactNeighborX="-4700" custLinFactNeighborY="3076"/>
      <dgm:spPr/>
      <dgm:t>
        <a:bodyPr/>
        <a:lstStyle/>
        <a:p>
          <a:endParaRPr lang="ru-RU"/>
        </a:p>
      </dgm:t>
    </dgm:pt>
    <dgm:pt modelId="{7398D827-59C2-4B35-810A-61017659B6E4}" type="pres">
      <dgm:prSet presAssocID="{6F0272DD-913E-4AA2-8A68-C8E9B6BC1C7B}" presName="node" presStyleLbl="node1" presStyleIdx="3" presStyleCnt="4" custRadScaleRad="97895" custRadScaleInc="75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D12B71-2B0B-4214-B093-870BDECFF3D8}" type="presOf" srcId="{863B2608-357C-4096-9A82-D469A3006197}" destId="{C2BC3CB6-92EB-4E52-A5AA-D8DBEF96D97E}" srcOrd="0" destOrd="0" presId="urn:microsoft.com/office/officeart/2005/8/layout/radial4"/>
    <dgm:cxn modelId="{472E1A8C-DE2F-461B-BB0E-5EC0798915C7}" srcId="{C8638916-F992-4A28-A484-8154CBB2141F}" destId="{642CB6E4-D522-480F-9AF7-455B52BF0402}" srcOrd="0" destOrd="0" parTransId="{4A7DFA78-4A15-4F5B-B5B8-694372D46BCA}" sibTransId="{5C04C1F2-3245-4DC5-A02E-55951CB671BB}"/>
    <dgm:cxn modelId="{46280F5E-EAE0-42D8-A6A6-440D51B36B3A}" srcId="{C8638916-F992-4A28-A484-8154CBB2141F}" destId="{6F0272DD-913E-4AA2-8A68-C8E9B6BC1C7B}" srcOrd="3" destOrd="0" parTransId="{8ABB2FB0-3377-4178-8263-7D84B15A2E48}" sibTransId="{89A535BF-D84E-4C04-B0A5-AD558D95E57F}"/>
    <dgm:cxn modelId="{5EFD5434-C918-4C83-B130-4D9DC59D418A}" type="presOf" srcId="{4A7DFA78-4A15-4F5B-B5B8-694372D46BCA}" destId="{6E736857-1EE0-4B18-BEE9-764C1816A60C}" srcOrd="0" destOrd="0" presId="urn:microsoft.com/office/officeart/2005/8/layout/radial4"/>
    <dgm:cxn modelId="{CEB53FCD-97D8-4EC0-8033-76F9323A64C0}" srcId="{C8638916-F992-4A28-A484-8154CBB2141F}" destId="{06D8B1F6-9851-46F3-ADE3-2920D2AC0805}" srcOrd="2" destOrd="0" parTransId="{CD745A6E-D4D7-4F30-B24A-E106A7A93DA1}" sibTransId="{F56FD2B8-F6CF-46DD-9CD0-9B1D0FACF629}"/>
    <dgm:cxn modelId="{4041E47A-964A-4F39-A924-541BE0397D83}" srcId="{6335BA08-4B05-427C-AFAE-6C9D218719C8}" destId="{76201D24-A0B7-4468-ABE5-54A3BE13EDCD}" srcOrd="2" destOrd="0" parTransId="{39B1A187-B08F-4A50-B3B3-BC7FB8E64153}" sibTransId="{11BE836A-3B0D-4D2B-801A-AC80CC1C9C5E}"/>
    <dgm:cxn modelId="{E9BD6073-077A-45C3-BB4B-28DF52425F1A}" type="presOf" srcId="{6335BA08-4B05-427C-AFAE-6C9D218719C8}" destId="{EBC5F6F5-0CC3-482F-825D-518EFED54206}" srcOrd="0" destOrd="0" presId="urn:microsoft.com/office/officeart/2005/8/layout/radial4"/>
    <dgm:cxn modelId="{BC52A6EE-C203-4D4F-B94E-DBC9E6A9494D}" type="presOf" srcId="{C8638916-F992-4A28-A484-8154CBB2141F}" destId="{1F68A597-64EA-46C3-BCB2-93DBD4DF14FC}" srcOrd="0" destOrd="0" presId="urn:microsoft.com/office/officeart/2005/8/layout/radial4"/>
    <dgm:cxn modelId="{D17A1633-B879-4D74-8715-3C8A6AB29B13}" type="presOf" srcId="{642CB6E4-D522-480F-9AF7-455B52BF0402}" destId="{DD2238EA-69B3-401B-9C65-6CB54B939B71}" srcOrd="0" destOrd="0" presId="urn:microsoft.com/office/officeart/2005/8/layout/radial4"/>
    <dgm:cxn modelId="{8E4B1457-F166-425A-A307-93EF11B184D5}" srcId="{6335BA08-4B05-427C-AFAE-6C9D218719C8}" destId="{91EE5B06-4CC9-448B-BEBD-84C05143823E}" srcOrd="1" destOrd="0" parTransId="{4D0B45CF-110C-4A5B-8F3E-A0DA9C047827}" sibTransId="{2CD72280-7130-47C7-9BFB-1E8AEC4F836E}"/>
    <dgm:cxn modelId="{F55ED291-4DFC-481C-9C42-FE68692F70A0}" type="presOf" srcId="{CD745A6E-D4D7-4F30-B24A-E106A7A93DA1}" destId="{0F518CD2-0531-4CC6-8858-7A0D4454F145}" srcOrd="0" destOrd="0" presId="urn:microsoft.com/office/officeart/2005/8/layout/radial4"/>
    <dgm:cxn modelId="{3451B612-7662-4084-88F2-21533D94E1A1}" srcId="{C8638916-F992-4A28-A484-8154CBB2141F}" destId="{863B2608-357C-4096-9A82-D469A3006197}" srcOrd="1" destOrd="0" parTransId="{EAC69801-AF45-46D2-82DB-964A13858F97}" sibTransId="{18FE7400-4E0D-44DB-B5BA-A9FD13FE8B4C}"/>
    <dgm:cxn modelId="{90B1E87F-6D51-462E-8B9C-758CDBF3C8DF}" type="presOf" srcId="{EAC69801-AF45-46D2-82DB-964A13858F97}" destId="{E385F4AA-2A2E-46F4-836F-368B9B326226}" srcOrd="0" destOrd="0" presId="urn:microsoft.com/office/officeart/2005/8/layout/radial4"/>
    <dgm:cxn modelId="{D5374E55-E90B-4B72-A6F0-5E8594EDFFD3}" type="presOf" srcId="{8ABB2FB0-3377-4178-8263-7D84B15A2E48}" destId="{0D985F27-A1C7-4FB1-93AD-1EBEAD18683C}" srcOrd="0" destOrd="0" presId="urn:microsoft.com/office/officeart/2005/8/layout/radial4"/>
    <dgm:cxn modelId="{E5C36DE9-D1F3-4AE0-BFA8-23943E5B0822}" type="presOf" srcId="{6F0272DD-913E-4AA2-8A68-C8E9B6BC1C7B}" destId="{7398D827-59C2-4B35-810A-61017659B6E4}" srcOrd="0" destOrd="0" presId="urn:microsoft.com/office/officeart/2005/8/layout/radial4"/>
    <dgm:cxn modelId="{576F5345-4B5D-4208-8CAC-EEAD4BFCDBFC}" type="presOf" srcId="{06D8B1F6-9851-46F3-ADE3-2920D2AC0805}" destId="{3D8EFA30-57EF-4394-842B-4ABBB0816C37}" srcOrd="0" destOrd="0" presId="urn:microsoft.com/office/officeart/2005/8/layout/radial4"/>
    <dgm:cxn modelId="{1603B70A-8654-4651-940E-33BE42843952}" srcId="{6335BA08-4B05-427C-AFAE-6C9D218719C8}" destId="{12EF54C2-9E5A-4636-BBA4-C3F07B3B1665}" srcOrd="3" destOrd="0" parTransId="{068AFBAD-580C-4DAB-84AD-84AC9BDB9D5F}" sibTransId="{62F97941-AF8C-4CE5-A969-182763333855}"/>
    <dgm:cxn modelId="{8A4F0CCF-769E-41DA-A0AA-79388BE9235F}" srcId="{6335BA08-4B05-427C-AFAE-6C9D218719C8}" destId="{C8638916-F992-4A28-A484-8154CBB2141F}" srcOrd="0" destOrd="0" parTransId="{B336E039-0283-4D0C-BE16-F8CE0FF2C83C}" sibTransId="{26F15F76-01D2-44FD-8E92-D9FBCA8719CA}"/>
    <dgm:cxn modelId="{F0B65DBF-AB28-4685-BA96-7581B572D6F0}" type="presParOf" srcId="{EBC5F6F5-0CC3-482F-825D-518EFED54206}" destId="{1F68A597-64EA-46C3-BCB2-93DBD4DF14FC}" srcOrd="0" destOrd="0" presId="urn:microsoft.com/office/officeart/2005/8/layout/radial4"/>
    <dgm:cxn modelId="{09541EFE-03B0-423D-AF0B-BE1BE73D27BA}" type="presParOf" srcId="{EBC5F6F5-0CC3-482F-825D-518EFED54206}" destId="{6E736857-1EE0-4B18-BEE9-764C1816A60C}" srcOrd="1" destOrd="0" presId="urn:microsoft.com/office/officeart/2005/8/layout/radial4"/>
    <dgm:cxn modelId="{D4EFB4A5-8D04-4B33-A87B-A15A310CBF25}" type="presParOf" srcId="{EBC5F6F5-0CC3-482F-825D-518EFED54206}" destId="{DD2238EA-69B3-401B-9C65-6CB54B939B71}" srcOrd="2" destOrd="0" presId="urn:microsoft.com/office/officeart/2005/8/layout/radial4"/>
    <dgm:cxn modelId="{B2F431B1-4A7D-4CC9-BFB8-829CE7A44E4A}" type="presParOf" srcId="{EBC5F6F5-0CC3-482F-825D-518EFED54206}" destId="{E385F4AA-2A2E-46F4-836F-368B9B326226}" srcOrd="3" destOrd="0" presId="urn:microsoft.com/office/officeart/2005/8/layout/radial4"/>
    <dgm:cxn modelId="{37A475EC-EB1A-4BF8-B2BC-BFB61A0E8FB5}" type="presParOf" srcId="{EBC5F6F5-0CC3-482F-825D-518EFED54206}" destId="{C2BC3CB6-92EB-4E52-A5AA-D8DBEF96D97E}" srcOrd="4" destOrd="0" presId="urn:microsoft.com/office/officeart/2005/8/layout/radial4"/>
    <dgm:cxn modelId="{FF17D66D-3B9B-41DB-A0F6-3F0EF6AEC279}" type="presParOf" srcId="{EBC5F6F5-0CC3-482F-825D-518EFED54206}" destId="{0F518CD2-0531-4CC6-8858-7A0D4454F145}" srcOrd="5" destOrd="0" presId="urn:microsoft.com/office/officeart/2005/8/layout/radial4"/>
    <dgm:cxn modelId="{F2AEA8A5-EDDF-47D7-B78E-E0387FBE6AD8}" type="presParOf" srcId="{EBC5F6F5-0CC3-482F-825D-518EFED54206}" destId="{3D8EFA30-57EF-4394-842B-4ABBB0816C37}" srcOrd="6" destOrd="0" presId="urn:microsoft.com/office/officeart/2005/8/layout/radial4"/>
    <dgm:cxn modelId="{01872385-3E96-436E-BE75-460499B12D1F}" type="presParOf" srcId="{EBC5F6F5-0CC3-482F-825D-518EFED54206}" destId="{0D985F27-A1C7-4FB1-93AD-1EBEAD18683C}" srcOrd="7" destOrd="0" presId="urn:microsoft.com/office/officeart/2005/8/layout/radial4"/>
    <dgm:cxn modelId="{BB1A168F-4192-4F76-949E-CCD9DB66E7BB}" type="presParOf" srcId="{EBC5F6F5-0CC3-482F-825D-518EFED54206}" destId="{7398D827-59C2-4B35-810A-61017659B6E4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335BA08-4B05-427C-AFAE-6C9D218719C8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2CB6E4-D522-480F-9AF7-455B52BF0402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недостоверные сведения в заявлении</a:t>
          </a:r>
          <a:endParaRPr lang="ru-RU" sz="2800" dirty="0">
            <a:solidFill>
              <a:schemeClr val="tx1"/>
            </a:solidFill>
          </a:endParaRPr>
        </a:p>
      </dgm:t>
    </dgm:pt>
    <dgm:pt modelId="{4A7DFA78-4A15-4F5B-B5B8-694372D46BCA}" type="parTrans" cxnId="{472E1A8C-DE2F-461B-BB0E-5EC0798915C7}">
      <dgm:prSet/>
      <dgm:spPr/>
      <dgm:t>
        <a:bodyPr/>
        <a:lstStyle/>
        <a:p>
          <a:endParaRPr lang="ru-RU"/>
        </a:p>
      </dgm:t>
    </dgm:pt>
    <dgm:pt modelId="{5C04C1F2-3245-4DC5-A02E-55951CB671BB}" type="sibTrans" cxnId="{472E1A8C-DE2F-461B-BB0E-5EC0798915C7}">
      <dgm:prSet/>
      <dgm:spPr/>
      <dgm:t>
        <a:bodyPr/>
        <a:lstStyle/>
        <a:p>
          <a:endParaRPr lang="ru-RU"/>
        </a:p>
      </dgm:t>
    </dgm:pt>
    <dgm:pt modelId="{91EE5B06-4CC9-448B-BEBD-84C05143823E}">
      <dgm:prSet phldrT="[Текст]"/>
      <dgm:spPr/>
      <dgm:t>
        <a:bodyPr/>
        <a:lstStyle/>
        <a:p>
          <a:endParaRPr lang="ru-RU"/>
        </a:p>
      </dgm:t>
    </dgm:pt>
    <dgm:pt modelId="{4D0B45CF-110C-4A5B-8F3E-A0DA9C047827}" type="parTrans" cxnId="{8E4B1457-F166-425A-A307-93EF11B184D5}">
      <dgm:prSet/>
      <dgm:spPr/>
      <dgm:t>
        <a:bodyPr/>
        <a:lstStyle/>
        <a:p>
          <a:endParaRPr lang="ru-RU"/>
        </a:p>
      </dgm:t>
    </dgm:pt>
    <dgm:pt modelId="{2CD72280-7130-47C7-9BFB-1E8AEC4F836E}" type="sibTrans" cxnId="{8E4B1457-F166-425A-A307-93EF11B184D5}">
      <dgm:prSet/>
      <dgm:spPr/>
      <dgm:t>
        <a:bodyPr/>
        <a:lstStyle/>
        <a:p>
          <a:endParaRPr lang="ru-RU"/>
        </a:p>
      </dgm:t>
    </dgm:pt>
    <dgm:pt modelId="{76201D24-A0B7-4468-ABE5-54A3BE13EDCD}">
      <dgm:prSet/>
      <dgm:spPr/>
      <dgm:t>
        <a:bodyPr/>
        <a:lstStyle/>
        <a:p>
          <a:endParaRPr lang="ru-RU"/>
        </a:p>
      </dgm:t>
    </dgm:pt>
    <dgm:pt modelId="{39B1A187-B08F-4A50-B3B3-BC7FB8E64153}" type="parTrans" cxnId="{4041E47A-964A-4F39-A924-541BE0397D83}">
      <dgm:prSet/>
      <dgm:spPr/>
      <dgm:t>
        <a:bodyPr/>
        <a:lstStyle/>
        <a:p>
          <a:endParaRPr lang="ru-RU"/>
        </a:p>
      </dgm:t>
    </dgm:pt>
    <dgm:pt modelId="{11BE836A-3B0D-4D2B-801A-AC80CC1C9C5E}" type="sibTrans" cxnId="{4041E47A-964A-4F39-A924-541BE0397D83}">
      <dgm:prSet/>
      <dgm:spPr/>
      <dgm:t>
        <a:bodyPr/>
        <a:lstStyle/>
        <a:p>
          <a:endParaRPr lang="ru-RU"/>
        </a:p>
      </dgm:t>
    </dgm:pt>
    <dgm:pt modelId="{12EF54C2-9E5A-4636-BBA4-C3F07B3B1665}">
      <dgm:prSet/>
      <dgm:spPr/>
      <dgm:t>
        <a:bodyPr/>
        <a:lstStyle/>
        <a:p>
          <a:endParaRPr lang="ru-RU"/>
        </a:p>
      </dgm:t>
    </dgm:pt>
    <dgm:pt modelId="{068AFBAD-580C-4DAB-84AD-84AC9BDB9D5F}" type="parTrans" cxnId="{1603B70A-8654-4651-940E-33BE42843952}">
      <dgm:prSet/>
      <dgm:spPr/>
      <dgm:t>
        <a:bodyPr/>
        <a:lstStyle/>
        <a:p>
          <a:endParaRPr lang="ru-RU"/>
        </a:p>
      </dgm:t>
    </dgm:pt>
    <dgm:pt modelId="{62F97941-AF8C-4CE5-A969-182763333855}" type="sibTrans" cxnId="{1603B70A-8654-4651-940E-33BE42843952}">
      <dgm:prSet/>
      <dgm:spPr/>
      <dgm:t>
        <a:bodyPr/>
        <a:lstStyle/>
        <a:p>
          <a:endParaRPr lang="ru-RU"/>
        </a:p>
      </dgm:t>
    </dgm:pt>
    <dgm:pt modelId="{C8638916-F992-4A28-A484-8154CBB2141F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2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200" b="1" cap="all" baseline="0" dirty="0" smtClean="0"/>
            <a:t>приостановление</a:t>
          </a:r>
        </a:p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dirty="0"/>
        </a:p>
      </dgm:t>
    </dgm:pt>
    <dgm:pt modelId="{B336E039-0283-4D0C-BE16-F8CE0FF2C83C}" type="parTrans" cxnId="{8A4F0CCF-769E-41DA-A0AA-79388BE9235F}">
      <dgm:prSet/>
      <dgm:spPr/>
      <dgm:t>
        <a:bodyPr/>
        <a:lstStyle/>
        <a:p>
          <a:endParaRPr lang="ru-RU"/>
        </a:p>
      </dgm:t>
    </dgm:pt>
    <dgm:pt modelId="{26F15F76-01D2-44FD-8E92-D9FBCA8719CA}" type="sibTrans" cxnId="{8A4F0CCF-769E-41DA-A0AA-79388BE9235F}">
      <dgm:prSet/>
      <dgm:spPr/>
      <dgm:t>
        <a:bodyPr/>
        <a:lstStyle/>
        <a:p>
          <a:endParaRPr lang="ru-RU"/>
        </a:p>
      </dgm:t>
    </dgm:pt>
    <dgm:pt modelId="{863B2608-357C-4096-9A82-D469A3006197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противоречия в реестре</a:t>
          </a:r>
          <a:endParaRPr lang="ru-RU" sz="2800" dirty="0">
            <a:solidFill>
              <a:schemeClr val="tx1"/>
            </a:solidFill>
          </a:endParaRPr>
        </a:p>
      </dgm:t>
    </dgm:pt>
    <dgm:pt modelId="{EAC69801-AF45-46D2-82DB-964A13858F97}" type="parTrans" cxnId="{3451B612-7662-4084-88F2-21533D94E1A1}">
      <dgm:prSet/>
      <dgm:spPr/>
      <dgm:t>
        <a:bodyPr/>
        <a:lstStyle/>
        <a:p>
          <a:endParaRPr lang="ru-RU"/>
        </a:p>
      </dgm:t>
    </dgm:pt>
    <dgm:pt modelId="{18FE7400-4E0D-44DB-B5BA-A9FD13FE8B4C}" type="sibTrans" cxnId="{3451B612-7662-4084-88F2-21533D94E1A1}">
      <dgm:prSet/>
      <dgm:spPr/>
      <dgm:t>
        <a:bodyPr/>
        <a:lstStyle/>
        <a:p>
          <a:endParaRPr lang="ru-RU"/>
        </a:p>
      </dgm:t>
    </dgm:pt>
    <dgm:pt modelId="{6F0272DD-913E-4AA2-8A68-C8E9B6BC1C7B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двойные уведомления</a:t>
          </a:r>
          <a:endParaRPr lang="ru-RU" sz="2800" dirty="0">
            <a:solidFill>
              <a:schemeClr val="tx1"/>
            </a:solidFill>
          </a:endParaRPr>
        </a:p>
      </dgm:t>
    </dgm:pt>
    <dgm:pt modelId="{8ABB2FB0-3377-4178-8263-7D84B15A2E48}" type="parTrans" cxnId="{46280F5E-EAE0-42D8-A6A6-440D51B36B3A}">
      <dgm:prSet/>
      <dgm:spPr/>
      <dgm:t>
        <a:bodyPr/>
        <a:lstStyle/>
        <a:p>
          <a:endParaRPr lang="ru-RU"/>
        </a:p>
      </dgm:t>
    </dgm:pt>
    <dgm:pt modelId="{89A535BF-D84E-4C04-B0A5-AD558D95E57F}" type="sibTrans" cxnId="{46280F5E-EAE0-42D8-A6A6-440D51B36B3A}">
      <dgm:prSet/>
      <dgm:spPr/>
      <dgm:t>
        <a:bodyPr/>
        <a:lstStyle/>
        <a:p>
          <a:endParaRPr lang="ru-RU"/>
        </a:p>
      </dgm:t>
    </dgm:pt>
    <dgm:pt modelId="{EBC5F6F5-0CC3-482F-825D-518EFED54206}" type="pres">
      <dgm:prSet presAssocID="{6335BA08-4B05-427C-AFAE-6C9D218719C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68A597-64EA-46C3-BCB2-93DBD4DF14FC}" type="pres">
      <dgm:prSet presAssocID="{C8638916-F992-4A28-A484-8154CBB2141F}" presName="centerShape" presStyleLbl="node0" presStyleIdx="0" presStyleCnt="1" custScaleX="165451"/>
      <dgm:spPr/>
      <dgm:t>
        <a:bodyPr/>
        <a:lstStyle/>
        <a:p>
          <a:endParaRPr lang="ru-RU"/>
        </a:p>
      </dgm:t>
    </dgm:pt>
    <dgm:pt modelId="{6E736857-1EE0-4B18-BEE9-764C1816A60C}" type="pres">
      <dgm:prSet presAssocID="{4A7DFA78-4A15-4F5B-B5B8-694372D46BCA}" presName="parTrans" presStyleLbl="bgSibTrans2D1" presStyleIdx="0" presStyleCnt="3" custAng="251520" custLinFactNeighborX="7977" custLinFactNeighborY="19013"/>
      <dgm:spPr/>
      <dgm:t>
        <a:bodyPr/>
        <a:lstStyle/>
        <a:p>
          <a:endParaRPr lang="ru-RU"/>
        </a:p>
      </dgm:t>
    </dgm:pt>
    <dgm:pt modelId="{DD2238EA-69B3-401B-9C65-6CB54B939B71}" type="pres">
      <dgm:prSet presAssocID="{642CB6E4-D522-480F-9AF7-455B52BF0402}" presName="node" presStyleLbl="node1" presStyleIdx="0" presStyleCnt="3" custScaleX="150399" custRadScaleRad="90152" custRadScaleInc="846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85F4AA-2A2E-46F4-836F-368B9B326226}" type="pres">
      <dgm:prSet presAssocID="{EAC69801-AF45-46D2-82DB-964A13858F97}" presName="parTrans" presStyleLbl="bgSibTrans2D1" presStyleIdx="1" presStyleCnt="3" custLinFactNeighborX="19231" custLinFactNeighborY="-26601"/>
      <dgm:spPr/>
      <dgm:t>
        <a:bodyPr/>
        <a:lstStyle/>
        <a:p>
          <a:endParaRPr lang="ru-RU"/>
        </a:p>
      </dgm:t>
    </dgm:pt>
    <dgm:pt modelId="{C2BC3CB6-92EB-4E52-A5AA-D8DBEF96D97E}" type="pres">
      <dgm:prSet presAssocID="{863B2608-357C-4096-9A82-D469A3006197}" presName="node" presStyleLbl="node1" presStyleIdx="1" presStyleCnt="3" custScaleX="125402" custRadScaleRad="117712" custRadScaleInc="-1261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985F27-A1C7-4FB1-93AD-1EBEAD18683C}" type="pres">
      <dgm:prSet presAssocID="{8ABB2FB0-3377-4178-8263-7D84B15A2E48}" presName="parTrans" presStyleLbl="bgSibTrans2D1" presStyleIdx="2" presStyleCnt="3" custLinFactNeighborX="-16514" custLinFactNeighborY="-15352"/>
      <dgm:spPr/>
      <dgm:t>
        <a:bodyPr/>
        <a:lstStyle/>
        <a:p>
          <a:endParaRPr lang="ru-RU"/>
        </a:p>
      </dgm:t>
    </dgm:pt>
    <dgm:pt modelId="{7398D827-59C2-4B35-810A-61017659B6E4}" type="pres">
      <dgm:prSet presAssocID="{6F0272DD-913E-4AA2-8A68-C8E9B6BC1C7B}" presName="node" presStyleLbl="node1" presStyleIdx="2" presStyleCnt="3" custScaleX="113989" custRadScaleRad="113889" custRadScaleInc="314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41E47A-964A-4F39-A924-541BE0397D83}" srcId="{6335BA08-4B05-427C-AFAE-6C9D218719C8}" destId="{76201D24-A0B7-4468-ABE5-54A3BE13EDCD}" srcOrd="2" destOrd="0" parTransId="{39B1A187-B08F-4A50-B3B3-BC7FB8E64153}" sibTransId="{11BE836A-3B0D-4D2B-801A-AC80CC1C9C5E}"/>
    <dgm:cxn modelId="{B024C447-7DA7-4464-8D87-41776FD7FDC0}" type="presOf" srcId="{EAC69801-AF45-46D2-82DB-964A13858F97}" destId="{E385F4AA-2A2E-46F4-836F-368B9B326226}" srcOrd="0" destOrd="0" presId="urn:microsoft.com/office/officeart/2005/8/layout/radial4"/>
    <dgm:cxn modelId="{8E4B1457-F166-425A-A307-93EF11B184D5}" srcId="{6335BA08-4B05-427C-AFAE-6C9D218719C8}" destId="{91EE5B06-4CC9-448B-BEBD-84C05143823E}" srcOrd="1" destOrd="0" parTransId="{4D0B45CF-110C-4A5B-8F3E-A0DA9C047827}" sibTransId="{2CD72280-7130-47C7-9BFB-1E8AEC4F836E}"/>
    <dgm:cxn modelId="{8A4F0CCF-769E-41DA-A0AA-79388BE9235F}" srcId="{6335BA08-4B05-427C-AFAE-6C9D218719C8}" destId="{C8638916-F992-4A28-A484-8154CBB2141F}" srcOrd="0" destOrd="0" parTransId="{B336E039-0283-4D0C-BE16-F8CE0FF2C83C}" sibTransId="{26F15F76-01D2-44FD-8E92-D9FBCA8719CA}"/>
    <dgm:cxn modelId="{EA4DEE14-9E40-433C-8ABB-8CF4D6599444}" type="presOf" srcId="{C8638916-F992-4A28-A484-8154CBB2141F}" destId="{1F68A597-64EA-46C3-BCB2-93DBD4DF14FC}" srcOrd="0" destOrd="0" presId="urn:microsoft.com/office/officeart/2005/8/layout/radial4"/>
    <dgm:cxn modelId="{46280F5E-EAE0-42D8-A6A6-440D51B36B3A}" srcId="{C8638916-F992-4A28-A484-8154CBB2141F}" destId="{6F0272DD-913E-4AA2-8A68-C8E9B6BC1C7B}" srcOrd="2" destOrd="0" parTransId="{8ABB2FB0-3377-4178-8263-7D84B15A2E48}" sibTransId="{89A535BF-D84E-4C04-B0A5-AD558D95E57F}"/>
    <dgm:cxn modelId="{1603B70A-8654-4651-940E-33BE42843952}" srcId="{6335BA08-4B05-427C-AFAE-6C9D218719C8}" destId="{12EF54C2-9E5A-4636-BBA4-C3F07B3B1665}" srcOrd="3" destOrd="0" parTransId="{068AFBAD-580C-4DAB-84AD-84AC9BDB9D5F}" sibTransId="{62F97941-AF8C-4CE5-A969-182763333855}"/>
    <dgm:cxn modelId="{BEB6E6A0-9E75-4019-B9CE-51BA78CCDB40}" type="presOf" srcId="{863B2608-357C-4096-9A82-D469A3006197}" destId="{C2BC3CB6-92EB-4E52-A5AA-D8DBEF96D97E}" srcOrd="0" destOrd="0" presId="urn:microsoft.com/office/officeart/2005/8/layout/radial4"/>
    <dgm:cxn modelId="{9FFCDE3F-288F-41C8-9FA6-C5461EE4FC98}" type="presOf" srcId="{642CB6E4-D522-480F-9AF7-455B52BF0402}" destId="{DD2238EA-69B3-401B-9C65-6CB54B939B71}" srcOrd="0" destOrd="0" presId="urn:microsoft.com/office/officeart/2005/8/layout/radial4"/>
    <dgm:cxn modelId="{A2E37569-9F43-4348-A4F4-4F1000594565}" type="presOf" srcId="{4A7DFA78-4A15-4F5B-B5B8-694372D46BCA}" destId="{6E736857-1EE0-4B18-BEE9-764C1816A60C}" srcOrd="0" destOrd="0" presId="urn:microsoft.com/office/officeart/2005/8/layout/radial4"/>
    <dgm:cxn modelId="{BA5DD10E-F59D-4706-8A41-F9AB4705BCF9}" type="presOf" srcId="{8ABB2FB0-3377-4178-8263-7D84B15A2E48}" destId="{0D985F27-A1C7-4FB1-93AD-1EBEAD18683C}" srcOrd="0" destOrd="0" presId="urn:microsoft.com/office/officeart/2005/8/layout/radial4"/>
    <dgm:cxn modelId="{307248E7-1A5C-4A88-BD4F-FEB023797472}" type="presOf" srcId="{6335BA08-4B05-427C-AFAE-6C9D218719C8}" destId="{EBC5F6F5-0CC3-482F-825D-518EFED54206}" srcOrd="0" destOrd="0" presId="urn:microsoft.com/office/officeart/2005/8/layout/radial4"/>
    <dgm:cxn modelId="{3451B612-7662-4084-88F2-21533D94E1A1}" srcId="{C8638916-F992-4A28-A484-8154CBB2141F}" destId="{863B2608-357C-4096-9A82-D469A3006197}" srcOrd="1" destOrd="0" parTransId="{EAC69801-AF45-46D2-82DB-964A13858F97}" sibTransId="{18FE7400-4E0D-44DB-B5BA-A9FD13FE8B4C}"/>
    <dgm:cxn modelId="{472E1A8C-DE2F-461B-BB0E-5EC0798915C7}" srcId="{C8638916-F992-4A28-A484-8154CBB2141F}" destId="{642CB6E4-D522-480F-9AF7-455B52BF0402}" srcOrd="0" destOrd="0" parTransId="{4A7DFA78-4A15-4F5B-B5B8-694372D46BCA}" sibTransId="{5C04C1F2-3245-4DC5-A02E-55951CB671BB}"/>
    <dgm:cxn modelId="{ED8E0DF2-206C-4C9D-94D3-36C04F8ED4E6}" type="presOf" srcId="{6F0272DD-913E-4AA2-8A68-C8E9B6BC1C7B}" destId="{7398D827-59C2-4B35-810A-61017659B6E4}" srcOrd="0" destOrd="0" presId="urn:microsoft.com/office/officeart/2005/8/layout/radial4"/>
    <dgm:cxn modelId="{DA557025-3025-4412-BB64-79FB56EB55C5}" type="presParOf" srcId="{EBC5F6F5-0CC3-482F-825D-518EFED54206}" destId="{1F68A597-64EA-46C3-BCB2-93DBD4DF14FC}" srcOrd="0" destOrd="0" presId="urn:microsoft.com/office/officeart/2005/8/layout/radial4"/>
    <dgm:cxn modelId="{CC8E82ED-30DC-4FA4-828B-A8EE1D466A47}" type="presParOf" srcId="{EBC5F6F5-0CC3-482F-825D-518EFED54206}" destId="{6E736857-1EE0-4B18-BEE9-764C1816A60C}" srcOrd="1" destOrd="0" presId="urn:microsoft.com/office/officeart/2005/8/layout/radial4"/>
    <dgm:cxn modelId="{159CC841-8656-4F7F-A694-ED0B84E92BB6}" type="presParOf" srcId="{EBC5F6F5-0CC3-482F-825D-518EFED54206}" destId="{DD2238EA-69B3-401B-9C65-6CB54B939B71}" srcOrd="2" destOrd="0" presId="urn:microsoft.com/office/officeart/2005/8/layout/radial4"/>
    <dgm:cxn modelId="{3D37A610-C747-47A5-AAF6-1E297ABA544C}" type="presParOf" srcId="{EBC5F6F5-0CC3-482F-825D-518EFED54206}" destId="{E385F4AA-2A2E-46F4-836F-368B9B326226}" srcOrd="3" destOrd="0" presId="urn:microsoft.com/office/officeart/2005/8/layout/radial4"/>
    <dgm:cxn modelId="{26FC2A51-AC0C-4FB4-A010-CB86DB797C49}" type="presParOf" srcId="{EBC5F6F5-0CC3-482F-825D-518EFED54206}" destId="{C2BC3CB6-92EB-4E52-A5AA-D8DBEF96D97E}" srcOrd="4" destOrd="0" presId="urn:microsoft.com/office/officeart/2005/8/layout/radial4"/>
    <dgm:cxn modelId="{886467A0-ECD3-4FC9-AB9D-960BEED8F732}" type="presParOf" srcId="{EBC5F6F5-0CC3-482F-825D-518EFED54206}" destId="{0D985F27-A1C7-4FB1-93AD-1EBEAD18683C}" srcOrd="5" destOrd="0" presId="urn:microsoft.com/office/officeart/2005/8/layout/radial4"/>
    <dgm:cxn modelId="{6F9003BC-844F-4DA1-BECE-1BD72E234FB9}" type="presParOf" srcId="{EBC5F6F5-0CC3-482F-825D-518EFED54206}" destId="{7398D827-59C2-4B35-810A-61017659B6E4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F5C816-8C8C-493D-8EBD-B426F40DE807}">
      <dsp:nvSpPr>
        <dsp:cNvPr id="0" name=""/>
        <dsp:cNvSpPr/>
      </dsp:nvSpPr>
      <dsp:spPr>
        <a:xfrm>
          <a:off x="3351372" y="2648527"/>
          <a:ext cx="1966544" cy="19665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/>
            <a:t>ГИС ЖКХ</a:t>
          </a:r>
          <a:endParaRPr lang="ru-RU" sz="4500" kern="1200" dirty="0"/>
        </a:p>
      </dsp:txBody>
      <dsp:txXfrm>
        <a:off x="3639366" y="2936521"/>
        <a:ext cx="1390556" cy="1390556"/>
      </dsp:txXfrm>
    </dsp:sp>
    <dsp:sp modelId="{71358C8F-3450-4DEB-93BE-652FDAD21B94}">
      <dsp:nvSpPr>
        <dsp:cNvPr id="0" name=""/>
        <dsp:cNvSpPr/>
      </dsp:nvSpPr>
      <dsp:spPr>
        <a:xfrm rot="10747906">
          <a:off x="1218708" y="3383515"/>
          <a:ext cx="2015595" cy="56046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F94F19-B502-4E66-B4AB-EBA2B8FCF028}">
      <dsp:nvSpPr>
        <dsp:cNvPr id="0" name=""/>
        <dsp:cNvSpPr/>
      </dsp:nvSpPr>
      <dsp:spPr>
        <a:xfrm>
          <a:off x="0" y="2931732"/>
          <a:ext cx="2437649" cy="149457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1"/>
              </a:solidFill>
            </a:rPr>
            <a:t>ИОГВ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п. 9 ст.2 ЖК РФ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43775" y="2975507"/>
        <a:ext cx="2350099" cy="1407023"/>
      </dsp:txXfrm>
    </dsp:sp>
    <dsp:sp modelId="{38C26E14-7A8F-4187-B067-EA10D21C57F7}">
      <dsp:nvSpPr>
        <dsp:cNvPr id="0" name=""/>
        <dsp:cNvSpPr/>
      </dsp:nvSpPr>
      <dsp:spPr>
        <a:xfrm rot="12854861">
          <a:off x="1063095" y="1994816"/>
          <a:ext cx="2557440" cy="56046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F68D2B-EDB9-4D91-820C-EE463062A925}">
      <dsp:nvSpPr>
        <dsp:cNvPr id="0" name=""/>
        <dsp:cNvSpPr/>
      </dsp:nvSpPr>
      <dsp:spPr>
        <a:xfrm>
          <a:off x="0" y="808134"/>
          <a:ext cx="2569620" cy="149457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1"/>
              </a:solidFill>
            </a:rPr>
            <a:t>ОМС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п. 9 ст.2 ЖК РФ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43775" y="851909"/>
        <a:ext cx="2482070" cy="1407023"/>
      </dsp:txXfrm>
    </dsp:sp>
    <dsp:sp modelId="{275C0189-56EE-4C7F-80F9-82A1D60C3418}">
      <dsp:nvSpPr>
        <dsp:cNvPr id="0" name=""/>
        <dsp:cNvSpPr/>
      </dsp:nvSpPr>
      <dsp:spPr>
        <a:xfrm rot="16054740">
          <a:off x="3379439" y="1395956"/>
          <a:ext cx="1745044" cy="56046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1EABEC-8713-4A44-9CFD-90100B598216}">
      <dsp:nvSpPr>
        <dsp:cNvPr id="0" name=""/>
        <dsp:cNvSpPr/>
      </dsp:nvSpPr>
      <dsp:spPr>
        <a:xfrm>
          <a:off x="2664288" y="72007"/>
          <a:ext cx="3101632" cy="1464876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1"/>
              </a:solidFill>
            </a:rPr>
            <a:t>УО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ч. 10.1. ст. 161 ЖК РФ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2707193" y="114912"/>
        <a:ext cx="3015822" cy="1379066"/>
      </dsp:txXfrm>
    </dsp:sp>
    <dsp:sp modelId="{7E355C0D-246C-4214-8CF6-BE45B18B9CFA}">
      <dsp:nvSpPr>
        <dsp:cNvPr id="0" name=""/>
        <dsp:cNvSpPr/>
      </dsp:nvSpPr>
      <dsp:spPr>
        <a:xfrm rot="19480435">
          <a:off x="5027021" y="1987643"/>
          <a:ext cx="2464207" cy="56046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3FE176-96B4-41F0-9BF1-92AF4AB805AE}">
      <dsp:nvSpPr>
        <dsp:cNvPr id="0" name=""/>
        <dsp:cNvSpPr/>
      </dsp:nvSpPr>
      <dsp:spPr>
        <a:xfrm>
          <a:off x="5888323" y="808150"/>
          <a:ext cx="2752088" cy="149457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1"/>
              </a:solidFill>
            </a:rPr>
            <a:t>РСО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ч. 3 ст. 165 ЖК РФ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5932098" y="851925"/>
        <a:ext cx="2664538" cy="1407023"/>
      </dsp:txXfrm>
    </dsp:sp>
    <dsp:sp modelId="{AE51D203-8D7C-4705-B171-E44CEF4A0FC4}">
      <dsp:nvSpPr>
        <dsp:cNvPr id="0" name=""/>
        <dsp:cNvSpPr/>
      </dsp:nvSpPr>
      <dsp:spPr>
        <a:xfrm>
          <a:off x="5422821" y="3351567"/>
          <a:ext cx="1802464" cy="56046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8A3813-FA8A-48B6-9F8F-32F8B954AA7B}">
      <dsp:nvSpPr>
        <dsp:cNvPr id="0" name=""/>
        <dsp:cNvSpPr/>
      </dsp:nvSpPr>
      <dsp:spPr>
        <a:xfrm>
          <a:off x="5962782" y="2884513"/>
          <a:ext cx="2525007" cy="149457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Фонд капремонта МКД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ст. 180 ЖК РФ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6006557" y="2928288"/>
        <a:ext cx="2437457" cy="14070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365112-84A0-4F62-8309-59C71B432BE2}">
      <dsp:nvSpPr>
        <dsp:cNvPr id="0" name=""/>
        <dsp:cNvSpPr/>
      </dsp:nvSpPr>
      <dsp:spPr>
        <a:xfrm>
          <a:off x="9069" y="45718"/>
          <a:ext cx="3269410" cy="1337824"/>
        </a:xfrm>
        <a:prstGeom prst="chevron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  <a:latin typeface="+mj-lt"/>
            </a:rPr>
            <a:t>01 мая 2015</a:t>
          </a:r>
          <a:endParaRPr lang="ru-RU" sz="2800" b="1" kern="1200" dirty="0">
            <a:solidFill>
              <a:schemeClr val="tx1"/>
            </a:solidFill>
            <a:latin typeface="+mj-lt"/>
          </a:endParaRPr>
        </a:p>
      </dsp:txBody>
      <dsp:txXfrm>
        <a:off x="677981" y="45718"/>
        <a:ext cx="1931586" cy="1337824"/>
      </dsp:txXfrm>
    </dsp:sp>
    <dsp:sp modelId="{EED43921-3F72-4520-8778-6A61CD8A93F2}">
      <dsp:nvSpPr>
        <dsp:cNvPr id="0" name=""/>
        <dsp:cNvSpPr/>
      </dsp:nvSpPr>
      <dsp:spPr>
        <a:xfrm>
          <a:off x="2925061" y="118617"/>
          <a:ext cx="3425734" cy="111039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baseline="0" dirty="0" smtClean="0"/>
            <a:t>ГЖИ</a:t>
          </a:r>
          <a:endParaRPr lang="ru-RU" sz="2800" b="1" kern="1200" baseline="0" dirty="0"/>
        </a:p>
      </dsp:txBody>
      <dsp:txXfrm>
        <a:off x="3480258" y="118617"/>
        <a:ext cx="2315340" cy="1110394"/>
      </dsp:txXfrm>
    </dsp:sp>
    <dsp:sp modelId="{1FF39BEA-9A8A-43AD-9380-90B9E0047CD1}">
      <dsp:nvSpPr>
        <dsp:cNvPr id="0" name=""/>
        <dsp:cNvSpPr/>
      </dsp:nvSpPr>
      <dsp:spPr>
        <a:xfrm>
          <a:off x="5980356" y="118617"/>
          <a:ext cx="3056139" cy="111039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реестр лицензий</a:t>
          </a:r>
          <a:endParaRPr lang="ru-RU" sz="2800" b="1" kern="1200" dirty="0"/>
        </a:p>
      </dsp:txBody>
      <dsp:txXfrm>
        <a:off x="6535553" y="118617"/>
        <a:ext cx="1945745" cy="1110394"/>
      </dsp:txXfrm>
    </dsp:sp>
    <dsp:sp modelId="{D4A2D41C-7B72-4398-8FBD-9AEB190EB1E2}">
      <dsp:nvSpPr>
        <dsp:cNvPr id="0" name=""/>
        <dsp:cNvSpPr/>
      </dsp:nvSpPr>
      <dsp:spPr>
        <a:xfrm>
          <a:off x="0" y="1503720"/>
          <a:ext cx="3288240" cy="1337824"/>
        </a:xfrm>
        <a:prstGeom prst="chevron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  <a:latin typeface="+mj-lt"/>
            </a:rPr>
            <a:t>01 августа 2015</a:t>
          </a:r>
          <a:endParaRPr lang="ru-RU" sz="2800" b="1" kern="1200" dirty="0">
            <a:solidFill>
              <a:schemeClr val="tx1"/>
            </a:solidFill>
            <a:latin typeface="+mj-lt"/>
          </a:endParaRPr>
        </a:p>
      </dsp:txBody>
      <dsp:txXfrm>
        <a:off x="668912" y="1503720"/>
        <a:ext cx="1950416" cy="1337824"/>
      </dsp:txXfrm>
    </dsp:sp>
    <dsp:sp modelId="{121406C8-DC75-4F34-85CF-50CAC4197555}">
      <dsp:nvSpPr>
        <dsp:cNvPr id="0" name=""/>
        <dsp:cNvSpPr/>
      </dsp:nvSpPr>
      <dsp:spPr>
        <a:xfrm>
          <a:off x="2878312" y="1648256"/>
          <a:ext cx="3324688" cy="111039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УО</a:t>
          </a:r>
          <a:endParaRPr lang="ru-RU" sz="2800" b="1" kern="1200" dirty="0"/>
        </a:p>
      </dsp:txBody>
      <dsp:txXfrm>
        <a:off x="3433509" y="1648256"/>
        <a:ext cx="2214294" cy="1110394"/>
      </dsp:txXfrm>
    </dsp:sp>
    <dsp:sp modelId="{D16906DF-74EE-4657-8EB4-3D2D0A5B5D48}">
      <dsp:nvSpPr>
        <dsp:cNvPr id="0" name=""/>
        <dsp:cNvSpPr/>
      </dsp:nvSpPr>
      <dsp:spPr>
        <a:xfrm>
          <a:off x="5778942" y="1648262"/>
          <a:ext cx="3220616" cy="104498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сведения о МКД</a:t>
          </a:r>
          <a:endParaRPr lang="ru-RU" sz="2800" b="1" kern="1200" dirty="0"/>
        </a:p>
      </dsp:txBody>
      <dsp:txXfrm>
        <a:off x="6301433" y="1648262"/>
        <a:ext cx="2175635" cy="1044981"/>
      </dsp:txXfrm>
    </dsp:sp>
    <dsp:sp modelId="{86481A9B-EFBF-4F3B-B411-2DBEF94F206F}">
      <dsp:nvSpPr>
        <dsp:cNvPr id="0" name=""/>
        <dsp:cNvSpPr/>
      </dsp:nvSpPr>
      <dsp:spPr>
        <a:xfrm>
          <a:off x="0" y="2933962"/>
          <a:ext cx="3357840" cy="1337824"/>
        </a:xfrm>
        <a:prstGeom prst="chevron">
          <a:avLst/>
        </a:prstGeom>
        <a:solidFill>
          <a:srgbClr val="618F4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1"/>
              </a:solidFill>
              <a:latin typeface="+mj-lt"/>
            </a:rPr>
            <a:t>01 июля 2016</a:t>
          </a:r>
          <a:endParaRPr lang="ru-RU" sz="3200" b="1" kern="1200" dirty="0">
            <a:solidFill>
              <a:schemeClr val="tx1"/>
            </a:solidFill>
            <a:latin typeface="+mj-lt"/>
          </a:endParaRPr>
        </a:p>
      </dsp:txBody>
      <dsp:txXfrm>
        <a:off x="668912" y="2933962"/>
        <a:ext cx="2020016" cy="1337824"/>
      </dsp:txXfrm>
    </dsp:sp>
    <dsp:sp modelId="{3DDB13D2-486F-496D-863A-DAE65FFCF648}">
      <dsp:nvSpPr>
        <dsp:cNvPr id="0" name=""/>
        <dsp:cNvSpPr/>
      </dsp:nvSpPr>
      <dsp:spPr>
        <a:xfrm>
          <a:off x="2997961" y="3034611"/>
          <a:ext cx="3432563" cy="111039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все поставщики</a:t>
          </a:r>
          <a:endParaRPr lang="ru-RU" sz="2800" b="1" kern="1200" dirty="0"/>
        </a:p>
      </dsp:txBody>
      <dsp:txXfrm>
        <a:off x="3553158" y="3034611"/>
        <a:ext cx="2322169" cy="1110394"/>
      </dsp:txXfrm>
    </dsp:sp>
    <dsp:sp modelId="{149F97DB-49ED-4289-96DB-D5337980426D}">
      <dsp:nvSpPr>
        <dsp:cNvPr id="0" name=""/>
        <dsp:cNvSpPr/>
      </dsp:nvSpPr>
      <dsp:spPr>
        <a:xfrm>
          <a:off x="6015111" y="3034611"/>
          <a:ext cx="3021384" cy="111039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в полном объеме</a:t>
          </a:r>
          <a:endParaRPr lang="ru-RU" sz="2800" b="1" kern="1200" dirty="0"/>
        </a:p>
      </dsp:txBody>
      <dsp:txXfrm>
        <a:off x="6570308" y="3034611"/>
        <a:ext cx="1910990" cy="11103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4A3F04-4681-442E-95D6-E2A8F0F66714}">
      <dsp:nvSpPr>
        <dsp:cNvPr id="0" name=""/>
        <dsp:cNvSpPr/>
      </dsp:nvSpPr>
      <dsp:spPr>
        <a:xfrm>
          <a:off x="3394716" y="0"/>
          <a:ext cx="1440167" cy="813541"/>
        </a:xfrm>
        <a:prstGeom prst="trapezoid">
          <a:avLst>
            <a:gd name="adj" fmla="val 88992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ТСЖ 15%</a:t>
          </a:r>
          <a:endParaRPr lang="ru-RU" sz="2600" b="1" kern="1200" dirty="0"/>
        </a:p>
      </dsp:txBody>
      <dsp:txXfrm>
        <a:off x="3394716" y="0"/>
        <a:ext cx="1440167" cy="813541"/>
      </dsp:txXfrm>
    </dsp:sp>
    <dsp:sp modelId="{FA27F880-0A45-4F84-B7E5-F7099FF75ABE}">
      <dsp:nvSpPr>
        <dsp:cNvPr id="0" name=""/>
        <dsp:cNvSpPr/>
      </dsp:nvSpPr>
      <dsp:spPr>
        <a:xfrm>
          <a:off x="2712651" y="813541"/>
          <a:ext cx="2804297" cy="762050"/>
        </a:xfrm>
        <a:prstGeom prst="trapezoid">
          <a:avLst>
            <a:gd name="adj" fmla="val 88992"/>
          </a:avLst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ЖСК 19 %</a:t>
          </a:r>
          <a:endParaRPr lang="ru-RU" sz="2600" b="1" kern="1200" dirty="0"/>
        </a:p>
      </dsp:txBody>
      <dsp:txXfrm>
        <a:off x="3203403" y="813541"/>
        <a:ext cx="1822793" cy="762050"/>
      </dsp:txXfrm>
    </dsp:sp>
    <dsp:sp modelId="{B7F5702C-624E-412D-B37C-44A86590393D}">
      <dsp:nvSpPr>
        <dsp:cNvPr id="0" name=""/>
        <dsp:cNvSpPr/>
      </dsp:nvSpPr>
      <dsp:spPr>
        <a:xfrm>
          <a:off x="2034488" y="1575591"/>
          <a:ext cx="4160623" cy="762050"/>
        </a:xfrm>
        <a:prstGeom prst="trapezoid">
          <a:avLst>
            <a:gd name="adj" fmla="val 88992"/>
          </a:avLst>
        </a:prstGeom>
        <a:solidFill>
          <a:schemeClr val="bg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РСО 44%</a:t>
          </a:r>
          <a:endParaRPr lang="ru-RU" sz="2600" b="1" kern="1200" dirty="0"/>
        </a:p>
      </dsp:txBody>
      <dsp:txXfrm>
        <a:off x="2762597" y="1575591"/>
        <a:ext cx="2704405" cy="762050"/>
      </dsp:txXfrm>
    </dsp:sp>
    <dsp:sp modelId="{F560F01E-EDF6-42C7-9A01-D7A1737E0F3F}">
      <dsp:nvSpPr>
        <dsp:cNvPr id="0" name=""/>
        <dsp:cNvSpPr/>
      </dsp:nvSpPr>
      <dsp:spPr>
        <a:xfrm>
          <a:off x="1356325" y="2337641"/>
          <a:ext cx="5516948" cy="762050"/>
        </a:xfrm>
        <a:prstGeom prst="trapezoid">
          <a:avLst>
            <a:gd name="adj" fmla="val 88992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ОМС 49%</a:t>
          </a:r>
          <a:endParaRPr lang="ru-RU" sz="2600" b="1" kern="1200" dirty="0"/>
        </a:p>
      </dsp:txBody>
      <dsp:txXfrm>
        <a:off x="2321791" y="2337641"/>
        <a:ext cx="3586016" cy="762050"/>
      </dsp:txXfrm>
    </dsp:sp>
    <dsp:sp modelId="{A0D0C0E1-9583-4FB0-90CF-A15FF7F4C728}">
      <dsp:nvSpPr>
        <dsp:cNvPr id="0" name=""/>
        <dsp:cNvSpPr/>
      </dsp:nvSpPr>
      <dsp:spPr>
        <a:xfrm>
          <a:off x="678162" y="3099691"/>
          <a:ext cx="6873274" cy="762050"/>
        </a:xfrm>
        <a:prstGeom prst="trapezoid">
          <a:avLst>
            <a:gd name="adj" fmla="val 88992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УО 88%</a:t>
          </a:r>
          <a:endParaRPr lang="ru-RU" sz="2600" b="1" kern="1200" dirty="0"/>
        </a:p>
      </dsp:txBody>
      <dsp:txXfrm>
        <a:off x="1880985" y="3099691"/>
        <a:ext cx="4467628" cy="762050"/>
      </dsp:txXfrm>
    </dsp:sp>
    <dsp:sp modelId="{F2ED3E81-BF01-4042-9697-5BC34A37F666}">
      <dsp:nvSpPr>
        <dsp:cNvPr id="0" name=""/>
        <dsp:cNvSpPr/>
      </dsp:nvSpPr>
      <dsp:spPr>
        <a:xfrm>
          <a:off x="0" y="3861741"/>
          <a:ext cx="8229600" cy="762050"/>
        </a:xfrm>
        <a:prstGeom prst="trapezoid">
          <a:avLst>
            <a:gd name="adj" fmla="val 88992"/>
          </a:avLst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ИОГВ 100%</a:t>
          </a:r>
          <a:endParaRPr lang="ru-RU" sz="2600" b="1" kern="1200" dirty="0"/>
        </a:p>
      </dsp:txBody>
      <dsp:txXfrm>
        <a:off x="1440179" y="3861741"/>
        <a:ext cx="5349240" cy="7620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618291-E74F-4B17-BB2D-0CAE64FCFCAC}">
      <dsp:nvSpPr>
        <dsp:cNvPr id="0" name=""/>
        <dsp:cNvSpPr/>
      </dsp:nvSpPr>
      <dsp:spPr>
        <a:xfrm>
          <a:off x="-5862135" y="-897147"/>
          <a:ext cx="6978870" cy="6978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DC437-6D82-43EE-BB4B-2229E90B92FD}">
      <dsp:nvSpPr>
        <dsp:cNvPr id="0" name=""/>
        <dsp:cNvSpPr/>
      </dsp:nvSpPr>
      <dsp:spPr>
        <a:xfrm>
          <a:off x="416020" y="273019"/>
          <a:ext cx="7740694" cy="545832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254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заявление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416020" y="273019"/>
        <a:ext cx="7740694" cy="545832"/>
      </dsp:txXfrm>
    </dsp:sp>
    <dsp:sp modelId="{4C6698C2-9098-49D2-BB8F-6DF9B5008273}">
      <dsp:nvSpPr>
        <dsp:cNvPr id="0" name=""/>
        <dsp:cNvSpPr/>
      </dsp:nvSpPr>
      <dsp:spPr>
        <a:xfrm>
          <a:off x="248132" y="378048"/>
          <a:ext cx="335775" cy="3357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C97BDD-303B-4356-A9C4-F353C4B0AA5F}">
      <dsp:nvSpPr>
        <dsp:cNvPr id="0" name=""/>
        <dsp:cNvSpPr/>
      </dsp:nvSpPr>
      <dsp:spPr>
        <a:xfrm>
          <a:off x="865004" y="1091664"/>
          <a:ext cx="7291710" cy="545832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254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протокол общего собрания или 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протокол конкурса (копия)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865004" y="1091664"/>
        <a:ext cx="7291710" cy="545832"/>
      </dsp:txXfrm>
    </dsp:sp>
    <dsp:sp modelId="{0CA90641-DFAA-4852-A8ED-0E9546ED8EF2}">
      <dsp:nvSpPr>
        <dsp:cNvPr id="0" name=""/>
        <dsp:cNvSpPr/>
      </dsp:nvSpPr>
      <dsp:spPr>
        <a:xfrm>
          <a:off x="697117" y="1196692"/>
          <a:ext cx="335775" cy="3357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788E29-4160-4160-8DFB-FD8077F27F9E}">
      <dsp:nvSpPr>
        <dsp:cNvPr id="0" name=""/>
        <dsp:cNvSpPr/>
      </dsp:nvSpPr>
      <dsp:spPr>
        <a:xfrm>
          <a:off x="1070314" y="1910308"/>
          <a:ext cx="7086400" cy="545832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254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договор управления (копия) 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1070314" y="1910308"/>
        <a:ext cx="7086400" cy="545832"/>
      </dsp:txXfrm>
    </dsp:sp>
    <dsp:sp modelId="{C77EB829-66C6-484A-B379-20B8D21D7883}">
      <dsp:nvSpPr>
        <dsp:cNvPr id="0" name=""/>
        <dsp:cNvSpPr/>
      </dsp:nvSpPr>
      <dsp:spPr>
        <a:xfrm>
          <a:off x="902426" y="2015337"/>
          <a:ext cx="335775" cy="3357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B4A3CB-F6D1-4B42-879D-35CEC78A6631}">
      <dsp:nvSpPr>
        <dsp:cNvPr id="0" name=""/>
        <dsp:cNvSpPr/>
      </dsp:nvSpPr>
      <dsp:spPr>
        <a:xfrm>
          <a:off x="1070314" y="2728434"/>
          <a:ext cx="7086400" cy="545832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254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акт приема-передачи техдокументации (копия) 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1070314" y="2728434"/>
        <a:ext cx="7086400" cy="545832"/>
      </dsp:txXfrm>
    </dsp:sp>
    <dsp:sp modelId="{B37B279A-AEA4-45D8-B0B9-6699ADBD16DE}">
      <dsp:nvSpPr>
        <dsp:cNvPr id="0" name=""/>
        <dsp:cNvSpPr/>
      </dsp:nvSpPr>
      <dsp:spPr>
        <a:xfrm>
          <a:off x="902979" y="2834015"/>
          <a:ext cx="334670" cy="3346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16FD98-9D47-4A99-A1A7-86E827E29A3E}">
      <dsp:nvSpPr>
        <dsp:cNvPr id="0" name=""/>
        <dsp:cNvSpPr/>
      </dsp:nvSpPr>
      <dsp:spPr>
        <a:xfrm>
          <a:off x="865004" y="3547079"/>
          <a:ext cx="7291710" cy="545832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254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доверенность на представителя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865004" y="3547079"/>
        <a:ext cx="7291710" cy="545832"/>
      </dsp:txXfrm>
    </dsp:sp>
    <dsp:sp modelId="{B736CAD8-4AD6-4CF9-B255-076E5337D37A}">
      <dsp:nvSpPr>
        <dsp:cNvPr id="0" name=""/>
        <dsp:cNvSpPr/>
      </dsp:nvSpPr>
      <dsp:spPr>
        <a:xfrm>
          <a:off x="697605" y="3652595"/>
          <a:ext cx="334799" cy="3347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3015BA-0AFE-4A64-968D-B9D18457288A}">
      <dsp:nvSpPr>
        <dsp:cNvPr id="0" name=""/>
        <dsp:cNvSpPr/>
      </dsp:nvSpPr>
      <dsp:spPr>
        <a:xfrm>
          <a:off x="416020" y="4365724"/>
          <a:ext cx="7740694" cy="545832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254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опись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416020" y="4365724"/>
        <a:ext cx="7740694" cy="545832"/>
      </dsp:txXfrm>
    </dsp:sp>
    <dsp:sp modelId="{CD90E626-F84A-43DE-87DC-72251761F20C}">
      <dsp:nvSpPr>
        <dsp:cNvPr id="0" name=""/>
        <dsp:cNvSpPr/>
      </dsp:nvSpPr>
      <dsp:spPr>
        <a:xfrm>
          <a:off x="248620" y="4471240"/>
          <a:ext cx="334799" cy="3347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E8A426-2624-417E-8D69-0B0360E9F77B}">
      <dsp:nvSpPr>
        <dsp:cNvPr id="0" name=""/>
        <dsp:cNvSpPr/>
      </dsp:nvSpPr>
      <dsp:spPr>
        <a:xfrm>
          <a:off x="0" y="2531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C863EC-C36E-4481-B425-983B4605BE02}">
      <dsp:nvSpPr>
        <dsp:cNvPr id="0" name=""/>
        <dsp:cNvSpPr/>
      </dsp:nvSpPr>
      <dsp:spPr>
        <a:xfrm>
          <a:off x="0" y="2531"/>
          <a:ext cx="8229600" cy="863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правильность оформления заявления</a:t>
          </a:r>
          <a:endParaRPr lang="ru-RU" sz="3600" kern="1200" dirty="0"/>
        </a:p>
      </dsp:txBody>
      <dsp:txXfrm>
        <a:off x="0" y="2531"/>
        <a:ext cx="8229600" cy="863252"/>
      </dsp:txXfrm>
    </dsp:sp>
    <dsp:sp modelId="{11459802-BC91-4B53-8F53-560BBF58B0B8}">
      <dsp:nvSpPr>
        <dsp:cNvPr id="0" name=""/>
        <dsp:cNvSpPr/>
      </dsp:nvSpPr>
      <dsp:spPr>
        <a:xfrm>
          <a:off x="0" y="865783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shade val="50000"/>
                <a:hueOff val="260175"/>
                <a:satOff val="-15029"/>
                <a:lumOff val="1651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60175"/>
                <a:satOff val="-15029"/>
                <a:lumOff val="1651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60175"/>
                <a:satOff val="-15029"/>
                <a:lumOff val="1651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260175"/>
              <a:satOff val="-15029"/>
              <a:lumOff val="1651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C9D712-797F-4244-9A13-12DCAFB01F57}">
      <dsp:nvSpPr>
        <dsp:cNvPr id="0" name=""/>
        <dsp:cNvSpPr/>
      </dsp:nvSpPr>
      <dsp:spPr>
        <a:xfrm>
          <a:off x="0" y="865783"/>
          <a:ext cx="8229600" cy="863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полный комплект документов</a:t>
          </a:r>
          <a:endParaRPr lang="ru-RU" sz="3600" kern="1200" dirty="0"/>
        </a:p>
      </dsp:txBody>
      <dsp:txXfrm>
        <a:off x="0" y="865783"/>
        <a:ext cx="8229600" cy="863252"/>
      </dsp:txXfrm>
    </dsp:sp>
    <dsp:sp modelId="{6B331522-9507-4A1C-943D-C526EB025D4E}">
      <dsp:nvSpPr>
        <dsp:cNvPr id="0" name=""/>
        <dsp:cNvSpPr/>
      </dsp:nvSpPr>
      <dsp:spPr>
        <a:xfrm>
          <a:off x="0" y="1729035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shade val="50000"/>
                <a:hueOff val="520350"/>
                <a:satOff val="-30057"/>
                <a:lumOff val="3302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520350"/>
                <a:satOff val="-30057"/>
                <a:lumOff val="3302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520350"/>
                <a:satOff val="-30057"/>
                <a:lumOff val="3302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520350"/>
              <a:satOff val="-30057"/>
              <a:lumOff val="33026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655555-86AB-4F4B-8F07-1C3CAA8F7ADF}">
      <dsp:nvSpPr>
        <dsp:cNvPr id="0" name=""/>
        <dsp:cNvSpPr/>
      </dsp:nvSpPr>
      <dsp:spPr>
        <a:xfrm>
          <a:off x="0" y="1729035"/>
          <a:ext cx="8229600" cy="863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достоверность сведений в заявлении </a:t>
          </a:r>
          <a:endParaRPr lang="ru-RU" sz="3600" kern="1200" dirty="0"/>
        </a:p>
      </dsp:txBody>
      <dsp:txXfrm>
        <a:off x="0" y="1729035"/>
        <a:ext cx="8229600" cy="863252"/>
      </dsp:txXfrm>
    </dsp:sp>
    <dsp:sp modelId="{897FB90E-6611-475E-A29B-9BFB7A628C71}">
      <dsp:nvSpPr>
        <dsp:cNvPr id="0" name=""/>
        <dsp:cNvSpPr/>
      </dsp:nvSpPr>
      <dsp:spPr>
        <a:xfrm>
          <a:off x="0" y="2592288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shade val="50000"/>
                <a:hueOff val="780526"/>
                <a:satOff val="-45086"/>
                <a:lumOff val="4953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780526"/>
                <a:satOff val="-45086"/>
                <a:lumOff val="4953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780526"/>
                <a:satOff val="-45086"/>
                <a:lumOff val="4953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780526"/>
              <a:satOff val="-45086"/>
              <a:lumOff val="4953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D6C6A1-D5DE-43C8-ACD6-24BB3DD1358C}">
      <dsp:nvSpPr>
        <dsp:cNvPr id="0" name=""/>
        <dsp:cNvSpPr/>
      </dsp:nvSpPr>
      <dsp:spPr>
        <a:xfrm>
          <a:off x="0" y="2592288"/>
          <a:ext cx="8229600" cy="863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отсутствие противоречий в реестре </a:t>
          </a:r>
          <a:endParaRPr lang="ru-RU" sz="3600" kern="1200" dirty="0"/>
        </a:p>
      </dsp:txBody>
      <dsp:txXfrm>
        <a:off x="0" y="2592288"/>
        <a:ext cx="8229600" cy="863252"/>
      </dsp:txXfrm>
    </dsp:sp>
    <dsp:sp modelId="{620025C1-E512-40F4-B020-C333EFE1F65F}">
      <dsp:nvSpPr>
        <dsp:cNvPr id="0" name=""/>
        <dsp:cNvSpPr/>
      </dsp:nvSpPr>
      <dsp:spPr>
        <a:xfrm>
          <a:off x="0" y="3455540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shade val="50000"/>
                <a:hueOff val="520350"/>
                <a:satOff val="-30057"/>
                <a:lumOff val="3302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520350"/>
                <a:satOff val="-30057"/>
                <a:lumOff val="3302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520350"/>
                <a:satOff val="-30057"/>
                <a:lumOff val="3302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520350"/>
              <a:satOff val="-30057"/>
              <a:lumOff val="33026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9249EB-674E-49BE-8206-F45441CB41B3}">
      <dsp:nvSpPr>
        <dsp:cNvPr id="0" name=""/>
        <dsp:cNvSpPr/>
      </dsp:nvSpPr>
      <dsp:spPr>
        <a:xfrm>
          <a:off x="0" y="3455540"/>
          <a:ext cx="8229600" cy="863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отсутствие судебных споров</a:t>
          </a:r>
          <a:endParaRPr lang="ru-RU" sz="3600" kern="1200" dirty="0"/>
        </a:p>
      </dsp:txBody>
      <dsp:txXfrm>
        <a:off x="0" y="3455540"/>
        <a:ext cx="8229600" cy="863252"/>
      </dsp:txXfrm>
    </dsp:sp>
    <dsp:sp modelId="{7A1676A9-76E3-4BF6-B149-BD6D2889F556}">
      <dsp:nvSpPr>
        <dsp:cNvPr id="0" name=""/>
        <dsp:cNvSpPr/>
      </dsp:nvSpPr>
      <dsp:spPr>
        <a:xfrm>
          <a:off x="0" y="4318792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shade val="50000"/>
                <a:hueOff val="260175"/>
                <a:satOff val="-15029"/>
                <a:lumOff val="1651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60175"/>
                <a:satOff val="-15029"/>
                <a:lumOff val="1651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60175"/>
                <a:satOff val="-15029"/>
                <a:lumOff val="1651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260175"/>
              <a:satOff val="-15029"/>
              <a:lumOff val="1651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5941DE-333F-4D5C-BC91-74C976D261EC}">
      <dsp:nvSpPr>
        <dsp:cNvPr id="0" name=""/>
        <dsp:cNvSpPr/>
      </dsp:nvSpPr>
      <dsp:spPr>
        <a:xfrm>
          <a:off x="0" y="4318792"/>
          <a:ext cx="8229600" cy="863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размещение информации </a:t>
          </a:r>
          <a:endParaRPr lang="ru-RU" sz="3600" kern="1200" dirty="0"/>
        </a:p>
      </dsp:txBody>
      <dsp:txXfrm>
        <a:off x="0" y="4318792"/>
        <a:ext cx="8229600" cy="8632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618291-E74F-4B17-BB2D-0CAE64FCFCAC}">
      <dsp:nvSpPr>
        <dsp:cNvPr id="0" name=""/>
        <dsp:cNvSpPr/>
      </dsp:nvSpPr>
      <dsp:spPr>
        <a:xfrm>
          <a:off x="-5862135" y="-897147"/>
          <a:ext cx="6978870" cy="6978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DC437-6D82-43EE-BB4B-2229E90B92FD}">
      <dsp:nvSpPr>
        <dsp:cNvPr id="0" name=""/>
        <dsp:cNvSpPr/>
      </dsp:nvSpPr>
      <dsp:spPr>
        <a:xfrm>
          <a:off x="783739" y="504054"/>
          <a:ext cx="7438433" cy="1036915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3051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/>
              </a:solidFill>
            </a:rPr>
            <a:t>внесение изменений</a:t>
          </a:r>
          <a:endParaRPr lang="ru-RU" sz="3200" kern="1200" dirty="0">
            <a:solidFill>
              <a:schemeClr val="tx1"/>
            </a:solidFill>
          </a:endParaRPr>
        </a:p>
      </dsp:txBody>
      <dsp:txXfrm>
        <a:off x="783739" y="504054"/>
        <a:ext cx="7438433" cy="1036915"/>
      </dsp:txXfrm>
    </dsp:sp>
    <dsp:sp modelId="{4C6698C2-9098-49D2-BB8F-6DF9B5008273}">
      <dsp:nvSpPr>
        <dsp:cNvPr id="0" name=""/>
        <dsp:cNvSpPr/>
      </dsp:nvSpPr>
      <dsp:spPr>
        <a:xfrm>
          <a:off x="399345" y="717979"/>
          <a:ext cx="637871" cy="6378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C97BDD-303B-4356-A9C4-F353C4B0AA5F}">
      <dsp:nvSpPr>
        <dsp:cNvPr id="0" name=""/>
        <dsp:cNvSpPr/>
      </dsp:nvSpPr>
      <dsp:spPr>
        <a:xfrm>
          <a:off x="1095200" y="2073830"/>
          <a:ext cx="7061515" cy="1036915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3051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/>
              </a:solidFill>
            </a:rPr>
            <a:t>приостановление рассмотрения заявления </a:t>
          </a:r>
          <a:endParaRPr lang="ru-RU" sz="3200" kern="1200" dirty="0">
            <a:solidFill>
              <a:schemeClr val="tx1"/>
            </a:solidFill>
          </a:endParaRPr>
        </a:p>
      </dsp:txBody>
      <dsp:txXfrm>
        <a:off x="1095200" y="2073830"/>
        <a:ext cx="7061515" cy="1036915"/>
      </dsp:txXfrm>
    </dsp:sp>
    <dsp:sp modelId="{0CA90641-DFAA-4852-A8ED-0E9546ED8EF2}">
      <dsp:nvSpPr>
        <dsp:cNvPr id="0" name=""/>
        <dsp:cNvSpPr/>
      </dsp:nvSpPr>
      <dsp:spPr>
        <a:xfrm>
          <a:off x="776264" y="2273352"/>
          <a:ext cx="637871" cy="6378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03F013-34AD-4239-B3B9-260B19B94505}">
      <dsp:nvSpPr>
        <dsp:cNvPr id="0" name=""/>
        <dsp:cNvSpPr/>
      </dsp:nvSpPr>
      <dsp:spPr>
        <a:xfrm>
          <a:off x="718281" y="3629203"/>
          <a:ext cx="7438433" cy="1036915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3051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/>
              </a:solidFill>
            </a:rPr>
            <a:t>отказ во внесении изменений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 dirty="0">
            <a:solidFill>
              <a:schemeClr val="tx1"/>
            </a:solidFill>
          </a:endParaRPr>
        </a:p>
      </dsp:txBody>
      <dsp:txXfrm>
        <a:off x="718281" y="3629203"/>
        <a:ext cx="7438433" cy="1036915"/>
      </dsp:txXfrm>
    </dsp:sp>
    <dsp:sp modelId="{CD90E626-F84A-43DE-87DC-72251761F20C}">
      <dsp:nvSpPr>
        <dsp:cNvPr id="0" name=""/>
        <dsp:cNvSpPr/>
      </dsp:nvSpPr>
      <dsp:spPr>
        <a:xfrm>
          <a:off x="400272" y="3829651"/>
          <a:ext cx="636017" cy="6360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68A597-64EA-46C3-BCB2-93DBD4DF14FC}">
      <dsp:nvSpPr>
        <dsp:cNvPr id="0" name=""/>
        <dsp:cNvSpPr/>
      </dsp:nvSpPr>
      <dsp:spPr>
        <a:xfrm>
          <a:off x="3131443" y="2327101"/>
          <a:ext cx="2316409" cy="23164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35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500" kern="1200" cap="all" baseline="0" dirty="0" smtClean="0"/>
            <a:t>отказ</a:t>
          </a: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500" kern="1200" dirty="0"/>
        </a:p>
      </dsp:txBody>
      <dsp:txXfrm>
        <a:off x="3470673" y="2666331"/>
        <a:ext cx="1637949" cy="1637949"/>
      </dsp:txXfrm>
    </dsp:sp>
    <dsp:sp modelId="{6E736857-1EE0-4B18-BEE9-764C1816A60C}">
      <dsp:nvSpPr>
        <dsp:cNvPr id="0" name=""/>
        <dsp:cNvSpPr/>
      </dsp:nvSpPr>
      <dsp:spPr>
        <a:xfrm rot="11455083">
          <a:off x="1345738" y="2756732"/>
          <a:ext cx="1843394" cy="66017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2238EA-69B3-401B-9C65-6CB54B939B71}">
      <dsp:nvSpPr>
        <dsp:cNvPr id="0" name=""/>
        <dsp:cNvSpPr/>
      </dsp:nvSpPr>
      <dsp:spPr>
        <a:xfrm>
          <a:off x="136739" y="2016232"/>
          <a:ext cx="2200589" cy="1760471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chemeClr val="tx1"/>
              </a:solidFill>
            </a:rPr>
            <a:t>ошибки в оформлении</a:t>
          </a:r>
          <a:endParaRPr lang="ru-RU" sz="2500" kern="1200" dirty="0">
            <a:solidFill>
              <a:schemeClr val="tx1"/>
            </a:solidFill>
          </a:endParaRPr>
        </a:p>
      </dsp:txBody>
      <dsp:txXfrm>
        <a:off x="188301" y="2067794"/>
        <a:ext cx="2097465" cy="1657347"/>
      </dsp:txXfrm>
    </dsp:sp>
    <dsp:sp modelId="{E385F4AA-2A2E-46F4-836F-368B9B326226}">
      <dsp:nvSpPr>
        <dsp:cNvPr id="0" name=""/>
        <dsp:cNvSpPr/>
      </dsp:nvSpPr>
      <dsp:spPr>
        <a:xfrm rot="14526525">
          <a:off x="2451863" y="1424423"/>
          <a:ext cx="1690859" cy="66017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BC3CB6-92EB-4E52-A5AA-D8DBEF96D97E}">
      <dsp:nvSpPr>
        <dsp:cNvPr id="0" name=""/>
        <dsp:cNvSpPr/>
      </dsp:nvSpPr>
      <dsp:spPr>
        <a:xfrm>
          <a:off x="1810540" y="216011"/>
          <a:ext cx="2200589" cy="132841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chemeClr val="tx1"/>
              </a:solidFill>
            </a:rPr>
            <a:t>неполный комплект документов</a:t>
          </a:r>
          <a:endParaRPr lang="ru-RU" sz="2500" kern="1200" dirty="0">
            <a:solidFill>
              <a:schemeClr val="tx1"/>
            </a:solidFill>
          </a:endParaRPr>
        </a:p>
      </dsp:txBody>
      <dsp:txXfrm>
        <a:off x="1849448" y="254919"/>
        <a:ext cx="2122773" cy="1250600"/>
      </dsp:txXfrm>
    </dsp:sp>
    <dsp:sp modelId="{0F518CD2-0531-4CC6-8858-7A0D4454F145}">
      <dsp:nvSpPr>
        <dsp:cNvPr id="0" name=""/>
        <dsp:cNvSpPr/>
      </dsp:nvSpPr>
      <dsp:spPr>
        <a:xfrm rot="17997486">
          <a:off x="4467561" y="1383598"/>
          <a:ext cx="1746936" cy="66017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8EFA30-57EF-4394-842B-4ABBB0816C37}">
      <dsp:nvSpPr>
        <dsp:cNvPr id="0" name=""/>
        <dsp:cNvSpPr/>
      </dsp:nvSpPr>
      <dsp:spPr>
        <a:xfrm>
          <a:off x="4690855" y="288033"/>
          <a:ext cx="2200589" cy="118439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chemeClr val="tx1"/>
              </a:solidFill>
            </a:rPr>
            <a:t>судебные споры</a:t>
          </a:r>
          <a:endParaRPr lang="ru-RU" sz="2500" kern="1200" dirty="0">
            <a:solidFill>
              <a:schemeClr val="tx1"/>
            </a:solidFill>
          </a:endParaRPr>
        </a:p>
      </dsp:txBody>
      <dsp:txXfrm>
        <a:off x="4725545" y="322723"/>
        <a:ext cx="2131209" cy="1115012"/>
      </dsp:txXfrm>
    </dsp:sp>
    <dsp:sp modelId="{0D985F27-A1C7-4FB1-93AD-1EBEAD18683C}">
      <dsp:nvSpPr>
        <dsp:cNvPr id="0" name=""/>
        <dsp:cNvSpPr/>
      </dsp:nvSpPr>
      <dsp:spPr>
        <a:xfrm rot="20904255">
          <a:off x="5423893" y="2754913"/>
          <a:ext cx="1673835" cy="66017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98D827-59C2-4B35-810A-61017659B6E4}">
      <dsp:nvSpPr>
        <dsp:cNvPr id="0" name=""/>
        <dsp:cNvSpPr/>
      </dsp:nvSpPr>
      <dsp:spPr>
        <a:xfrm>
          <a:off x="6059023" y="2016233"/>
          <a:ext cx="2200589" cy="1760471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 </a:t>
          </a:r>
          <a:r>
            <a:rPr lang="ru-RU" sz="2500" kern="1200" dirty="0" smtClean="0">
              <a:solidFill>
                <a:schemeClr val="tx1"/>
              </a:solidFill>
            </a:rPr>
            <a:t>информация не размещена в ГИС ЖКХ</a:t>
          </a:r>
          <a:endParaRPr lang="ru-RU" sz="2500" kern="1200" dirty="0">
            <a:solidFill>
              <a:schemeClr val="tx1"/>
            </a:solidFill>
          </a:endParaRPr>
        </a:p>
      </dsp:txBody>
      <dsp:txXfrm>
        <a:off x="6110585" y="2067795"/>
        <a:ext cx="2097465" cy="165734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68A597-64EA-46C3-BCB2-93DBD4DF14FC}">
      <dsp:nvSpPr>
        <dsp:cNvPr id="0" name=""/>
        <dsp:cNvSpPr/>
      </dsp:nvSpPr>
      <dsp:spPr>
        <a:xfrm>
          <a:off x="2823075" y="2584133"/>
          <a:ext cx="3585642" cy="216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2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200" b="1" kern="1200" cap="all" baseline="0" dirty="0" smtClean="0"/>
            <a:t>приостановление</a:t>
          </a: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3348180" y="2901511"/>
        <a:ext cx="2535432" cy="1532437"/>
      </dsp:txXfrm>
    </dsp:sp>
    <dsp:sp modelId="{6E736857-1EE0-4B18-BEE9-764C1816A60C}">
      <dsp:nvSpPr>
        <dsp:cNvPr id="0" name=""/>
        <dsp:cNvSpPr/>
      </dsp:nvSpPr>
      <dsp:spPr>
        <a:xfrm rot="16200000">
          <a:off x="3892806" y="1616466"/>
          <a:ext cx="1396311" cy="61765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2238EA-69B3-401B-9C65-6CB54B939B71}">
      <dsp:nvSpPr>
        <dsp:cNvPr id="0" name=""/>
        <dsp:cNvSpPr/>
      </dsp:nvSpPr>
      <dsp:spPr>
        <a:xfrm>
          <a:off x="2880310" y="288036"/>
          <a:ext cx="3096465" cy="164706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недостоверные сведения в заявлении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2928551" y="336277"/>
        <a:ext cx="2999983" cy="1550584"/>
      </dsp:txXfrm>
    </dsp:sp>
    <dsp:sp modelId="{E385F4AA-2A2E-46F4-836F-368B9B326226}">
      <dsp:nvSpPr>
        <dsp:cNvPr id="0" name=""/>
        <dsp:cNvSpPr/>
      </dsp:nvSpPr>
      <dsp:spPr>
        <a:xfrm rot="11659428">
          <a:off x="1647682" y="2558615"/>
          <a:ext cx="1551750" cy="61765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BC3CB6-92EB-4E52-A5AA-D8DBEF96D97E}">
      <dsp:nvSpPr>
        <dsp:cNvPr id="0" name=""/>
        <dsp:cNvSpPr/>
      </dsp:nvSpPr>
      <dsp:spPr>
        <a:xfrm>
          <a:off x="82475" y="2016255"/>
          <a:ext cx="2581818" cy="164706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противоречия в реестре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130716" y="2064496"/>
        <a:ext cx="2485336" cy="1550584"/>
      </dsp:txXfrm>
    </dsp:sp>
    <dsp:sp modelId="{0D985F27-A1C7-4FB1-93AD-1EBEAD18683C}">
      <dsp:nvSpPr>
        <dsp:cNvPr id="0" name=""/>
        <dsp:cNvSpPr/>
      </dsp:nvSpPr>
      <dsp:spPr>
        <a:xfrm rot="20618963">
          <a:off x="6043194" y="2565761"/>
          <a:ext cx="1432737" cy="61765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98D827-59C2-4B35-810A-61017659B6E4}">
      <dsp:nvSpPr>
        <dsp:cNvPr id="0" name=""/>
        <dsp:cNvSpPr/>
      </dsp:nvSpPr>
      <dsp:spPr>
        <a:xfrm>
          <a:off x="6510140" y="1944206"/>
          <a:ext cx="2346843" cy="164706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двойные уведомления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6558381" y="1992447"/>
        <a:ext cx="2250361" cy="15505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C63EB-FC7B-414F-A79B-D7BDC55E3100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E678-FEFB-47E0-9D5F-DCA59625BE1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C63EB-FC7B-414F-A79B-D7BDC55E3100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E678-FEFB-47E0-9D5F-DCA59625BE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C63EB-FC7B-414F-A79B-D7BDC55E3100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E678-FEFB-47E0-9D5F-DCA59625BE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C63EB-FC7B-414F-A79B-D7BDC55E3100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E678-FEFB-47E0-9D5F-DCA59625BE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C63EB-FC7B-414F-A79B-D7BDC55E3100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E678-FEFB-47E0-9D5F-DCA59625BE1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C63EB-FC7B-414F-A79B-D7BDC55E3100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E678-FEFB-47E0-9D5F-DCA59625BE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C63EB-FC7B-414F-A79B-D7BDC55E3100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E678-FEFB-47E0-9D5F-DCA59625BE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C63EB-FC7B-414F-A79B-D7BDC55E3100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E678-FEFB-47E0-9D5F-DCA59625BE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C63EB-FC7B-414F-A79B-D7BDC55E3100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E678-FEFB-47E0-9D5F-DCA59625BE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C63EB-FC7B-414F-A79B-D7BDC55E3100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E678-FEFB-47E0-9D5F-DCA59625BE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C63EB-FC7B-414F-A79B-D7BDC55E3100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288E678-FEFB-47E0-9D5F-DCA59625BE1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000">
              <a:schemeClr val="accent5">
                <a:lumMod val="40000"/>
                <a:lumOff val="60000"/>
              </a:schemeClr>
            </a:gs>
            <a:gs pos="100000">
              <a:schemeClr val="accent4">
                <a:lumMod val="52000"/>
                <a:lumOff val="48000"/>
                <a:alpha val="91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6C63EB-FC7B-414F-A79B-D7BDC55E3100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88E678-FEFB-47E0-9D5F-DCA59625BE19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000">
              <a:schemeClr val="accent5">
                <a:lumMod val="20000"/>
                <a:lumOff val="80000"/>
              </a:schemeClr>
            </a:gs>
            <a:gs pos="100000">
              <a:schemeClr val="accent4">
                <a:lumMod val="52000"/>
                <a:lumOff val="48000"/>
                <a:alpha val="91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851648" cy="4752528"/>
          </a:xfrm>
          <a:blipFill dpi="0" rotWithShape="1">
            <a:blip r:embed="rId2">
              <a:alphaModFix amt="0"/>
            </a:blip>
            <a:srcRect/>
            <a:tile tx="0" ty="0" sx="100000" sy="100000" flip="none" algn="tl"/>
          </a:blipFill>
        </p:spPr>
        <p:txBody>
          <a:bodyPr>
            <a:noAutofit/>
          </a:bodyPr>
          <a:lstStyle/>
          <a:p>
            <a:pPr algn="ctr"/>
            <a:r>
              <a:rPr lang="ru-RU" sz="4400" cap="sm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ходе реализации Федерального закона от 21.07.2014 № 209-ФЗ </a:t>
            </a:r>
            <a:br>
              <a:rPr lang="ru-RU" sz="4400" cap="sm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cap="sm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 государственной информационной системе жилищно-коммунального хозяйства»</a:t>
            </a:r>
            <a:endParaRPr lang="ru-RU" sz="4400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662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000">
              <a:schemeClr val="accent5">
                <a:lumMod val="20000"/>
                <a:lumOff val="80000"/>
              </a:schemeClr>
            </a:gs>
            <a:gs pos="100000">
              <a:schemeClr val="accent4">
                <a:lumMod val="52000"/>
                <a:lumOff val="48000"/>
                <a:alpha val="91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Обязательные условия</a:t>
            </a:r>
            <a:endParaRPr lang="ru-RU" sz="44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9663895"/>
              </p:ext>
            </p:extLst>
          </p:nvPr>
        </p:nvGraphicFramePr>
        <p:xfrm>
          <a:off x="457200" y="1556792"/>
          <a:ext cx="822960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567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000">
              <a:schemeClr val="accent5">
                <a:lumMod val="20000"/>
                <a:lumOff val="80000"/>
              </a:schemeClr>
            </a:gs>
            <a:gs pos="100000">
              <a:schemeClr val="accent4">
                <a:lumMod val="52000"/>
                <a:lumOff val="48000"/>
                <a:alpha val="91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Решения</a:t>
            </a:r>
            <a:endParaRPr lang="ru-RU" sz="44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0881099"/>
              </p:ext>
            </p:extLst>
          </p:nvPr>
        </p:nvGraphicFramePr>
        <p:xfrm>
          <a:off x="457200" y="1556792"/>
          <a:ext cx="822960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589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000">
              <a:schemeClr val="accent5">
                <a:lumMod val="20000"/>
                <a:lumOff val="80000"/>
              </a:schemeClr>
            </a:gs>
            <a:gs pos="100000">
              <a:schemeClr val="accent4">
                <a:lumMod val="52000"/>
                <a:lumOff val="48000"/>
                <a:alpha val="91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545116129"/>
              </p:ext>
            </p:extLst>
          </p:nvPr>
        </p:nvGraphicFramePr>
        <p:xfrm>
          <a:off x="457200" y="1556792"/>
          <a:ext cx="857929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93948" y="692696"/>
            <a:ext cx="8305800" cy="708688"/>
          </a:xfrm>
        </p:spPr>
        <p:txBody>
          <a:bodyPr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Основания для отказа</a:t>
            </a:r>
          </a:p>
        </p:txBody>
      </p:sp>
    </p:spTree>
    <p:extLst>
      <p:ext uri="{BB962C8B-B14F-4D97-AF65-F5344CB8AC3E}">
        <p14:creationId xmlns:p14="http://schemas.microsoft.com/office/powerpoint/2010/main" val="236939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000">
              <a:schemeClr val="accent5">
                <a:lumMod val="20000"/>
                <a:lumOff val="80000"/>
              </a:schemeClr>
            </a:gs>
            <a:gs pos="100000">
              <a:schemeClr val="accent4">
                <a:lumMod val="52000"/>
                <a:lumOff val="48000"/>
                <a:alpha val="91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715533337"/>
              </p:ext>
            </p:extLst>
          </p:nvPr>
        </p:nvGraphicFramePr>
        <p:xfrm>
          <a:off x="179512" y="1556792"/>
          <a:ext cx="885698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93948" y="692696"/>
            <a:ext cx="8305800" cy="708688"/>
          </a:xfrm>
        </p:spPr>
        <p:txBody>
          <a:bodyPr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Основания для </a:t>
            </a:r>
            <a:r>
              <a:rPr lang="ru-RU" sz="4000" b="1" dirty="0" smtClean="0">
                <a:solidFill>
                  <a:schemeClr val="tx1"/>
                </a:solidFill>
              </a:rPr>
              <a:t>приостановления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83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000">
              <a:schemeClr val="accent5">
                <a:lumMod val="20000"/>
                <a:lumOff val="80000"/>
              </a:schemeClr>
            </a:gs>
            <a:gs pos="100000">
              <a:schemeClr val="accent4">
                <a:lumMod val="52000"/>
                <a:lumOff val="48000"/>
                <a:alpha val="91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Законодательство о ГИС ЖКХ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3081" y="1988840"/>
            <a:ext cx="8229600" cy="4389120"/>
          </a:xfrm>
          <a:noFill/>
        </p:spPr>
        <p:txBody>
          <a:bodyPr>
            <a:normAutofit fontScale="925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ru-RU" sz="3600" b="1" cap="small" dirty="0">
                <a:latin typeface="+mj-lt"/>
              </a:rPr>
              <a:t>Жилищный кодекс РФ</a:t>
            </a:r>
            <a:br>
              <a:rPr lang="ru-RU" sz="3600" b="1" cap="small" dirty="0">
                <a:latin typeface="+mj-lt"/>
              </a:rPr>
            </a:br>
            <a:r>
              <a:rPr lang="ru-RU" sz="3600" b="1" cap="small" dirty="0">
                <a:latin typeface="+mj-lt"/>
              </a:rPr>
              <a:t>Федеральный закон от </a:t>
            </a:r>
            <a:r>
              <a:rPr lang="ru-RU" sz="3600" b="1" cap="small" dirty="0" smtClean="0">
                <a:latin typeface="+mj-lt"/>
              </a:rPr>
              <a:t>21.07.2014 № 209-ФЗ</a:t>
            </a:r>
            <a:r>
              <a:rPr lang="ru-RU" sz="3600" b="1" cap="small" dirty="0">
                <a:latin typeface="+mj-lt"/>
              </a:rPr>
              <a:t/>
            </a:r>
            <a:br>
              <a:rPr lang="ru-RU" sz="3600" b="1" cap="small" dirty="0">
                <a:latin typeface="+mj-lt"/>
              </a:rPr>
            </a:br>
            <a:r>
              <a:rPr lang="ru-RU" sz="3600" b="1" cap="small" dirty="0" smtClean="0">
                <a:latin typeface="+mj-lt"/>
              </a:rPr>
              <a:t>Федеральный </a:t>
            </a:r>
            <a:r>
              <a:rPr lang="ru-RU" sz="3600" b="1" cap="small" dirty="0">
                <a:latin typeface="+mj-lt"/>
              </a:rPr>
              <a:t>закон от </a:t>
            </a:r>
            <a:r>
              <a:rPr lang="ru-RU" sz="3600" b="1" cap="small" dirty="0" smtClean="0">
                <a:latin typeface="+mj-lt"/>
              </a:rPr>
              <a:t>21.07.2014 № 263-ФЗ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ru-RU" sz="3600" b="1" cap="small" dirty="0" smtClean="0">
                <a:latin typeface="+mj-lt"/>
              </a:rPr>
              <a:t>Федеральный </a:t>
            </a:r>
            <a:r>
              <a:rPr lang="ru-RU" sz="3600" b="1" cap="small" dirty="0">
                <a:latin typeface="+mj-lt"/>
              </a:rPr>
              <a:t>закон </a:t>
            </a:r>
            <a:r>
              <a:rPr lang="ru-RU" sz="3600" b="1" cap="small" dirty="0" smtClean="0">
                <a:latin typeface="+mj-lt"/>
              </a:rPr>
              <a:t>от 21.07.2014 № </a:t>
            </a:r>
            <a:r>
              <a:rPr lang="ru-RU" sz="3600" b="1" cap="small" dirty="0">
                <a:latin typeface="+mj-lt"/>
              </a:rPr>
              <a:t>255-ФЗ </a:t>
            </a:r>
            <a:endParaRPr lang="ru-RU" sz="3600" b="1" dirty="0">
              <a:latin typeface="+mj-lt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2495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000">
              <a:schemeClr val="accent5">
                <a:lumMod val="20000"/>
                <a:lumOff val="80000"/>
              </a:schemeClr>
            </a:gs>
            <a:gs pos="100000">
              <a:schemeClr val="accent4">
                <a:lumMod val="52000"/>
                <a:lumOff val="48000"/>
                <a:alpha val="91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Поставщики информации</a:t>
            </a: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1235411"/>
              </p:ext>
            </p:extLst>
          </p:nvPr>
        </p:nvGraphicFramePr>
        <p:xfrm>
          <a:off x="251520" y="1700809"/>
          <a:ext cx="8712968" cy="4623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750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000">
              <a:schemeClr val="accent5">
                <a:lumMod val="20000"/>
                <a:lumOff val="80000"/>
              </a:schemeClr>
            </a:gs>
            <a:gs pos="100000">
              <a:schemeClr val="accent4">
                <a:lumMod val="52000"/>
                <a:lumOff val="48000"/>
                <a:alpha val="91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Сроки </a:t>
            </a:r>
            <a:r>
              <a:rPr lang="ru-RU" sz="4400" b="1" dirty="0">
                <a:solidFill>
                  <a:schemeClr val="tx1"/>
                </a:solidFill>
              </a:rPr>
              <a:t>размещения информации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637131"/>
              </p:ext>
            </p:extLst>
          </p:nvPr>
        </p:nvGraphicFramePr>
        <p:xfrm>
          <a:off x="107504" y="1916832"/>
          <a:ext cx="9036496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4379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7365112-84A0-4F62-8309-59C71B432B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17365112-84A0-4F62-8309-59C71B432B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graphicEl>
                                              <a:dgm id="{17365112-84A0-4F62-8309-59C71B432B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graphicEl>
                                              <a:dgm id="{17365112-84A0-4F62-8309-59C71B432B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ED43921-3F72-4520-8778-6A61CD8A93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graphicEl>
                                              <a:dgm id="{EED43921-3F72-4520-8778-6A61CD8A93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graphicEl>
                                              <a:dgm id="{EED43921-3F72-4520-8778-6A61CD8A93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graphicEl>
                                              <a:dgm id="{EED43921-3F72-4520-8778-6A61CD8A93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FF39BEA-9A8A-43AD-9380-90B9E0047C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graphicEl>
                                              <a:dgm id="{1FF39BEA-9A8A-43AD-9380-90B9E0047C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graphicEl>
                                              <a:dgm id="{1FF39BEA-9A8A-43AD-9380-90B9E0047C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graphicEl>
                                              <a:dgm id="{1FF39BEA-9A8A-43AD-9380-90B9E0047C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4A2D41C-7B72-4398-8FBD-9AEB190EB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>
                                            <p:graphicEl>
                                              <a:dgm id="{D4A2D41C-7B72-4398-8FBD-9AEB190EB1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graphicEl>
                                              <a:dgm id="{D4A2D41C-7B72-4398-8FBD-9AEB190EB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graphicEl>
                                              <a:dgm id="{D4A2D41C-7B72-4398-8FBD-9AEB190EB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21406C8-DC75-4F34-85CF-50CAC41975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graphicEl>
                                              <a:dgm id="{121406C8-DC75-4F34-85CF-50CAC41975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graphicEl>
                                              <a:dgm id="{121406C8-DC75-4F34-85CF-50CAC41975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graphicEl>
                                              <a:dgm id="{121406C8-DC75-4F34-85CF-50CAC41975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16906DF-74EE-4657-8EB4-3D2D0A5B5D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graphicEl>
                                              <a:dgm id="{D16906DF-74EE-4657-8EB4-3D2D0A5B5D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graphicEl>
                                              <a:dgm id="{D16906DF-74EE-4657-8EB4-3D2D0A5B5D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graphicEl>
                                              <a:dgm id="{D16906DF-74EE-4657-8EB4-3D2D0A5B5D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6481A9B-EFBF-4F3B-B411-2DBEF94F20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>
                                            <p:graphicEl>
                                              <a:dgm id="{86481A9B-EFBF-4F3B-B411-2DBEF94F20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graphicEl>
                                              <a:dgm id="{86481A9B-EFBF-4F3B-B411-2DBEF94F20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graphicEl>
                                              <a:dgm id="{86481A9B-EFBF-4F3B-B411-2DBEF94F20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DDB13D2-486F-496D-863A-DAE65FFCF6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graphicEl>
                                              <a:dgm id="{3DDB13D2-486F-496D-863A-DAE65FFCF6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graphicEl>
                                              <a:dgm id="{3DDB13D2-486F-496D-863A-DAE65FFCF6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graphicEl>
                                              <a:dgm id="{3DDB13D2-486F-496D-863A-DAE65FFCF6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49F97DB-49ED-4289-96DB-D533798042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>
                                            <p:graphicEl>
                                              <a:dgm id="{149F97DB-49ED-4289-96DB-D533798042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>
                                            <p:graphicEl>
                                              <a:dgm id="{149F97DB-49ED-4289-96DB-D533798042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graphicEl>
                                              <a:dgm id="{149F97DB-49ED-4289-96DB-D533798042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000">
              <a:schemeClr val="accent5">
                <a:lumMod val="20000"/>
                <a:lumOff val="80000"/>
              </a:schemeClr>
            </a:gs>
            <a:gs pos="100000">
              <a:schemeClr val="accent4">
                <a:lumMod val="52000"/>
                <a:lumOff val="48000"/>
                <a:alpha val="91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544" y="476672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Регистрация в ГИС ЖКХ</a:t>
            </a: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6467691"/>
              </p:ext>
            </p:extLst>
          </p:nvPr>
        </p:nvGraphicFramePr>
        <p:xfrm>
          <a:off x="457200" y="1700809"/>
          <a:ext cx="8229600" cy="4623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82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54A3F04-4681-442E-95D6-E2A8F0F667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dgm id="{E54A3F04-4681-442E-95D6-E2A8F0F667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graphicEl>
                                              <a:dgm id="{E54A3F04-4681-442E-95D6-E2A8F0F667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graphicEl>
                                              <a:dgm id="{E54A3F04-4681-442E-95D6-E2A8F0F667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A27F880-0A45-4F84-B7E5-F7099FF75A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graphicEl>
                                              <a:dgm id="{FA27F880-0A45-4F84-B7E5-F7099FF75A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graphicEl>
                                              <a:dgm id="{FA27F880-0A45-4F84-B7E5-F7099FF75A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graphicEl>
                                              <a:dgm id="{FA27F880-0A45-4F84-B7E5-F7099FF75A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7F5702C-624E-412D-B37C-44A8659039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graphicEl>
                                              <a:dgm id="{B7F5702C-624E-412D-B37C-44A8659039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graphicEl>
                                              <a:dgm id="{B7F5702C-624E-412D-B37C-44A8659039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graphicEl>
                                              <a:dgm id="{B7F5702C-624E-412D-B37C-44A8659039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560F01E-EDF6-42C7-9A01-D7A1737E0F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>
                                            <p:graphicEl>
                                              <a:dgm id="{F560F01E-EDF6-42C7-9A01-D7A1737E0F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graphicEl>
                                              <a:dgm id="{F560F01E-EDF6-42C7-9A01-D7A1737E0F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graphicEl>
                                              <a:dgm id="{F560F01E-EDF6-42C7-9A01-D7A1737E0F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0D0C0E1-9583-4FB0-90CF-A15FF7F4C7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>
                                            <p:graphicEl>
                                              <a:dgm id="{A0D0C0E1-9583-4FB0-90CF-A15FF7F4C7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>
                                            <p:graphicEl>
                                              <a:dgm id="{A0D0C0E1-9583-4FB0-90CF-A15FF7F4C7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>
                                            <p:graphicEl>
                                              <a:dgm id="{A0D0C0E1-9583-4FB0-90CF-A15FF7F4C7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2ED3E81-BF01-4042-9697-5BC34A37F6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graphicEl>
                                              <a:dgm id="{F2ED3E81-BF01-4042-9697-5BC34A37F6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>
                                            <p:graphicEl>
                                              <a:dgm id="{F2ED3E81-BF01-4042-9697-5BC34A37F6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>
                                            <p:graphicEl>
                                              <a:dgm id="{F2ED3E81-BF01-4042-9697-5BC34A37F6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000">
              <a:schemeClr val="accent5">
                <a:lumMod val="20000"/>
                <a:lumOff val="80000"/>
              </a:schemeClr>
            </a:gs>
            <a:gs pos="100000">
              <a:schemeClr val="accent4">
                <a:lumMod val="52000"/>
                <a:lumOff val="48000"/>
                <a:alpha val="91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688" y="332656"/>
            <a:ext cx="7774632" cy="826418"/>
          </a:xfrm>
        </p:spPr>
        <p:txBody>
          <a:bodyPr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Регистрация ОМС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14144424"/>
              </p:ext>
            </p:extLst>
          </p:nvPr>
        </p:nvGraphicFramePr>
        <p:xfrm>
          <a:off x="179512" y="1159074"/>
          <a:ext cx="8856984" cy="5698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785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000">
              <a:schemeClr val="accent5">
                <a:lumMod val="20000"/>
                <a:lumOff val="80000"/>
              </a:schemeClr>
            </a:gs>
            <a:gs pos="100000">
              <a:schemeClr val="accent4">
                <a:lumMod val="52000"/>
                <a:lumOff val="48000"/>
                <a:alpha val="91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688" y="332656"/>
            <a:ext cx="7774632" cy="826418"/>
          </a:xfrm>
        </p:spPr>
        <p:txBody>
          <a:bodyPr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Регистрация </a:t>
            </a:r>
            <a:r>
              <a:rPr lang="ru-RU" sz="4800" b="1" dirty="0" smtClean="0">
                <a:solidFill>
                  <a:schemeClr val="tx1"/>
                </a:solidFill>
              </a:rPr>
              <a:t>УО</a:t>
            </a:r>
            <a:endParaRPr lang="ru-RU" sz="48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1892984"/>
              </p:ext>
            </p:extLst>
          </p:nvPr>
        </p:nvGraphicFramePr>
        <p:xfrm>
          <a:off x="179512" y="1159074"/>
          <a:ext cx="8856984" cy="5698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051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000">
              <a:schemeClr val="accent5">
                <a:lumMod val="20000"/>
                <a:lumOff val="80000"/>
              </a:schemeClr>
            </a:gs>
            <a:gs pos="100000">
              <a:schemeClr val="accent4">
                <a:lumMod val="52000"/>
                <a:lumOff val="48000"/>
                <a:alpha val="91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05232"/>
          </a:xfrm>
        </p:spPr>
        <p:txBody>
          <a:bodyPr>
            <a:normAutofit/>
          </a:bodyPr>
          <a:lstStyle/>
          <a:p>
            <a:pPr algn="ctr"/>
            <a:r>
              <a:rPr lang="ru-RU" sz="5400" b="1" cap="sm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</a:t>
            </a:r>
            <a:r>
              <a:rPr lang="ru-RU" sz="5400" b="1" cap="sm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5400" b="1" cap="sm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400" b="1" cap="sm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внесения </a:t>
            </a:r>
            <a:r>
              <a:rPr lang="ru-RU" sz="5400" b="1" cap="sm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изменений </a:t>
            </a:r>
            <a:r>
              <a:rPr lang="ru-RU" sz="5400" b="1" cap="sm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5400" b="1" cap="sm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400" b="1" cap="sm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5400" b="1" cap="sm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реестр </a:t>
            </a:r>
            <a:r>
              <a:rPr lang="ru-RU" sz="5400" b="1" cap="sm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лицензий</a:t>
            </a:r>
            <a:br>
              <a:rPr lang="ru-RU" sz="5400" b="1" cap="sm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400" b="1" cap="sm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5400" b="1" cap="sm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400" b="1" cap="sm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(приказ Минстроя России от 25.12.2015 № 938/</a:t>
            </a:r>
            <a:r>
              <a:rPr lang="ru-RU" sz="5400" b="1" cap="smal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</a:t>
            </a:r>
            <a:r>
              <a:rPr lang="ru-RU" sz="5400" b="1" cap="sm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5400" b="1" cap="smal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374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000">
              <a:schemeClr val="accent5">
                <a:lumMod val="20000"/>
                <a:lumOff val="80000"/>
              </a:schemeClr>
            </a:gs>
            <a:gs pos="100000">
              <a:schemeClr val="accent4">
                <a:lumMod val="52000"/>
                <a:lumOff val="48000"/>
                <a:alpha val="91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Документы</a:t>
            </a:r>
            <a:endParaRPr lang="ru-RU" sz="44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3148647"/>
              </p:ext>
            </p:extLst>
          </p:nvPr>
        </p:nvGraphicFramePr>
        <p:xfrm>
          <a:off x="457200" y="1556792"/>
          <a:ext cx="822960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08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1288</TotalTime>
  <Words>201</Words>
  <Application>Microsoft Office PowerPoint</Application>
  <PresentationFormat>Экран (4:3)</PresentationFormat>
  <Paragraphs>68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Calibri</vt:lpstr>
      <vt:lpstr>Constantia</vt:lpstr>
      <vt:lpstr>Wingdings 2</vt:lpstr>
      <vt:lpstr>Поток</vt:lpstr>
      <vt:lpstr>О ходе реализации Федерального закона от 21.07.2014 № 209-ФЗ  «О государственной информационной системе жилищно-коммунального хозяйства»</vt:lpstr>
      <vt:lpstr>Законодательство о ГИС ЖКХ</vt:lpstr>
      <vt:lpstr>Поставщики информации</vt:lpstr>
      <vt:lpstr>Сроки размещения информации</vt:lpstr>
      <vt:lpstr>Регистрация в ГИС ЖКХ</vt:lpstr>
      <vt:lpstr>Регистрация ОМС</vt:lpstr>
      <vt:lpstr>Регистрация УО</vt:lpstr>
      <vt:lpstr>Порядок  внесения изменений  в реестр лицензий  (приказ Минстроя России от 25.12.2015 № 938/пр)</vt:lpstr>
      <vt:lpstr>Документы</vt:lpstr>
      <vt:lpstr>Обязательные условия</vt:lpstr>
      <vt:lpstr>Решения</vt:lpstr>
      <vt:lpstr>Основания для отказа</vt:lpstr>
      <vt:lpstr>Основания для приостановления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органов местного самоуправления  и собственников помещений в многоквартирном доме  в процессе лицензирования предпринимательской деятельности по управлению многоквартирными домами</dc:title>
  <dc:creator>Стрельцова Вера Вячеславовна</dc:creator>
  <cp:lastModifiedBy>Титова Наталья Николаевна</cp:lastModifiedBy>
  <cp:revision>109</cp:revision>
  <dcterms:created xsi:type="dcterms:W3CDTF">2015-02-24T07:47:41Z</dcterms:created>
  <dcterms:modified xsi:type="dcterms:W3CDTF">2016-04-27T07:25:15Z</dcterms:modified>
</cp:coreProperties>
</file>