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04961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38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2006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25300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6297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824285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5560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9094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715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319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86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1500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925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885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2439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532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708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7A20A84-C2E4-44A6-8CB6-1257DDE4F90C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BEE3F55-FEFB-4C54-BC3C-275D10001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784160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 Ходе реализации ГИС ЖКХ</a:t>
            </a:r>
            <a:br>
              <a:rPr lang="ru-RU" dirty="0" smtClean="0"/>
            </a:br>
            <a:r>
              <a:rPr lang="ru-RU" sz="3600" dirty="0" smtClean="0"/>
              <a:t>в Архангельской области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Октябрь 2016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5505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61686"/>
            <a:ext cx="8534400" cy="111210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Статистика регистрации на 24.10.2016</a:t>
            </a:r>
            <a:br>
              <a:rPr lang="ru-RU" sz="2800" dirty="0" smtClean="0"/>
            </a:br>
            <a:r>
              <a:rPr lang="ru-RU" sz="2000" dirty="0" smtClean="0"/>
              <a:t>(по полномочиям)</a:t>
            </a:r>
            <a:endParaRPr lang="ru-RU" sz="20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12" y="297454"/>
            <a:ext cx="8085075" cy="5081854"/>
          </a:xfr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481535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461686"/>
            <a:ext cx="8534400" cy="111210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Статистика регистрации на 24.10.2016</a:t>
            </a:r>
            <a:br>
              <a:rPr lang="ru-RU" sz="2800" dirty="0" smtClean="0"/>
            </a:br>
            <a:r>
              <a:rPr lang="ru-RU" sz="2000" dirty="0" smtClean="0"/>
              <a:t>(по количеству организаций)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37666510"/>
              </p:ext>
            </p:extLst>
          </p:nvPr>
        </p:nvGraphicFramePr>
        <p:xfrm>
          <a:off x="601362" y="609600"/>
          <a:ext cx="8040129" cy="4316627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489421"/>
                <a:gridCol w="1265281"/>
                <a:gridCol w="1949565"/>
                <a:gridCol w="1335862"/>
              </a:tblGrid>
              <a:tr h="944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Тип организации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Целевое количество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Зарегистрировано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Процент от целевого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2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Органы исполнительной государственной власти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Управляющие компании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263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96 %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Товарищества собственников жилья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413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175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42 %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6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Жилищные кооперативы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29 %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Ресурсоснабжающие организации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189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162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20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Органы местного самоуправления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176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86 %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7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Итого: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1274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837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66%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7505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5154596"/>
            <a:ext cx="8534400" cy="1507067"/>
          </a:xfrm>
        </p:spPr>
        <p:txBody>
          <a:bodyPr>
            <a:normAutofit/>
          </a:bodyPr>
          <a:lstStyle/>
          <a:p>
            <a:r>
              <a:rPr lang="ru-RU" dirty="0" smtClean="0"/>
              <a:t>Обучающие семинары</a:t>
            </a:r>
            <a:br>
              <a:rPr lang="ru-RU" dirty="0" smtClean="0"/>
            </a:br>
            <a:r>
              <a:rPr lang="ru-RU" dirty="0" smtClean="0"/>
              <a:t>на канале ГИС ЖКХ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4212" y="324404"/>
            <a:ext cx="6598037" cy="4799982"/>
          </a:xfr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493422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ppt/theme/themeOverride1.xml><?xml version="1.0" encoding="utf-8"?>
<a:themeOverride xmlns:a="http://schemas.openxmlformats.org/drawingml/2006/main">
  <a:clrScheme name="Сектор">
    <a:dk1>
      <a:sysClr val="windowText" lastClr="000000"/>
    </a:dk1>
    <a:lt1>
      <a:sysClr val="window" lastClr="FFFFFF"/>
    </a:lt1>
    <a:dk2>
      <a:srgbClr val="146194"/>
    </a:dk2>
    <a:lt2>
      <a:srgbClr val="76DBF4"/>
    </a:lt2>
    <a:accent1>
      <a:srgbClr val="052F61"/>
    </a:accent1>
    <a:accent2>
      <a:srgbClr val="A50E82"/>
    </a:accent2>
    <a:accent3>
      <a:srgbClr val="14967C"/>
    </a:accent3>
    <a:accent4>
      <a:srgbClr val="6A9E1F"/>
    </a:accent4>
    <a:accent5>
      <a:srgbClr val="E87D37"/>
    </a:accent5>
    <a:accent6>
      <a:srgbClr val="C62324"/>
    </a:accent6>
    <a:hlink>
      <a:srgbClr val="0D2E46"/>
    </a:hlink>
    <a:folHlink>
      <a:srgbClr val="356A9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</TotalTime>
  <Words>66</Words>
  <Application>Microsoft Office PowerPoint</Application>
  <PresentationFormat>Произвольный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Сектор</vt:lpstr>
      <vt:lpstr>О Ходе реализации ГИС ЖКХ в Архангельской области</vt:lpstr>
      <vt:lpstr>Статистика регистрации на 24.10.2016 (по полномочиям)</vt:lpstr>
      <vt:lpstr>Статистика регистрации на 24.10.2016 (по количеству организаций)</vt:lpstr>
      <vt:lpstr>Обучающие семинары на канале ГИС ЖКХ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ГИС ЖКХ в Архангельской области</dc:title>
  <dc:creator>Ирина Драчева</dc:creator>
  <cp:lastModifiedBy>Цуркан</cp:lastModifiedBy>
  <cp:revision>5</cp:revision>
  <dcterms:created xsi:type="dcterms:W3CDTF">2016-10-24T06:38:12Z</dcterms:created>
  <dcterms:modified xsi:type="dcterms:W3CDTF">2016-10-27T11:17:20Z</dcterms:modified>
</cp:coreProperties>
</file>