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496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938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2006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2530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297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24285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55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094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1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319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86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50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925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85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243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532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70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A20A84-C2E4-44A6-8CB6-1257DDE4F90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EE3F55-FEFB-4C54-BC3C-275D1000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8416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Ходе реализации ГИС ЖКХ</a:t>
            </a:r>
            <a:br>
              <a:rPr lang="ru-RU" dirty="0" smtClean="0"/>
            </a:br>
            <a:r>
              <a:rPr lang="ru-RU" sz="3600" dirty="0" smtClean="0"/>
              <a:t>в Архангельской области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Октябрь 2016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550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461686"/>
            <a:ext cx="8534400" cy="111210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Статистика регистрации на 24.10.2016</a:t>
            </a:r>
            <a:br>
              <a:rPr lang="ru-RU" sz="2800" dirty="0" smtClean="0"/>
            </a:br>
            <a:r>
              <a:rPr lang="ru-RU" sz="2000" dirty="0" smtClean="0"/>
              <a:t>(по полномочиям)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212" y="297454"/>
            <a:ext cx="8085075" cy="5081854"/>
          </a:xfr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8153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461686"/>
            <a:ext cx="8534400" cy="111210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Статистика регистрации на 24.10.2016</a:t>
            </a:r>
            <a:br>
              <a:rPr lang="ru-RU" sz="2800" dirty="0" smtClean="0"/>
            </a:br>
            <a:r>
              <a:rPr lang="ru-RU" sz="2000" dirty="0" smtClean="0"/>
              <a:t>(по количеству организаций)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7666510"/>
              </p:ext>
            </p:extLst>
          </p:nvPr>
        </p:nvGraphicFramePr>
        <p:xfrm>
          <a:off x="601362" y="609600"/>
          <a:ext cx="8040129" cy="431662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489421"/>
                <a:gridCol w="1265281"/>
                <a:gridCol w="1949565"/>
                <a:gridCol w="1335862"/>
              </a:tblGrid>
              <a:tr h="944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Тип организации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Целевое количество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Зарегистрировано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Процент от целевого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Органы исполнительной государственной власти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100 %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Управляющие компании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274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263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96 %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Товарищества собственников жилья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42 %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Жилищные кооперативы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29 %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Ресурсоснабжающие организации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0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Органы местного самоуправления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86 %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7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Итого: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1274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837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66%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1750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154596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Обучающие семинары</a:t>
            </a:r>
            <a:br>
              <a:rPr lang="ru-RU" dirty="0" smtClean="0"/>
            </a:br>
            <a:r>
              <a:rPr lang="ru-RU" dirty="0" smtClean="0"/>
              <a:t>на канале ГИС ЖКХ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212" y="324404"/>
            <a:ext cx="6598037" cy="4799982"/>
          </a:xfr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93422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Сектор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66</Words>
  <Application>Microsoft Office PowerPoint</Application>
  <PresentationFormat>Произвольный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Сектор</vt:lpstr>
      <vt:lpstr>О Ходе реализации ГИС ЖКХ в Архангельской области</vt:lpstr>
      <vt:lpstr>Статистика регистрации на 24.10.2016 (по полномочиям)</vt:lpstr>
      <vt:lpstr>Статистика регистрации на 24.10.2016 (по количеству организаций)</vt:lpstr>
      <vt:lpstr>Обучающие семинары на канале ГИС ЖКХ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реализации ГИС ЖКХ в Архангельской области</dc:title>
  <dc:creator>Ирина Драчева</dc:creator>
  <cp:lastModifiedBy>Цуркан</cp:lastModifiedBy>
  <cp:revision>5</cp:revision>
  <dcterms:created xsi:type="dcterms:W3CDTF">2016-10-24T06:38:12Z</dcterms:created>
  <dcterms:modified xsi:type="dcterms:W3CDTF">2016-10-27T11:17:20Z</dcterms:modified>
</cp:coreProperties>
</file>