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4"/>
  </p:notesMasterIdLst>
  <p:sldIdLst>
    <p:sldId id="256" r:id="rId3"/>
    <p:sldId id="257" r:id="rId4"/>
    <p:sldId id="259" r:id="rId5"/>
    <p:sldId id="260" r:id="rId6"/>
    <p:sldId id="261" r:id="rId7"/>
    <p:sldId id="262" r:id="rId8"/>
    <p:sldId id="264" r:id="rId9"/>
    <p:sldId id="266" r:id="rId10"/>
    <p:sldId id="278" r:id="rId11"/>
    <p:sldId id="267" r:id="rId12"/>
    <p:sldId id="268" r:id="rId13"/>
    <p:sldId id="269" r:id="rId14"/>
    <p:sldId id="270" r:id="rId15"/>
    <p:sldId id="279" r:id="rId16"/>
    <p:sldId id="271" r:id="rId17"/>
    <p:sldId id="274" r:id="rId18"/>
    <p:sldId id="272" r:id="rId19"/>
    <p:sldId id="280" r:id="rId20"/>
    <p:sldId id="273" r:id="rId21"/>
    <p:sldId id="281" r:id="rId22"/>
    <p:sldId id="282" r:id="rId23"/>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xmlns="" w="9360">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3074"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3075"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3076"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3077" name="AutoShape 5"/>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3078" name="Rectangle 6"/>
          <p:cNvSpPr>
            <a:spLocks noGrp="1" noRot="1" noChangeAspect="1" noChangeArrowheads="1"/>
          </p:cNvSpPr>
          <p:nvPr>
            <p:ph type="sldImg"/>
          </p:nvPr>
        </p:nvSpPr>
        <p:spPr bwMode="auto">
          <a:xfrm>
            <a:off x="1106488" y="812800"/>
            <a:ext cx="5335587" cy="39989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755650" y="5078413"/>
            <a:ext cx="6038850" cy="48021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u-RU" altLang="ru-RU" smtClean="0"/>
          </a:p>
        </p:txBody>
      </p:sp>
      <p:sp>
        <p:nvSpPr>
          <p:cNvPr id="3080" name="Rectangle 8"/>
          <p:cNvSpPr>
            <a:spLocks noGrp="1" noChangeArrowheads="1"/>
          </p:cNvSpPr>
          <p:nvPr>
            <p:ph type="hdr"/>
          </p:nvPr>
        </p:nvSpPr>
        <p:spPr bwMode="auto">
          <a:xfrm>
            <a:off x="0" y="0"/>
            <a:ext cx="3271838" cy="5254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3081" name="Rectangle 9"/>
          <p:cNvSpPr>
            <a:spLocks noGrp="1" noChangeArrowheads="1"/>
          </p:cNvSpPr>
          <p:nvPr>
            <p:ph type="dt"/>
          </p:nvPr>
        </p:nvSpPr>
        <p:spPr bwMode="auto">
          <a:xfrm>
            <a:off x="4278313" y="0"/>
            <a:ext cx="3271837" cy="5254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3082" name="Rectangle 10"/>
          <p:cNvSpPr>
            <a:spLocks noGrp="1" noChangeArrowheads="1"/>
          </p:cNvSpPr>
          <p:nvPr>
            <p:ph type="ftr"/>
          </p:nvPr>
        </p:nvSpPr>
        <p:spPr bwMode="auto">
          <a:xfrm>
            <a:off x="0" y="10155238"/>
            <a:ext cx="3271838" cy="5254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3083" name="Rectangle 11"/>
          <p:cNvSpPr>
            <a:spLocks noGrp="1" noChangeArrowheads="1"/>
          </p:cNvSpPr>
          <p:nvPr>
            <p:ph type="sldNum"/>
          </p:nvPr>
        </p:nvSpPr>
        <p:spPr bwMode="auto">
          <a:xfrm>
            <a:off x="4278313" y="10155238"/>
            <a:ext cx="3271837" cy="5254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47302905-8532-4F17-A55E-26AC65B3767C}" type="slidenum">
              <a:rPr lang="ru-RU" altLang="ru-RU"/>
              <a:pPr/>
              <a:t>‹#›</a:t>
            </a:fld>
            <a:endParaRPr lang="ru-RU" altLang="ru-RU"/>
          </a:p>
        </p:txBody>
      </p:sp>
    </p:spTree>
    <p:extLst>
      <p:ext uri="{BB962C8B-B14F-4D97-AF65-F5344CB8AC3E}">
        <p14:creationId xmlns:p14="http://schemas.microsoft.com/office/powerpoint/2010/main" xmlns="" val="197590968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31BA03F8-86E9-4671-858D-9A7B950C1CEE}" type="slidenum">
              <a:rPr lang="ru-RU" altLang="ru-RU"/>
              <a:pPr/>
              <a:t>1</a:t>
            </a:fld>
            <a:endParaRPr lang="ru-RU" altLang="ru-RU"/>
          </a:p>
        </p:txBody>
      </p:sp>
      <p:sp>
        <p:nvSpPr>
          <p:cNvPr id="2560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560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ACBE1D06-617C-43E1-B6B7-4BDA1CD72D87}" type="slidenum">
              <a:rPr lang="ru-RU" altLang="ru-RU"/>
              <a:pPr/>
              <a:t>10</a:t>
            </a:fld>
            <a:endParaRPr lang="ru-RU" altLang="ru-RU"/>
          </a:p>
        </p:txBody>
      </p:sp>
      <p:sp>
        <p:nvSpPr>
          <p:cNvPr id="3686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686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C12D438F-E4F7-41ED-9B72-30F8B64E7099}" type="slidenum">
              <a:rPr lang="ru-RU" altLang="ru-RU"/>
              <a:pPr/>
              <a:t>11</a:t>
            </a:fld>
            <a:endParaRPr lang="ru-RU" altLang="ru-RU"/>
          </a:p>
        </p:txBody>
      </p:sp>
      <p:sp>
        <p:nvSpPr>
          <p:cNvPr id="3788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55382F07-B864-4010-9C9F-00B00D22A8C7}" type="slidenum">
              <a:rPr lang="ru-RU" altLang="ru-RU"/>
              <a:pPr/>
              <a:t>12</a:t>
            </a:fld>
            <a:endParaRPr lang="ru-RU" altLang="ru-RU"/>
          </a:p>
        </p:txBody>
      </p:sp>
      <p:sp>
        <p:nvSpPr>
          <p:cNvPr id="3891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891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AF039443-A636-4CFC-9CE4-C6E5FB01BD51}" type="slidenum">
              <a:rPr lang="ru-RU" altLang="ru-RU"/>
              <a:pPr/>
              <a:t>13</a:t>
            </a:fld>
            <a:endParaRPr lang="ru-RU" altLang="ru-RU"/>
          </a:p>
        </p:txBody>
      </p:sp>
      <p:sp>
        <p:nvSpPr>
          <p:cNvPr id="3993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AF039443-A636-4CFC-9CE4-C6E5FB01BD51}" type="slidenum">
              <a:rPr lang="ru-RU" altLang="ru-RU"/>
              <a:pPr/>
              <a:t>14</a:t>
            </a:fld>
            <a:endParaRPr lang="ru-RU" altLang="ru-RU"/>
          </a:p>
        </p:txBody>
      </p:sp>
      <p:sp>
        <p:nvSpPr>
          <p:cNvPr id="3993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4C55F37E-6453-45B1-A8A4-CEC1A68FF7CF}" type="slidenum">
              <a:rPr lang="ru-RU" altLang="ru-RU"/>
              <a:pPr/>
              <a:t>15</a:t>
            </a:fld>
            <a:endParaRPr lang="ru-RU" altLang="ru-RU"/>
          </a:p>
        </p:txBody>
      </p:sp>
      <p:sp>
        <p:nvSpPr>
          <p:cNvPr id="4096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096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3634212-97AE-46A5-8B47-D04A0EC86514}" type="slidenum">
              <a:rPr lang="ru-RU" altLang="ru-RU"/>
              <a:pPr/>
              <a:t>16</a:t>
            </a:fld>
            <a:endParaRPr lang="ru-RU" altLang="ru-RU"/>
          </a:p>
        </p:txBody>
      </p:sp>
      <p:sp>
        <p:nvSpPr>
          <p:cNvPr id="440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DFCE4B31-5115-411E-A623-0D184CB65229}" type="slidenum">
              <a:rPr lang="ru-RU" altLang="ru-RU"/>
              <a:pPr/>
              <a:t>17</a:t>
            </a:fld>
            <a:endParaRPr lang="ru-RU" altLang="ru-RU"/>
          </a:p>
        </p:txBody>
      </p:sp>
      <p:sp>
        <p:nvSpPr>
          <p:cNvPr id="4198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198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3634212-97AE-46A5-8B47-D04A0EC86514}" type="slidenum">
              <a:rPr lang="ru-RU" altLang="ru-RU"/>
              <a:pPr/>
              <a:t>18</a:t>
            </a:fld>
            <a:endParaRPr lang="ru-RU" altLang="ru-RU"/>
          </a:p>
        </p:txBody>
      </p:sp>
      <p:sp>
        <p:nvSpPr>
          <p:cNvPr id="440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965ACE33-D36A-43A4-A45D-9FDC9B5E1EFF}" type="slidenum">
              <a:rPr lang="ru-RU" altLang="ru-RU"/>
              <a:pPr/>
              <a:t>19</a:t>
            </a:fld>
            <a:endParaRPr lang="ru-RU" altLang="ru-RU"/>
          </a:p>
        </p:txBody>
      </p:sp>
      <p:sp>
        <p:nvSpPr>
          <p:cNvPr id="4300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E5C08B3-9325-4EE7-8FE9-4DAF48D832C4}" type="slidenum">
              <a:rPr lang="ru-RU" altLang="ru-RU"/>
              <a:pPr/>
              <a:t>2</a:t>
            </a:fld>
            <a:endParaRPr lang="ru-RU" altLang="ru-RU"/>
          </a:p>
        </p:txBody>
      </p:sp>
      <p:sp>
        <p:nvSpPr>
          <p:cNvPr id="2662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662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3634212-97AE-46A5-8B47-D04A0EC86514}" type="slidenum">
              <a:rPr lang="ru-RU" altLang="ru-RU"/>
              <a:pPr/>
              <a:t>20</a:t>
            </a:fld>
            <a:endParaRPr lang="ru-RU" altLang="ru-RU"/>
          </a:p>
        </p:txBody>
      </p:sp>
      <p:sp>
        <p:nvSpPr>
          <p:cNvPr id="440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3634212-97AE-46A5-8B47-D04A0EC86514}" type="slidenum">
              <a:rPr lang="ru-RU" altLang="ru-RU"/>
              <a:pPr/>
              <a:t>21</a:t>
            </a:fld>
            <a:endParaRPr lang="ru-RU" altLang="ru-RU"/>
          </a:p>
        </p:txBody>
      </p:sp>
      <p:sp>
        <p:nvSpPr>
          <p:cNvPr id="440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4403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1E740BBF-100E-4C2A-9700-F293CCEA1EC4}" type="slidenum">
              <a:rPr lang="ru-RU" altLang="ru-RU"/>
              <a:pPr/>
              <a:t>3</a:t>
            </a:fld>
            <a:endParaRPr lang="ru-RU" altLang="ru-RU"/>
          </a:p>
        </p:txBody>
      </p:sp>
      <p:sp>
        <p:nvSpPr>
          <p:cNvPr id="2867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867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8269D1A-3FBC-4C2C-A352-3B288BC0855A}" type="slidenum">
              <a:rPr lang="ru-RU" altLang="ru-RU"/>
              <a:pPr/>
              <a:t>4</a:t>
            </a:fld>
            <a:endParaRPr lang="ru-RU" altLang="ru-RU"/>
          </a:p>
        </p:txBody>
      </p:sp>
      <p:sp>
        <p:nvSpPr>
          <p:cNvPr id="2969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2969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212C890D-6699-42BE-8EE4-88D1ED08E23C}" type="slidenum">
              <a:rPr lang="ru-RU" altLang="ru-RU"/>
              <a:pPr/>
              <a:t>5</a:t>
            </a:fld>
            <a:endParaRPr lang="ru-RU" altLang="ru-RU"/>
          </a:p>
        </p:txBody>
      </p:sp>
      <p:sp>
        <p:nvSpPr>
          <p:cNvPr id="3072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072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022373B9-ED00-4389-82DB-2EAB7C836597}" type="slidenum">
              <a:rPr lang="ru-RU" altLang="ru-RU"/>
              <a:pPr/>
              <a:t>6</a:t>
            </a:fld>
            <a:endParaRPr lang="ru-RU" altLang="ru-RU"/>
          </a:p>
        </p:txBody>
      </p:sp>
      <p:sp>
        <p:nvSpPr>
          <p:cNvPr id="3174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174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C7ACB6E7-49AA-48D5-8D4C-08CD6962B8B3}" type="slidenum">
              <a:rPr lang="ru-RU" altLang="ru-RU"/>
              <a:pPr/>
              <a:t>7</a:t>
            </a:fld>
            <a:endParaRPr lang="ru-RU" altLang="ru-RU"/>
          </a:p>
        </p:txBody>
      </p:sp>
      <p:sp>
        <p:nvSpPr>
          <p:cNvPr id="3379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379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ADFD5A75-DA42-4BA7-A181-2FF9D19BBDC2}" type="slidenum">
              <a:rPr lang="ru-RU" altLang="ru-RU"/>
              <a:pPr/>
              <a:t>8</a:t>
            </a:fld>
            <a:endParaRPr lang="ru-RU" altLang="ru-RU"/>
          </a:p>
        </p:txBody>
      </p:sp>
      <p:sp>
        <p:nvSpPr>
          <p:cNvPr id="3584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584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ADFD5A75-DA42-4BA7-A181-2FF9D19BBDC2}" type="slidenum">
              <a:rPr lang="ru-RU" altLang="ru-RU"/>
              <a:pPr/>
              <a:t>9</a:t>
            </a:fld>
            <a:endParaRPr lang="ru-RU" altLang="ru-RU"/>
          </a:p>
        </p:txBody>
      </p:sp>
      <p:sp>
        <p:nvSpPr>
          <p:cNvPr id="3584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584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idx="10"/>
          </p:nvPr>
        </p:nvSpPr>
        <p:spPr/>
        <p:txBody>
          <a:bodyPr/>
          <a:lstStyle>
            <a:lvl1pPr>
              <a:defRPr/>
            </a:lvl1pPr>
          </a:lstStyle>
          <a:p>
            <a:fld id="{5DE31737-CF5A-4364-B2E4-F6FD34E28F35}" type="slidenum">
              <a:rPr lang="ru-RU" altLang="ru-RU"/>
              <a:pPr/>
              <a:t>‹#›</a:t>
            </a:fld>
            <a:endParaRPr lang="ru-RU" altLang="ru-RU"/>
          </a:p>
        </p:txBody>
      </p:sp>
    </p:spTree>
    <p:extLst>
      <p:ext uri="{BB962C8B-B14F-4D97-AF65-F5344CB8AC3E}">
        <p14:creationId xmlns:p14="http://schemas.microsoft.com/office/powerpoint/2010/main" xmlns="" val="96262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27F1C5E8-6563-4197-A632-1A6690145309}" type="slidenum">
              <a:rPr lang="ru-RU" altLang="ru-RU"/>
              <a:pPr/>
              <a:t>‹#›</a:t>
            </a:fld>
            <a:endParaRPr lang="ru-RU" altLang="ru-RU"/>
          </a:p>
        </p:txBody>
      </p:sp>
    </p:spTree>
    <p:extLst>
      <p:ext uri="{BB962C8B-B14F-4D97-AF65-F5344CB8AC3E}">
        <p14:creationId xmlns:p14="http://schemas.microsoft.com/office/powerpoint/2010/main" xmlns="" val="389238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08750" y="685800"/>
            <a:ext cx="2016125" cy="5842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685800"/>
            <a:ext cx="5899150" cy="5842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8B7B0F5D-AB4B-43E3-A01B-6C1388A0F5CF}" type="slidenum">
              <a:rPr lang="ru-RU" altLang="ru-RU"/>
              <a:pPr/>
              <a:t>‹#›</a:t>
            </a:fld>
            <a:endParaRPr lang="ru-RU" altLang="ru-RU"/>
          </a:p>
        </p:txBody>
      </p:sp>
    </p:spTree>
    <p:extLst>
      <p:ext uri="{BB962C8B-B14F-4D97-AF65-F5344CB8AC3E}">
        <p14:creationId xmlns:p14="http://schemas.microsoft.com/office/powerpoint/2010/main" xmlns="" val="3295906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idx="10"/>
          </p:nvPr>
        </p:nvSpPr>
        <p:spPr/>
        <p:txBody>
          <a:bodyPr/>
          <a:lstStyle>
            <a:lvl1pPr>
              <a:defRPr/>
            </a:lvl1pPr>
          </a:lstStyle>
          <a:p>
            <a:fld id="{4B58C0A5-0F16-4AEE-A9FA-A171082E8A91}" type="slidenum">
              <a:rPr lang="ru-RU" altLang="ru-RU"/>
              <a:pPr/>
              <a:t>‹#›</a:t>
            </a:fld>
            <a:endParaRPr lang="ru-RU" altLang="ru-RU"/>
          </a:p>
        </p:txBody>
      </p:sp>
    </p:spTree>
    <p:extLst>
      <p:ext uri="{BB962C8B-B14F-4D97-AF65-F5344CB8AC3E}">
        <p14:creationId xmlns:p14="http://schemas.microsoft.com/office/powerpoint/2010/main" xmlns="" val="1586996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DAEA46C3-2F23-4F8F-BC63-1F81D94CDD5B}" type="slidenum">
              <a:rPr lang="ru-RU" altLang="ru-RU"/>
              <a:pPr/>
              <a:t>‹#›</a:t>
            </a:fld>
            <a:endParaRPr lang="ru-RU" altLang="ru-RU"/>
          </a:p>
        </p:txBody>
      </p:sp>
    </p:spTree>
    <p:extLst>
      <p:ext uri="{BB962C8B-B14F-4D97-AF65-F5344CB8AC3E}">
        <p14:creationId xmlns:p14="http://schemas.microsoft.com/office/powerpoint/2010/main" xmlns="" val="2187170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idx="10"/>
          </p:nvPr>
        </p:nvSpPr>
        <p:spPr/>
        <p:txBody>
          <a:bodyPr/>
          <a:lstStyle>
            <a:lvl1pPr>
              <a:defRPr/>
            </a:lvl1pPr>
          </a:lstStyle>
          <a:p>
            <a:fld id="{EE6AE24E-85FF-482E-8F1A-3293FF9DD59B}" type="slidenum">
              <a:rPr lang="ru-RU" altLang="ru-RU"/>
              <a:pPr/>
              <a:t>‹#›</a:t>
            </a:fld>
            <a:endParaRPr lang="ru-RU" altLang="ru-RU"/>
          </a:p>
        </p:txBody>
      </p:sp>
    </p:spTree>
    <p:extLst>
      <p:ext uri="{BB962C8B-B14F-4D97-AF65-F5344CB8AC3E}">
        <p14:creationId xmlns:p14="http://schemas.microsoft.com/office/powerpoint/2010/main" xmlns="" val="1618760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4963"/>
            <a:ext cx="4033838" cy="4532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3438" y="1604963"/>
            <a:ext cx="4033837" cy="4532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idx="10"/>
          </p:nvPr>
        </p:nvSpPr>
        <p:spPr/>
        <p:txBody>
          <a:bodyPr/>
          <a:lstStyle>
            <a:lvl1pPr>
              <a:defRPr/>
            </a:lvl1pPr>
          </a:lstStyle>
          <a:p>
            <a:fld id="{1B3AB076-335A-4EAE-8FFF-AAD1B06B79F9}" type="slidenum">
              <a:rPr lang="ru-RU" altLang="ru-RU"/>
              <a:pPr/>
              <a:t>‹#›</a:t>
            </a:fld>
            <a:endParaRPr lang="ru-RU" altLang="ru-RU"/>
          </a:p>
        </p:txBody>
      </p:sp>
    </p:spTree>
    <p:extLst>
      <p:ext uri="{BB962C8B-B14F-4D97-AF65-F5344CB8AC3E}">
        <p14:creationId xmlns:p14="http://schemas.microsoft.com/office/powerpoint/2010/main" xmlns="" val="4235081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idx="10"/>
          </p:nvPr>
        </p:nvSpPr>
        <p:spPr/>
        <p:txBody>
          <a:bodyPr/>
          <a:lstStyle>
            <a:lvl1pPr>
              <a:defRPr/>
            </a:lvl1pPr>
          </a:lstStyle>
          <a:p>
            <a:fld id="{30C20C81-1B64-4FE1-BFCD-F38F328C0081}" type="slidenum">
              <a:rPr lang="ru-RU" altLang="ru-RU"/>
              <a:pPr/>
              <a:t>‹#›</a:t>
            </a:fld>
            <a:endParaRPr lang="ru-RU" altLang="ru-RU"/>
          </a:p>
        </p:txBody>
      </p:sp>
    </p:spTree>
    <p:extLst>
      <p:ext uri="{BB962C8B-B14F-4D97-AF65-F5344CB8AC3E}">
        <p14:creationId xmlns:p14="http://schemas.microsoft.com/office/powerpoint/2010/main" xmlns="" val="3084661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2"/>
          <p:cNvSpPr>
            <a:spLocks noGrp="1"/>
          </p:cNvSpPr>
          <p:nvPr>
            <p:ph type="sldNum" idx="10"/>
          </p:nvPr>
        </p:nvSpPr>
        <p:spPr/>
        <p:txBody>
          <a:bodyPr/>
          <a:lstStyle>
            <a:lvl1pPr>
              <a:defRPr/>
            </a:lvl1pPr>
          </a:lstStyle>
          <a:p>
            <a:fld id="{DCB87CF9-D716-4903-B3E0-7E73589F4718}" type="slidenum">
              <a:rPr lang="ru-RU" altLang="ru-RU"/>
              <a:pPr/>
              <a:t>‹#›</a:t>
            </a:fld>
            <a:endParaRPr lang="ru-RU" altLang="ru-RU"/>
          </a:p>
        </p:txBody>
      </p:sp>
    </p:spTree>
    <p:extLst>
      <p:ext uri="{BB962C8B-B14F-4D97-AF65-F5344CB8AC3E}">
        <p14:creationId xmlns:p14="http://schemas.microsoft.com/office/powerpoint/2010/main" xmlns="" val="1993845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lvl1pPr>
              <a:defRPr/>
            </a:lvl1pPr>
          </a:lstStyle>
          <a:p>
            <a:fld id="{CC334931-9A12-4161-AC5A-D7119F3E8E70}" type="slidenum">
              <a:rPr lang="ru-RU" altLang="ru-RU"/>
              <a:pPr/>
              <a:t>‹#›</a:t>
            </a:fld>
            <a:endParaRPr lang="ru-RU" altLang="ru-RU"/>
          </a:p>
        </p:txBody>
      </p:sp>
    </p:spTree>
    <p:extLst>
      <p:ext uri="{BB962C8B-B14F-4D97-AF65-F5344CB8AC3E}">
        <p14:creationId xmlns:p14="http://schemas.microsoft.com/office/powerpoint/2010/main" xmlns="" val="1538922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1C14DA8E-D56F-4350-BA48-A4786A02D3F3}" type="slidenum">
              <a:rPr lang="ru-RU" altLang="ru-RU"/>
              <a:pPr/>
              <a:t>‹#›</a:t>
            </a:fld>
            <a:endParaRPr lang="ru-RU" altLang="ru-RU"/>
          </a:p>
        </p:txBody>
      </p:sp>
    </p:spTree>
    <p:extLst>
      <p:ext uri="{BB962C8B-B14F-4D97-AF65-F5344CB8AC3E}">
        <p14:creationId xmlns:p14="http://schemas.microsoft.com/office/powerpoint/2010/main" xmlns="" val="382533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7A8F04B4-453E-4052-BA59-C302245F32C6}" type="slidenum">
              <a:rPr lang="ru-RU" altLang="ru-RU"/>
              <a:pPr/>
              <a:t>‹#›</a:t>
            </a:fld>
            <a:endParaRPr lang="ru-RU" altLang="ru-RU"/>
          </a:p>
        </p:txBody>
      </p:sp>
    </p:spTree>
    <p:extLst>
      <p:ext uri="{BB962C8B-B14F-4D97-AF65-F5344CB8AC3E}">
        <p14:creationId xmlns:p14="http://schemas.microsoft.com/office/powerpoint/2010/main" xmlns="" val="8379220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C4BBFAFC-35DC-4319-9937-74AD3C64A0BC}" type="slidenum">
              <a:rPr lang="ru-RU" altLang="ru-RU"/>
              <a:pPr/>
              <a:t>‹#›</a:t>
            </a:fld>
            <a:endParaRPr lang="ru-RU" altLang="ru-RU"/>
          </a:p>
        </p:txBody>
      </p:sp>
    </p:spTree>
    <p:extLst>
      <p:ext uri="{BB962C8B-B14F-4D97-AF65-F5344CB8AC3E}">
        <p14:creationId xmlns:p14="http://schemas.microsoft.com/office/powerpoint/2010/main" xmlns="" val="440379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6344DF2C-0BFE-4337-BEB3-1E71EC999F9B}" type="slidenum">
              <a:rPr lang="ru-RU" altLang="ru-RU"/>
              <a:pPr/>
              <a:t>‹#›</a:t>
            </a:fld>
            <a:endParaRPr lang="ru-RU" altLang="ru-RU"/>
          </a:p>
        </p:txBody>
      </p:sp>
    </p:spTree>
    <p:extLst>
      <p:ext uri="{BB962C8B-B14F-4D97-AF65-F5344CB8AC3E}">
        <p14:creationId xmlns:p14="http://schemas.microsoft.com/office/powerpoint/2010/main" xmlns="" val="1529805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3050" y="214313"/>
            <a:ext cx="2054225" cy="59229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14313"/>
            <a:ext cx="6013450" cy="59229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C57A0060-8082-4D5A-A354-12DFE1E923D3}" type="slidenum">
              <a:rPr lang="ru-RU" altLang="ru-RU"/>
              <a:pPr/>
              <a:t>‹#›</a:t>
            </a:fld>
            <a:endParaRPr lang="ru-RU" altLang="ru-RU"/>
          </a:p>
        </p:txBody>
      </p:sp>
    </p:spTree>
    <p:extLst>
      <p:ext uri="{BB962C8B-B14F-4D97-AF65-F5344CB8AC3E}">
        <p14:creationId xmlns:p14="http://schemas.microsoft.com/office/powerpoint/2010/main" xmlns="" val="266776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idx="10"/>
          </p:nvPr>
        </p:nvSpPr>
        <p:spPr/>
        <p:txBody>
          <a:bodyPr/>
          <a:lstStyle>
            <a:lvl1pPr>
              <a:defRPr/>
            </a:lvl1pPr>
          </a:lstStyle>
          <a:p>
            <a:fld id="{6C03933C-D7CC-469B-9681-A413F316F68C}" type="slidenum">
              <a:rPr lang="ru-RU" altLang="ru-RU"/>
              <a:pPr/>
              <a:t>‹#›</a:t>
            </a:fld>
            <a:endParaRPr lang="ru-RU" altLang="ru-RU"/>
          </a:p>
        </p:txBody>
      </p:sp>
    </p:spTree>
    <p:extLst>
      <p:ext uri="{BB962C8B-B14F-4D97-AF65-F5344CB8AC3E}">
        <p14:creationId xmlns:p14="http://schemas.microsoft.com/office/powerpoint/2010/main" xmlns="" val="170308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05000"/>
            <a:ext cx="3957638" cy="462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7238" y="1905000"/>
            <a:ext cx="3957637" cy="462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idx="10"/>
          </p:nvPr>
        </p:nvSpPr>
        <p:spPr/>
        <p:txBody>
          <a:bodyPr/>
          <a:lstStyle>
            <a:lvl1pPr>
              <a:defRPr/>
            </a:lvl1pPr>
          </a:lstStyle>
          <a:p>
            <a:fld id="{FC5ECC43-F749-4A16-8B85-32F630004175}" type="slidenum">
              <a:rPr lang="ru-RU" altLang="ru-RU"/>
              <a:pPr/>
              <a:t>‹#›</a:t>
            </a:fld>
            <a:endParaRPr lang="ru-RU" altLang="ru-RU"/>
          </a:p>
        </p:txBody>
      </p:sp>
    </p:spTree>
    <p:extLst>
      <p:ext uri="{BB962C8B-B14F-4D97-AF65-F5344CB8AC3E}">
        <p14:creationId xmlns:p14="http://schemas.microsoft.com/office/powerpoint/2010/main" xmlns="" val="365972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idx="10"/>
          </p:nvPr>
        </p:nvSpPr>
        <p:spPr/>
        <p:txBody>
          <a:bodyPr/>
          <a:lstStyle>
            <a:lvl1pPr>
              <a:defRPr/>
            </a:lvl1pPr>
          </a:lstStyle>
          <a:p>
            <a:fld id="{7F930FFC-9EF5-4134-94B3-B693E3E2A99A}" type="slidenum">
              <a:rPr lang="ru-RU" altLang="ru-RU"/>
              <a:pPr/>
              <a:t>‹#›</a:t>
            </a:fld>
            <a:endParaRPr lang="ru-RU" altLang="ru-RU"/>
          </a:p>
        </p:txBody>
      </p:sp>
    </p:spTree>
    <p:extLst>
      <p:ext uri="{BB962C8B-B14F-4D97-AF65-F5344CB8AC3E}">
        <p14:creationId xmlns:p14="http://schemas.microsoft.com/office/powerpoint/2010/main" xmlns="" val="3708043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2"/>
          <p:cNvSpPr>
            <a:spLocks noGrp="1"/>
          </p:cNvSpPr>
          <p:nvPr>
            <p:ph type="sldNum" idx="10"/>
          </p:nvPr>
        </p:nvSpPr>
        <p:spPr/>
        <p:txBody>
          <a:bodyPr/>
          <a:lstStyle>
            <a:lvl1pPr>
              <a:defRPr/>
            </a:lvl1pPr>
          </a:lstStyle>
          <a:p>
            <a:fld id="{3B79188F-E377-4DD6-B0FA-437D892107B6}" type="slidenum">
              <a:rPr lang="ru-RU" altLang="ru-RU"/>
              <a:pPr/>
              <a:t>‹#›</a:t>
            </a:fld>
            <a:endParaRPr lang="ru-RU" altLang="ru-RU"/>
          </a:p>
        </p:txBody>
      </p:sp>
    </p:spTree>
    <p:extLst>
      <p:ext uri="{BB962C8B-B14F-4D97-AF65-F5344CB8AC3E}">
        <p14:creationId xmlns:p14="http://schemas.microsoft.com/office/powerpoint/2010/main" xmlns="" val="285772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lvl1pPr>
              <a:defRPr/>
            </a:lvl1pPr>
          </a:lstStyle>
          <a:p>
            <a:fld id="{3C0CBC1E-958C-4C05-A179-B4D6A58617E7}" type="slidenum">
              <a:rPr lang="ru-RU" altLang="ru-RU"/>
              <a:pPr/>
              <a:t>‹#›</a:t>
            </a:fld>
            <a:endParaRPr lang="ru-RU" altLang="ru-RU"/>
          </a:p>
        </p:txBody>
      </p:sp>
    </p:spTree>
    <p:extLst>
      <p:ext uri="{BB962C8B-B14F-4D97-AF65-F5344CB8AC3E}">
        <p14:creationId xmlns:p14="http://schemas.microsoft.com/office/powerpoint/2010/main" xmlns="" val="300559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7CD2001F-BB3A-4FEC-82AE-E248723CD4B6}" type="slidenum">
              <a:rPr lang="ru-RU" altLang="ru-RU"/>
              <a:pPr/>
              <a:t>‹#›</a:t>
            </a:fld>
            <a:endParaRPr lang="ru-RU" altLang="ru-RU"/>
          </a:p>
        </p:txBody>
      </p:sp>
    </p:spTree>
    <p:extLst>
      <p:ext uri="{BB962C8B-B14F-4D97-AF65-F5344CB8AC3E}">
        <p14:creationId xmlns:p14="http://schemas.microsoft.com/office/powerpoint/2010/main" xmlns="" val="3104989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994211F6-A29A-4DE6-A3F7-2F994440457D}" type="slidenum">
              <a:rPr lang="ru-RU" altLang="ru-RU"/>
              <a:pPr/>
              <a:t>‹#›</a:t>
            </a:fld>
            <a:endParaRPr lang="ru-RU" altLang="ru-RU"/>
          </a:p>
        </p:txBody>
      </p:sp>
    </p:spTree>
    <p:extLst>
      <p:ext uri="{BB962C8B-B14F-4D97-AF65-F5344CB8AC3E}">
        <p14:creationId xmlns:p14="http://schemas.microsoft.com/office/powerpoint/2010/main" xmlns="" val="86920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685800"/>
            <a:ext cx="8067675" cy="13350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ru-RU" altLang="ru-RU" smtClean="0"/>
              <a:t>Для правки текста заголовка щелкните мышью</a:t>
            </a:r>
          </a:p>
        </p:txBody>
      </p:sp>
      <p:sp>
        <p:nvSpPr>
          <p:cNvPr id="1026" name="Rectangle 2"/>
          <p:cNvSpPr>
            <a:spLocks noGrp="1" noChangeArrowheads="1"/>
          </p:cNvSpPr>
          <p:nvPr>
            <p:ph type="body" idx="1"/>
          </p:nvPr>
        </p:nvSpPr>
        <p:spPr bwMode="auto">
          <a:xfrm>
            <a:off x="457200" y="1905000"/>
            <a:ext cx="8067675" cy="4622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ru-RU" altLang="ru-RU" smtClean="0"/>
              <a:t>Для правки структуры щелкните мышью</a:t>
            </a:r>
          </a:p>
          <a:p>
            <a:pPr lvl="1"/>
            <a:r>
              <a:rPr lang="ru-RU" altLang="ru-RU" smtClean="0"/>
              <a:t>Второй уровень структуры</a:t>
            </a:r>
          </a:p>
          <a:p>
            <a:pPr lvl="2"/>
            <a:r>
              <a:rPr lang="ru-RU" altLang="ru-RU" smtClean="0"/>
              <a:t>Третий уровень структуры</a:t>
            </a:r>
          </a:p>
          <a:p>
            <a:pPr lvl="3"/>
            <a:r>
              <a:rPr lang="ru-RU" altLang="ru-RU" smtClean="0"/>
              <a:t>Четвёртый уровень структуры</a:t>
            </a:r>
          </a:p>
          <a:p>
            <a:pPr lvl="4"/>
            <a:r>
              <a:rPr lang="ru-RU" altLang="ru-RU" smtClean="0"/>
              <a:t>Пятый уровень структуры</a:t>
            </a:r>
          </a:p>
          <a:p>
            <a:pPr lvl="4"/>
            <a:r>
              <a:rPr lang="ru-RU" altLang="ru-RU" smtClean="0"/>
              <a:t>Шестой уровень структуры</a:t>
            </a:r>
          </a:p>
          <a:p>
            <a:pPr lvl="4"/>
            <a:r>
              <a:rPr lang="ru-RU" altLang="ru-RU" smtClean="0"/>
              <a:t>Седьмой уровень структуры</a:t>
            </a:r>
          </a:p>
          <a:p>
            <a:pPr lvl="4"/>
            <a:r>
              <a:rPr lang="ru-RU" altLang="ru-RU" smtClean="0"/>
              <a:t>Восьмой уровень структуры</a:t>
            </a:r>
          </a:p>
          <a:p>
            <a:pPr lvl="4"/>
            <a:r>
              <a:rPr lang="ru-RU" altLang="ru-RU" smtClean="0"/>
              <a:t>Девятый уровень структуры</a:t>
            </a:r>
          </a:p>
        </p:txBody>
      </p:sp>
      <p:sp>
        <p:nvSpPr>
          <p:cNvPr id="1027" name="Text Box 3"/>
          <p:cNvSpPr txBox="1">
            <a:spLocks noChangeArrowheads="1"/>
          </p:cNvSpPr>
          <p:nvPr/>
        </p:nvSpPr>
        <p:spPr bwMode="auto">
          <a:xfrm>
            <a:off x="0" y="6629400"/>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1028" name="Text Box 4"/>
          <p:cNvSpPr txBox="1">
            <a:spLocks noChangeArrowheads="1"/>
          </p:cNvSpPr>
          <p:nvPr/>
        </p:nvSpPr>
        <p:spPr bwMode="auto">
          <a:xfrm>
            <a:off x="3124200" y="6629400"/>
            <a:ext cx="2895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1029" name="Rectangle 5"/>
          <p:cNvSpPr>
            <a:spLocks noGrp="1" noChangeArrowheads="1"/>
          </p:cNvSpPr>
          <p:nvPr>
            <p:ph type="sldNum"/>
          </p:nvPr>
        </p:nvSpPr>
        <p:spPr bwMode="auto">
          <a:xfrm>
            <a:off x="7239000" y="6629400"/>
            <a:ext cx="1895475" cy="3429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24832FFC-F374-4E30-BC5A-7564822CF6A3}"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2pPr>
      <a:lvl3pPr marL="11430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3pPr>
      <a:lvl4pPr marL="16002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4pPr>
      <a:lvl5pPr marL="20574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5pPr>
      <a:lvl6pPr marL="25146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eaLnBrk="1" fontAlgn="base" hangingPunct="1">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eaLnBrk="1" fontAlgn="base" hangingPunct="1">
        <a:lnSpc>
          <a:spcPct val="130000"/>
        </a:lnSpc>
        <a:spcBef>
          <a:spcPct val="0"/>
        </a:spcBef>
        <a:spcAft>
          <a:spcPts val="1425"/>
        </a:spcAft>
        <a:buClr>
          <a:srgbClr val="000000"/>
        </a:buClr>
        <a:buSzPct val="100000"/>
        <a:buFont typeface="Times New Roman" pitchFamily="16" charset="0"/>
        <a:defRPr sz="3200">
          <a:solidFill>
            <a:srgbClr val="284C6A"/>
          </a:solidFill>
          <a:latin typeface="+mn-lt"/>
          <a:ea typeface="+mn-ea"/>
          <a:cs typeface="+mn-cs"/>
        </a:defRPr>
      </a:lvl1pPr>
      <a:lvl2pPr marL="742950" indent="-285750" algn="l" defTabSz="449263" rtl="0" eaLnBrk="1" fontAlgn="base" hangingPunct="1">
        <a:lnSpc>
          <a:spcPct val="130000"/>
        </a:lnSpc>
        <a:spcBef>
          <a:spcPct val="0"/>
        </a:spcBef>
        <a:spcAft>
          <a:spcPts val="1138"/>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lnSpc>
          <a:spcPct val="130000"/>
        </a:lnSpc>
        <a:spcBef>
          <a:spcPct val="0"/>
        </a:spcBef>
        <a:spcAft>
          <a:spcPts val="85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lnSpc>
          <a:spcPct val="130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eaLnBrk="1" fontAlgn="base" hangingPunct="1">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eaLnBrk="1" fontAlgn="base" hangingPunct="1">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1" fontAlgn="base" hangingPunct="1">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1" fontAlgn="base" hangingPunct="1">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1" fontAlgn="base" hangingPunct="1">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49" name="Text Box 1"/>
          <p:cNvSpPr txBox="1">
            <a:spLocks noChangeArrowheads="1"/>
          </p:cNvSpPr>
          <p:nvPr/>
        </p:nvSpPr>
        <p:spPr bwMode="auto">
          <a:xfrm>
            <a:off x="0" y="6629400"/>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2050" name="Text Box 2"/>
          <p:cNvSpPr txBox="1">
            <a:spLocks noChangeArrowheads="1"/>
          </p:cNvSpPr>
          <p:nvPr/>
        </p:nvSpPr>
        <p:spPr bwMode="auto">
          <a:xfrm>
            <a:off x="3124200" y="6629400"/>
            <a:ext cx="2895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2051" name="Rectangle 3"/>
          <p:cNvSpPr>
            <a:spLocks noGrp="1" noChangeArrowheads="1"/>
          </p:cNvSpPr>
          <p:nvPr>
            <p:ph type="sldNum"/>
          </p:nvPr>
        </p:nvSpPr>
        <p:spPr bwMode="auto">
          <a:xfrm>
            <a:off x="7239000" y="6629400"/>
            <a:ext cx="1895475" cy="37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buClrTx/>
              <a:buFontTx/>
              <a:buNone/>
              <a:tabLst>
                <a:tab pos="723900" algn="l"/>
                <a:tab pos="1447800" algn="l"/>
              </a:tabLst>
              <a:defRPr>
                <a:solidFill>
                  <a:srgbClr val="000000"/>
                </a:solidFill>
                <a:latin typeface="+mn-lt"/>
              </a:defRPr>
            </a:lvl1pPr>
          </a:lstStyle>
          <a:p>
            <a:fld id="{90F82E18-D34C-44E9-AE8C-1D83FC9A27A9}" type="slidenum">
              <a:rPr lang="ru-RU" altLang="ru-RU"/>
              <a:pPr/>
              <a:t>‹#›</a:t>
            </a:fld>
            <a:endParaRPr lang="ru-RU" altLang="ru-RU"/>
          </a:p>
        </p:txBody>
      </p:sp>
      <p:sp>
        <p:nvSpPr>
          <p:cNvPr id="2052" name="Rectangle 4"/>
          <p:cNvSpPr>
            <a:spLocks noGrp="1" noChangeArrowheads="1"/>
          </p:cNvSpPr>
          <p:nvPr>
            <p:ph type="title"/>
          </p:nvPr>
        </p:nvSpPr>
        <p:spPr bwMode="auto">
          <a:xfrm>
            <a:off x="457200" y="214313"/>
            <a:ext cx="8220075" cy="1244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ru-RU" smtClean="0"/>
              <a:t>Для правки текста заголовка щелкните мышью</a:t>
            </a:r>
          </a:p>
        </p:txBody>
      </p:sp>
      <p:sp>
        <p:nvSpPr>
          <p:cNvPr id="2053" name="Rectangle 5"/>
          <p:cNvSpPr>
            <a:spLocks noGrp="1" noChangeArrowheads="1"/>
          </p:cNvSpPr>
          <p:nvPr>
            <p:ph type="body" idx="1"/>
          </p:nvPr>
        </p:nvSpPr>
        <p:spPr bwMode="auto">
          <a:xfrm>
            <a:off x="457200" y="1604963"/>
            <a:ext cx="8220075" cy="45323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ru-RU" smtClean="0"/>
              <a:t>Для правки структуры щелкните мышью</a:t>
            </a:r>
          </a:p>
          <a:p>
            <a:pPr lvl="1"/>
            <a:r>
              <a:rPr lang="en-GB" altLang="ru-RU" smtClean="0"/>
              <a:t>Второй уровень структуры</a:t>
            </a:r>
          </a:p>
          <a:p>
            <a:pPr lvl="2"/>
            <a:r>
              <a:rPr lang="en-GB" altLang="ru-RU" smtClean="0"/>
              <a:t>Третий уровень структуры</a:t>
            </a:r>
          </a:p>
          <a:p>
            <a:pPr lvl="3"/>
            <a:r>
              <a:rPr lang="en-GB" altLang="ru-RU" smtClean="0"/>
              <a:t>Четвёртый уровень структуры</a:t>
            </a:r>
          </a:p>
          <a:p>
            <a:pPr lvl="4"/>
            <a:r>
              <a:rPr lang="en-GB" altLang="ru-RU" smtClean="0"/>
              <a:t>Пятый уровень структуры</a:t>
            </a:r>
          </a:p>
          <a:p>
            <a:pPr lvl="4"/>
            <a:r>
              <a:rPr lang="en-GB" altLang="ru-RU" smtClean="0"/>
              <a:t>Шестой уровень структуры</a:t>
            </a:r>
          </a:p>
          <a:p>
            <a:pPr lvl="4"/>
            <a:r>
              <a:rPr lang="en-GB" altLang="ru-RU" smtClean="0"/>
              <a:t>Седьмой уровень структуры</a:t>
            </a:r>
          </a:p>
          <a:p>
            <a:pPr lvl="4"/>
            <a:r>
              <a:rPr lang="en-GB" altLang="ru-RU" smtClean="0"/>
              <a:t>Восьмой уровень структуры</a:t>
            </a:r>
          </a:p>
          <a:p>
            <a:pPr lvl="4"/>
            <a:r>
              <a:rPr lang="en-GB" altLang="ru-RU" smtClean="0"/>
              <a:t>Девятый уровень структуры</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fontAlgn="base" hangingPunct="0">
        <a:lnSpc>
          <a:spcPct val="130000"/>
        </a:lnSpc>
        <a:spcBef>
          <a:spcPct val="0"/>
        </a:spcBef>
        <a:spcAft>
          <a:spcPts val="1425"/>
        </a:spcAft>
        <a:buClr>
          <a:srgbClr val="000000"/>
        </a:buClr>
        <a:buSzPct val="100000"/>
        <a:buFont typeface="Times New Roman" pitchFamily="16" charset="0"/>
        <a:defRPr sz="3200">
          <a:solidFill>
            <a:srgbClr val="284C6A"/>
          </a:solidFill>
          <a:latin typeface="+mn-lt"/>
          <a:ea typeface="+mn-ea"/>
          <a:cs typeface="+mn-cs"/>
        </a:defRPr>
      </a:lvl1pPr>
      <a:lvl2pPr marL="742950" indent="-285750" algn="l" defTabSz="449263" rtl="0" fontAlgn="base" hangingPunct="0">
        <a:lnSpc>
          <a:spcPct val="130000"/>
        </a:lnSpc>
        <a:spcBef>
          <a:spcPct val="0"/>
        </a:spcBef>
        <a:spcAft>
          <a:spcPts val="1138"/>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fontAlgn="base" hangingPunct="0">
        <a:lnSpc>
          <a:spcPct val="130000"/>
        </a:lnSpc>
        <a:spcBef>
          <a:spcPct val="0"/>
        </a:spcBef>
        <a:spcAft>
          <a:spcPts val="85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fontAlgn="base" hangingPunct="0">
        <a:lnSpc>
          <a:spcPct val="130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130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7239000" y="6629400"/>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4098" name="Rectangle 2"/>
          <p:cNvSpPr>
            <a:spLocks noGrp="1" noChangeArrowheads="1"/>
          </p:cNvSpPr>
          <p:nvPr>
            <p:ph type="title" idx="4294967295"/>
          </p:nvPr>
        </p:nvSpPr>
        <p:spPr>
          <a:xfrm>
            <a:off x="720725" y="781050"/>
            <a:ext cx="7920038" cy="5699125"/>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6400" b="1" dirty="0">
                <a:solidFill>
                  <a:srgbClr val="004586"/>
                </a:solidFill>
              </a:rPr>
              <a:t>Лицензирование</a:t>
            </a:r>
            <a:r>
              <a:rPr lang="ru-RU" altLang="ru-RU" sz="6000" b="1" dirty="0">
                <a:solidFill>
                  <a:srgbClr val="004586"/>
                </a:solidFill>
              </a:rPr>
              <a:t> </a:t>
            </a:r>
            <a:br>
              <a:rPr lang="ru-RU" altLang="ru-RU" sz="6000" b="1" dirty="0">
                <a:solidFill>
                  <a:srgbClr val="004586"/>
                </a:solidFill>
              </a:rPr>
            </a:br>
            <a:r>
              <a:rPr lang="ru-RU" altLang="ru-RU" sz="6000" b="1" dirty="0">
                <a:solidFill>
                  <a:srgbClr val="004586"/>
                </a:solidFill>
              </a:rPr>
              <a:t>деятельности по управлению многоквартирными домами</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7239000"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3DD23F72-914C-4C59-90A3-C2C4E9BD4AE8}" type="slidenum">
              <a:rPr lang="ru-RU" altLang="ru-RU">
                <a:latin typeface="Trebuchet MS" charset="0"/>
              </a:rPr>
              <a:pPr algn="r" hangingPunct="1">
                <a:lnSpc>
                  <a:spcPct val="100000"/>
                </a:lnSpc>
                <a:buClrTx/>
                <a:buFontTx/>
                <a:buNone/>
              </a:pPr>
              <a:t>10</a:t>
            </a:fld>
            <a:endParaRPr lang="ru-RU" altLang="ru-RU">
              <a:latin typeface="Trebuchet MS" charset="0"/>
            </a:endParaRPr>
          </a:p>
        </p:txBody>
      </p:sp>
      <p:sp>
        <p:nvSpPr>
          <p:cNvPr id="15362" name="Rectangle 2"/>
          <p:cNvSpPr>
            <a:spLocks noChangeArrowheads="1"/>
          </p:cNvSpPr>
          <p:nvPr/>
        </p:nvSpPr>
        <p:spPr bwMode="auto">
          <a:xfrm>
            <a:off x="352425" y="1220788"/>
            <a:ext cx="2347913" cy="1146175"/>
          </a:xfrm>
          <a:prstGeom prst="rect">
            <a:avLst/>
          </a:prstGeom>
          <a:gradFill rotWithShape="0">
            <a:gsLst>
              <a:gs pos="0">
                <a:srgbClr val="FFCCFF"/>
              </a:gs>
              <a:gs pos="100000">
                <a:srgbClr val="FFFFFF"/>
              </a:gs>
            </a:gsLst>
            <a:lin ang="5400000" scaled="1"/>
          </a:gradFill>
          <a:ln w="936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Прием заявления о предоставлении лицензии</a:t>
            </a:r>
          </a:p>
        </p:txBody>
      </p:sp>
      <p:sp>
        <p:nvSpPr>
          <p:cNvPr id="15363" name="Rectangle 3"/>
          <p:cNvSpPr>
            <a:spLocks noChangeArrowheads="1"/>
          </p:cNvSpPr>
          <p:nvPr/>
        </p:nvSpPr>
        <p:spPr bwMode="auto">
          <a:xfrm>
            <a:off x="3182938" y="1158875"/>
            <a:ext cx="2576512" cy="1181100"/>
          </a:xfrm>
          <a:prstGeom prst="rect">
            <a:avLst/>
          </a:prstGeom>
          <a:gradFill rotWithShape="0">
            <a:gsLst>
              <a:gs pos="0">
                <a:srgbClr val="FFCCFF"/>
              </a:gs>
              <a:gs pos="100000">
                <a:srgbClr val="FFFFFF"/>
              </a:gs>
            </a:gsLst>
            <a:lin ang="5400000" scaled="1"/>
          </a:gradFill>
          <a:ln w="936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Межведомственное информационное взаимодействие</a:t>
            </a:r>
          </a:p>
        </p:txBody>
      </p:sp>
      <p:sp>
        <p:nvSpPr>
          <p:cNvPr id="15364" name="Line 4"/>
          <p:cNvSpPr>
            <a:spLocks noChangeShapeType="1"/>
          </p:cNvSpPr>
          <p:nvPr/>
        </p:nvSpPr>
        <p:spPr bwMode="auto">
          <a:xfrm>
            <a:off x="2700338" y="1800225"/>
            <a:ext cx="446087" cy="1588"/>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ru-RU"/>
          </a:p>
        </p:txBody>
      </p:sp>
      <p:sp>
        <p:nvSpPr>
          <p:cNvPr id="15365" name="Rectangle 5"/>
          <p:cNvSpPr>
            <a:spLocks noChangeArrowheads="1"/>
          </p:cNvSpPr>
          <p:nvPr/>
        </p:nvSpPr>
        <p:spPr bwMode="auto">
          <a:xfrm>
            <a:off x="2478088" y="3043238"/>
            <a:ext cx="3743325" cy="503237"/>
          </a:xfrm>
          <a:prstGeom prst="rect">
            <a:avLst/>
          </a:prstGeom>
          <a:gradFill rotWithShape="0">
            <a:gsLst>
              <a:gs pos="0">
                <a:srgbClr val="00FF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Лицензионная комиссия </a:t>
            </a:r>
          </a:p>
          <a:p>
            <a:pPr hangingPunct="1">
              <a:lnSpc>
                <a:spcPct val="100000"/>
              </a:lnSpc>
              <a:buClrTx/>
              <a:buFontTx/>
              <a:buNone/>
            </a:pPr>
            <a:endParaRPr lang="ru-RU" altLang="ru-RU" b="1">
              <a:latin typeface="Trebuchet MS" charset="0"/>
            </a:endParaRPr>
          </a:p>
        </p:txBody>
      </p:sp>
      <p:sp>
        <p:nvSpPr>
          <p:cNvPr id="15366" name="Line 6"/>
          <p:cNvSpPr>
            <a:spLocks noChangeShapeType="1"/>
          </p:cNvSpPr>
          <p:nvPr/>
        </p:nvSpPr>
        <p:spPr bwMode="auto">
          <a:xfrm>
            <a:off x="5759450" y="1800225"/>
            <a:ext cx="287338" cy="3175"/>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ru-RU"/>
          </a:p>
        </p:txBody>
      </p:sp>
      <p:sp>
        <p:nvSpPr>
          <p:cNvPr id="15367" name="Rectangle 7"/>
          <p:cNvSpPr>
            <a:spLocks noChangeArrowheads="1"/>
          </p:cNvSpPr>
          <p:nvPr/>
        </p:nvSpPr>
        <p:spPr bwMode="auto">
          <a:xfrm>
            <a:off x="6056313" y="1079500"/>
            <a:ext cx="2763837" cy="1665288"/>
          </a:xfrm>
          <a:prstGeom prst="rect">
            <a:avLst/>
          </a:prstGeom>
          <a:gradFill rotWithShape="0">
            <a:gsLst>
              <a:gs pos="0">
                <a:srgbClr val="FFFFCC"/>
              </a:gs>
              <a:gs pos="100000">
                <a:srgbClr val="FFFFFF"/>
              </a:gs>
            </a:gsLst>
            <a:lin ang="5400000" scaled="1"/>
          </a:gradFill>
          <a:ln w="936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Проверка достоверности сведений, соблюдения  лицензионных требований</a:t>
            </a:r>
          </a:p>
        </p:txBody>
      </p:sp>
      <p:sp>
        <p:nvSpPr>
          <p:cNvPr id="15368" name="Line 8"/>
          <p:cNvSpPr>
            <a:spLocks noChangeShapeType="1"/>
          </p:cNvSpPr>
          <p:nvPr/>
        </p:nvSpPr>
        <p:spPr bwMode="auto">
          <a:xfrm flipH="1">
            <a:off x="2855913" y="3509963"/>
            <a:ext cx="477837" cy="312737"/>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ru-RU"/>
          </a:p>
        </p:txBody>
      </p:sp>
      <p:sp>
        <p:nvSpPr>
          <p:cNvPr id="15369" name="Rectangle 9"/>
          <p:cNvSpPr>
            <a:spLocks noChangeArrowheads="1"/>
          </p:cNvSpPr>
          <p:nvPr/>
        </p:nvSpPr>
        <p:spPr bwMode="auto">
          <a:xfrm>
            <a:off x="993775" y="3838575"/>
            <a:ext cx="3527425" cy="703263"/>
          </a:xfrm>
          <a:prstGeom prst="rect">
            <a:avLst/>
          </a:prstGeom>
          <a:gradFill rotWithShape="0">
            <a:gsLst>
              <a:gs pos="0">
                <a:srgbClr val="FFFF66"/>
              </a:gs>
              <a:gs pos="100000">
                <a:srgbClr val="FFFFFF"/>
              </a:gs>
            </a:gsLst>
            <a:lin ang="5400000" scaled="1"/>
          </a:gradFill>
          <a:ln w="9360">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Решение о предоставлении лицензии </a:t>
            </a:r>
          </a:p>
        </p:txBody>
      </p:sp>
      <p:sp>
        <p:nvSpPr>
          <p:cNvPr id="15370" name="Rectangle 10"/>
          <p:cNvSpPr>
            <a:spLocks noChangeArrowheads="1"/>
          </p:cNvSpPr>
          <p:nvPr/>
        </p:nvSpPr>
        <p:spPr bwMode="auto">
          <a:xfrm>
            <a:off x="228600" y="508000"/>
            <a:ext cx="9144000" cy="15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15371" name="Rectangle 11"/>
          <p:cNvSpPr>
            <a:spLocks noChangeArrowheads="1"/>
          </p:cNvSpPr>
          <p:nvPr/>
        </p:nvSpPr>
        <p:spPr bwMode="auto">
          <a:xfrm>
            <a:off x="357188" y="-104775"/>
            <a:ext cx="8642350" cy="11572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endParaRPr lang="ru-RU" altLang="ru-RU" sz="1400" b="1">
              <a:solidFill>
                <a:srgbClr val="FF0000"/>
              </a:solidFill>
              <a:latin typeface="Trebuchet MS" charset="0"/>
            </a:endParaRPr>
          </a:p>
          <a:p>
            <a:pPr algn="ctr">
              <a:lnSpc>
                <a:spcPct val="100000"/>
              </a:lnSpc>
              <a:buClrTx/>
              <a:buFontTx/>
              <a:buNone/>
            </a:pPr>
            <a:r>
              <a:rPr lang="ru-RU" altLang="ru-RU" sz="2800" b="1">
                <a:solidFill>
                  <a:srgbClr val="004586"/>
                </a:solidFill>
                <a:latin typeface="Trebuchet MS" charset="0"/>
              </a:rPr>
              <a:t>Алгоритм действий по рассмотрению заявления </a:t>
            </a:r>
          </a:p>
          <a:p>
            <a:pPr algn="ctr">
              <a:lnSpc>
                <a:spcPct val="100000"/>
              </a:lnSpc>
              <a:buClrTx/>
              <a:buFontTx/>
              <a:buNone/>
            </a:pPr>
            <a:r>
              <a:rPr lang="ru-RU" altLang="ru-RU" sz="2800" b="1">
                <a:solidFill>
                  <a:srgbClr val="004586"/>
                </a:solidFill>
                <a:latin typeface="Trebuchet MS" charset="0"/>
              </a:rPr>
              <a:t>о предоставлении лицензии</a:t>
            </a:r>
          </a:p>
        </p:txBody>
      </p:sp>
      <p:sp>
        <p:nvSpPr>
          <p:cNvPr id="15372" name="Rectangle 12"/>
          <p:cNvSpPr>
            <a:spLocks noChangeArrowheads="1"/>
          </p:cNvSpPr>
          <p:nvPr/>
        </p:nvSpPr>
        <p:spPr bwMode="auto">
          <a:xfrm>
            <a:off x="230188" y="1301750"/>
            <a:ext cx="180975" cy="10652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endParaRPr lang="ru-RU" altLang="ru-RU" sz="1000">
              <a:latin typeface="Trebuchet MS" charset="0"/>
            </a:endParaRPr>
          </a:p>
          <a:p>
            <a:pPr>
              <a:lnSpc>
                <a:spcPct val="100000"/>
              </a:lnSpc>
              <a:buClrTx/>
              <a:buFontTx/>
              <a:buNone/>
            </a:pPr>
            <a:r>
              <a:rPr lang="ru-RU" altLang="ru-RU">
                <a:latin typeface="Trebuchet MS" charset="0"/>
              </a:rPr>
              <a:t/>
            </a:r>
            <a:br>
              <a:rPr lang="ru-RU" altLang="ru-RU">
                <a:latin typeface="Trebuchet MS" charset="0"/>
              </a:rPr>
            </a:br>
            <a:endParaRPr lang="ru-RU" altLang="ru-RU">
              <a:latin typeface="Trebuchet MS" charset="0"/>
            </a:endParaRPr>
          </a:p>
          <a:p>
            <a:pPr>
              <a:lnSpc>
                <a:spcPct val="100000"/>
              </a:lnSpc>
              <a:buClrTx/>
              <a:buFontTx/>
              <a:buNone/>
            </a:pPr>
            <a:endParaRPr lang="ru-RU" altLang="ru-RU">
              <a:latin typeface="Trebuchet MS" charset="0"/>
            </a:endParaRPr>
          </a:p>
        </p:txBody>
      </p:sp>
      <p:sp>
        <p:nvSpPr>
          <p:cNvPr id="15373" name="Rectangle 13"/>
          <p:cNvSpPr>
            <a:spLocks noChangeArrowheads="1"/>
          </p:cNvSpPr>
          <p:nvPr/>
        </p:nvSpPr>
        <p:spPr bwMode="auto">
          <a:xfrm>
            <a:off x="395288" y="3822700"/>
            <a:ext cx="184150" cy="3667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
        <p:nvSpPr>
          <p:cNvPr id="15374" name="Rectangle 14"/>
          <p:cNvSpPr>
            <a:spLocks noChangeArrowheads="1"/>
          </p:cNvSpPr>
          <p:nvPr/>
        </p:nvSpPr>
        <p:spPr bwMode="auto">
          <a:xfrm>
            <a:off x="4713288" y="3838575"/>
            <a:ext cx="3673475" cy="639763"/>
          </a:xfrm>
          <a:prstGeom prst="rect">
            <a:avLst/>
          </a:prstGeom>
          <a:gradFill rotWithShape="0">
            <a:gsLst>
              <a:gs pos="0">
                <a:srgbClr val="FFFF66"/>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hangingPunct="1">
              <a:lnSpc>
                <a:spcPct val="100000"/>
              </a:lnSpc>
              <a:buClrTx/>
              <a:buFontTx/>
              <a:buNone/>
            </a:pPr>
            <a:r>
              <a:rPr lang="ru-RU" altLang="ru-RU" b="1">
                <a:latin typeface="Trebuchet MS" charset="0"/>
              </a:rPr>
              <a:t>Решение об отказе в выдачи лицензии </a:t>
            </a:r>
          </a:p>
        </p:txBody>
      </p:sp>
      <p:cxnSp>
        <p:nvCxnSpPr>
          <p:cNvPr id="15375" name="AutoShape 15"/>
          <p:cNvCxnSpPr>
            <a:cxnSpLocks noChangeShapeType="1"/>
            <a:stCxn id="15367" idx="2"/>
            <a:endCxn id="15365" idx="3"/>
          </p:cNvCxnSpPr>
          <p:nvPr/>
        </p:nvCxnSpPr>
        <p:spPr bwMode="auto">
          <a:xfrm flipH="1">
            <a:off x="6221413" y="2744788"/>
            <a:ext cx="1216025" cy="550862"/>
          </a:xfrm>
          <a:prstGeom prst="bentConnector3">
            <a:avLst>
              <a:gd name="adj1" fmla="val 50000"/>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cxnSp>
        <p:nvCxnSpPr>
          <p:cNvPr id="15376" name="AutoShape 16"/>
          <p:cNvCxnSpPr>
            <a:cxnSpLocks noChangeShapeType="1"/>
          </p:cNvCxnSpPr>
          <p:nvPr/>
        </p:nvCxnSpPr>
        <p:spPr bwMode="auto">
          <a:xfrm>
            <a:off x="3324225" y="4540250"/>
            <a:ext cx="1588" cy="360363"/>
          </a:xfrm>
          <a:prstGeom prst="bentConnector3">
            <a:avLst>
              <a:gd name="adj1" fmla="val 50000"/>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sp>
        <p:nvSpPr>
          <p:cNvPr id="15377" name="Rectangle 17"/>
          <p:cNvSpPr>
            <a:spLocks noChangeArrowheads="1"/>
          </p:cNvSpPr>
          <p:nvPr/>
        </p:nvSpPr>
        <p:spPr bwMode="auto">
          <a:xfrm>
            <a:off x="2700338" y="4859338"/>
            <a:ext cx="3849687" cy="728662"/>
          </a:xfrm>
          <a:prstGeom prst="rect">
            <a:avLst/>
          </a:prstGeom>
          <a:gradFill rotWithShape="0">
            <a:gsLst>
              <a:gs pos="0">
                <a:srgbClr val="00FF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b="1" i="1">
                <a:latin typeface="Trebuchet MS" charset="0"/>
              </a:rPr>
              <a:t>Государственная жилищная инспекция </a:t>
            </a:r>
          </a:p>
          <a:p>
            <a:pPr hangingPunct="1">
              <a:lnSpc>
                <a:spcPct val="100000"/>
              </a:lnSpc>
              <a:buClrTx/>
              <a:buFontTx/>
              <a:buNone/>
            </a:pPr>
            <a:endParaRPr lang="ru-RU" altLang="ru-RU" b="1" i="1">
              <a:latin typeface="Trebuchet MS" charset="0"/>
            </a:endParaRPr>
          </a:p>
        </p:txBody>
      </p:sp>
      <p:cxnSp>
        <p:nvCxnSpPr>
          <p:cNvPr id="15378" name="AutoShape 18"/>
          <p:cNvCxnSpPr>
            <a:cxnSpLocks noChangeShapeType="1"/>
          </p:cNvCxnSpPr>
          <p:nvPr/>
        </p:nvCxnSpPr>
        <p:spPr bwMode="auto">
          <a:xfrm>
            <a:off x="5273675" y="4540250"/>
            <a:ext cx="3175" cy="360363"/>
          </a:xfrm>
          <a:prstGeom prst="bentConnector3">
            <a:avLst>
              <a:gd name="adj1" fmla="val 50000"/>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cxnSp>
      <p:sp>
        <p:nvSpPr>
          <p:cNvPr id="15379" name="Line 19"/>
          <p:cNvSpPr>
            <a:spLocks noChangeShapeType="1"/>
          </p:cNvSpPr>
          <p:nvPr/>
        </p:nvSpPr>
        <p:spPr bwMode="auto">
          <a:xfrm flipH="1">
            <a:off x="2325688" y="5470525"/>
            <a:ext cx="477837" cy="312738"/>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ru-RU"/>
          </a:p>
        </p:txBody>
      </p:sp>
      <p:sp>
        <p:nvSpPr>
          <p:cNvPr id="15380" name="Line 20"/>
          <p:cNvSpPr>
            <a:spLocks noChangeShapeType="1"/>
          </p:cNvSpPr>
          <p:nvPr/>
        </p:nvSpPr>
        <p:spPr bwMode="auto">
          <a:xfrm>
            <a:off x="5081588" y="3433763"/>
            <a:ext cx="539750" cy="360362"/>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ru-RU"/>
          </a:p>
        </p:txBody>
      </p:sp>
      <p:pic>
        <p:nvPicPr>
          <p:cNvPr id="15381" name="Picture 2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16075" y="5400675"/>
            <a:ext cx="723900" cy="1382713"/>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7094538"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F2387E57-129E-4F8F-9D8A-7C2B6751219C}" type="slidenum">
              <a:rPr lang="ru-RU" altLang="ru-RU">
                <a:latin typeface="Trebuchet MS" charset="0"/>
              </a:rPr>
              <a:pPr algn="r" hangingPunct="1">
                <a:lnSpc>
                  <a:spcPct val="100000"/>
                </a:lnSpc>
                <a:buClrTx/>
                <a:buFontTx/>
                <a:buNone/>
              </a:pPr>
              <a:t>11</a:t>
            </a:fld>
            <a:endParaRPr lang="ru-RU" altLang="ru-RU">
              <a:latin typeface="Trebuchet MS" charset="0"/>
            </a:endParaRPr>
          </a:p>
        </p:txBody>
      </p:sp>
      <p:sp>
        <p:nvSpPr>
          <p:cNvPr id="16386" name="Rectangle 2"/>
          <p:cNvSpPr>
            <a:spLocks noGrp="1" noChangeArrowheads="1"/>
          </p:cNvSpPr>
          <p:nvPr>
            <p:ph type="title" idx="4294967295"/>
          </p:nvPr>
        </p:nvSpPr>
        <p:spPr>
          <a:xfrm>
            <a:off x="457200" y="685800"/>
            <a:ext cx="8077200" cy="1309688"/>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b="1">
                <a:solidFill>
                  <a:srgbClr val="004586"/>
                </a:solidFill>
                <a:latin typeface="Trebuchet MS" charset="0"/>
              </a:rPr>
              <a:t>Отказ в предоставлении лицензии</a:t>
            </a:r>
          </a:p>
        </p:txBody>
      </p:sp>
      <p:sp>
        <p:nvSpPr>
          <p:cNvPr id="16387" name="Text Box 3"/>
          <p:cNvSpPr txBox="1">
            <a:spLocks noChangeArrowheads="1"/>
          </p:cNvSpPr>
          <p:nvPr/>
        </p:nvSpPr>
        <p:spPr bwMode="auto">
          <a:xfrm>
            <a:off x="457200" y="1905000"/>
            <a:ext cx="8077200" cy="4495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marL="334963" indent="-33496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9pPr>
          </a:lstStyle>
          <a:p>
            <a:pPr algn="ctr">
              <a:lnSpc>
                <a:spcPct val="125000"/>
              </a:lnSpc>
              <a:spcBef>
                <a:spcPts val="638"/>
              </a:spcBef>
              <a:buClr>
                <a:srgbClr val="808080"/>
              </a:buClr>
              <a:buSzPct val="45000"/>
              <a:buFont typeface="Wingdings" charset="2"/>
              <a:buChar char=""/>
            </a:pPr>
            <a:r>
              <a:rPr lang="ru-RU" altLang="ru-RU" sz="2800" b="1" dirty="0">
                <a:latin typeface="Trebuchet MS" charset="0"/>
              </a:rPr>
              <a:t>При наличии в документах недостоверных или искаженных </a:t>
            </a:r>
            <a:r>
              <a:rPr lang="ru-RU" altLang="ru-RU" sz="2800" b="1" dirty="0" smtClean="0">
                <a:latin typeface="Trebuchet MS" charset="0"/>
              </a:rPr>
              <a:t>сведений</a:t>
            </a:r>
          </a:p>
          <a:p>
            <a:pPr algn="ctr">
              <a:lnSpc>
                <a:spcPct val="125000"/>
              </a:lnSpc>
              <a:spcBef>
                <a:spcPts val="638"/>
              </a:spcBef>
              <a:buClr>
                <a:srgbClr val="808080"/>
              </a:buClr>
              <a:buSzPct val="45000"/>
              <a:buFont typeface="Wingdings" charset="2"/>
              <a:buChar char=""/>
            </a:pPr>
            <a:endParaRPr lang="ru-RU" altLang="ru-RU" sz="2800" b="1" dirty="0">
              <a:latin typeface="Trebuchet MS" charset="0"/>
            </a:endParaRPr>
          </a:p>
          <a:p>
            <a:pPr algn="ctr">
              <a:lnSpc>
                <a:spcPct val="125000"/>
              </a:lnSpc>
              <a:spcBef>
                <a:spcPts val="638"/>
              </a:spcBef>
              <a:buClr>
                <a:srgbClr val="808080"/>
              </a:buClr>
              <a:buSzPct val="45000"/>
              <a:buFont typeface="Wingdings" charset="2"/>
              <a:buChar char=""/>
            </a:pPr>
            <a:r>
              <a:rPr lang="ru-RU" altLang="ru-RU" sz="2800" b="1" dirty="0">
                <a:latin typeface="Trebuchet MS" charset="0"/>
              </a:rPr>
              <a:t>При несоответствии соискателя лицензионным требованиям</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7199313" y="6480175"/>
            <a:ext cx="1944687" cy="377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B6F53733-1E04-4D45-A0BB-14826DD88D41}" type="slidenum">
              <a:rPr lang="ru-RU" altLang="ru-RU">
                <a:latin typeface="Trebuchet MS" charset="0"/>
              </a:rPr>
              <a:pPr algn="r" hangingPunct="1">
                <a:lnSpc>
                  <a:spcPct val="100000"/>
                </a:lnSpc>
                <a:buClrTx/>
                <a:buFontTx/>
                <a:buNone/>
              </a:pPr>
              <a:t>12</a:t>
            </a:fld>
            <a:endParaRPr lang="ru-RU" altLang="ru-RU">
              <a:latin typeface="Trebuchet MS" charset="0"/>
            </a:endParaRPr>
          </a:p>
        </p:txBody>
      </p:sp>
      <p:sp>
        <p:nvSpPr>
          <p:cNvPr id="17410" name="Text Box 2"/>
          <p:cNvSpPr txBox="1">
            <a:spLocks noChangeArrowheads="1"/>
          </p:cNvSpPr>
          <p:nvPr/>
        </p:nvSpPr>
        <p:spPr bwMode="auto">
          <a:xfrm>
            <a:off x="673100" y="900113"/>
            <a:ext cx="8147050" cy="5337175"/>
          </a:xfrm>
          <a:prstGeom prst="rect">
            <a:avLst/>
          </a:prstGeom>
          <a:noFill/>
          <a:ln>
            <a:noFill/>
          </a:ln>
          <a:effectLst/>
          <a:extLst/>
        </p:spPr>
        <p:txBody>
          <a:bodyPr lIns="90000" tIns="45000" rIns="90000" bIns="45000"/>
          <a:lstStyle>
            <a:lvl1pPr marL="334963" indent="-33496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9pPr>
          </a:lstStyle>
          <a:p>
            <a:pPr algn="just">
              <a:lnSpc>
                <a:spcPct val="125000"/>
              </a:lnSpc>
              <a:spcBef>
                <a:spcPts val="638"/>
              </a:spcBef>
              <a:buClrTx/>
              <a:buFontTx/>
              <a:buNone/>
            </a:pPr>
            <a:endParaRPr lang="ru-RU" altLang="ru-RU" sz="2800" b="1" dirty="0" smtClean="0">
              <a:solidFill>
                <a:schemeClr val="tx1"/>
              </a:solidFill>
              <a:latin typeface="Trebuchet MS" charset="0"/>
            </a:endParaRPr>
          </a:p>
          <a:p>
            <a:pPr algn="ctr">
              <a:lnSpc>
                <a:spcPct val="125000"/>
              </a:lnSpc>
              <a:spcBef>
                <a:spcPts val="638"/>
              </a:spcBef>
              <a:buClrTx/>
              <a:buFontTx/>
              <a:buNone/>
            </a:pPr>
            <a:r>
              <a:rPr lang="ru-RU" altLang="ru-RU" sz="2800" b="1" dirty="0" smtClean="0">
                <a:solidFill>
                  <a:schemeClr val="tx1"/>
                </a:solidFill>
                <a:latin typeface="Trebuchet MS" charset="0"/>
              </a:rPr>
              <a:t>предоставление </a:t>
            </a:r>
            <a:r>
              <a:rPr lang="ru-RU" altLang="ru-RU" sz="2800" b="1" dirty="0">
                <a:solidFill>
                  <a:schemeClr val="tx1"/>
                </a:solidFill>
                <a:latin typeface="Trebuchet MS" charset="0"/>
              </a:rPr>
              <a:t>лицензии </a:t>
            </a:r>
            <a:r>
              <a:rPr lang="ru-RU" altLang="ru-RU" sz="2800" b="1" dirty="0" smtClean="0">
                <a:solidFill>
                  <a:schemeClr val="tx1"/>
                </a:solidFill>
                <a:latin typeface="Trebuchet MS" charset="0"/>
              </a:rPr>
              <a:t>- </a:t>
            </a:r>
            <a:r>
              <a:rPr lang="ru-RU" altLang="ru-RU" sz="2800" b="1" dirty="0">
                <a:solidFill>
                  <a:schemeClr val="tx1"/>
                </a:solidFill>
                <a:latin typeface="Trebuchet MS" charset="0"/>
              </a:rPr>
              <a:t>30 000 рублей</a:t>
            </a:r>
          </a:p>
          <a:p>
            <a:pPr algn="ctr">
              <a:lnSpc>
                <a:spcPct val="125000"/>
              </a:lnSpc>
              <a:spcBef>
                <a:spcPts val="638"/>
              </a:spcBef>
              <a:buClrTx/>
              <a:buFontTx/>
              <a:buNone/>
            </a:pPr>
            <a:endParaRPr lang="ru-RU" altLang="ru-RU" sz="2800" b="1" dirty="0" smtClean="0">
              <a:solidFill>
                <a:schemeClr val="tx1"/>
              </a:solidFill>
              <a:latin typeface="Trebuchet MS" charset="0"/>
            </a:endParaRPr>
          </a:p>
          <a:p>
            <a:pPr algn="ctr">
              <a:lnSpc>
                <a:spcPct val="125000"/>
              </a:lnSpc>
              <a:spcBef>
                <a:spcPts val="638"/>
              </a:spcBef>
              <a:buClrTx/>
              <a:buFontTx/>
              <a:buNone/>
            </a:pPr>
            <a:r>
              <a:rPr lang="ru-RU" altLang="ru-RU" sz="2800" b="1" dirty="0" smtClean="0">
                <a:solidFill>
                  <a:schemeClr val="tx1"/>
                </a:solidFill>
                <a:latin typeface="Trebuchet MS" charset="0"/>
              </a:rPr>
              <a:t>переоформление </a:t>
            </a:r>
            <a:r>
              <a:rPr lang="ru-RU" altLang="ru-RU" sz="2800" b="1" dirty="0">
                <a:solidFill>
                  <a:schemeClr val="tx1"/>
                </a:solidFill>
                <a:latin typeface="Trebuchet MS" charset="0"/>
              </a:rPr>
              <a:t>лицензии </a:t>
            </a:r>
            <a:r>
              <a:rPr lang="ru-RU" altLang="ru-RU" sz="2800" b="1" dirty="0" smtClean="0">
                <a:solidFill>
                  <a:schemeClr val="tx1"/>
                </a:solidFill>
                <a:latin typeface="Trebuchet MS" charset="0"/>
              </a:rPr>
              <a:t>- </a:t>
            </a:r>
            <a:r>
              <a:rPr lang="ru-RU" altLang="ru-RU" sz="2800" b="1" dirty="0">
                <a:solidFill>
                  <a:schemeClr val="tx1"/>
                </a:solidFill>
                <a:latin typeface="Trebuchet MS" charset="0"/>
              </a:rPr>
              <a:t>5 000 рублей</a:t>
            </a:r>
          </a:p>
          <a:p>
            <a:pPr algn="ctr">
              <a:lnSpc>
                <a:spcPct val="125000"/>
              </a:lnSpc>
              <a:spcBef>
                <a:spcPts val="638"/>
              </a:spcBef>
              <a:buClrTx/>
              <a:buFontTx/>
              <a:buNone/>
            </a:pPr>
            <a:endParaRPr lang="ru-RU" altLang="ru-RU" sz="2800" b="1" dirty="0" smtClean="0">
              <a:solidFill>
                <a:schemeClr val="tx1"/>
              </a:solidFill>
              <a:latin typeface="Trebuchet MS" charset="0"/>
            </a:endParaRPr>
          </a:p>
          <a:p>
            <a:pPr algn="ctr">
              <a:lnSpc>
                <a:spcPct val="125000"/>
              </a:lnSpc>
              <a:spcBef>
                <a:spcPts val="638"/>
              </a:spcBef>
              <a:buClrTx/>
              <a:buFontTx/>
              <a:buNone/>
            </a:pPr>
            <a:r>
              <a:rPr lang="ru-RU" altLang="ru-RU" sz="2800" b="1" dirty="0" smtClean="0">
                <a:solidFill>
                  <a:schemeClr val="tx1"/>
                </a:solidFill>
                <a:latin typeface="Trebuchet MS" charset="0"/>
              </a:rPr>
              <a:t>предоставление </a:t>
            </a:r>
            <a:r>
              <a:rPr lang="ru-RU" altLang="ru-RU" sz="2800" b="1" dirty="0">
                <a:solidFill>
                  <a:schemeClr val="tx1"/>
                </a:solidFill>
                <a:latin typeface="Trebuchet MS" charset="0"/>
              </a:rPr>
              <a:t>(выдача) дубликата лицензии </a:t>
            </a:r>
            <a:r>
              <a:rPr lang="ru-RU" altLang="ru-RU" sz="2800" b="1" dirty="0" smtClean="0">
                <a:solidFill>
                  <a:schemeClr val="tx1"/>
                </a:solidFill>
                <a:latin typeface="Trebuchet MS" charset="0"/>
              </a:rPr>
              <a:t>- </a:t>
            </a:r>
            <a:r>
              <a:rPr lang="ru-RU" altLang="ru-RU" sz="2800" b="1" dirty="0">
                <a:solidFill>
                  <a:schemeClr val="tx1"/>
                </a:solidFill>
                <a:latin typeface="Trebuchet MS" charset="0"/>
              </a:rPr>
              <a:t>5 000 рублей</a:t>
            </a:r>
          </a:p>
        </p:txBody>
      </p:sp>
      <p:sp>
        <p:nvSpPr>
          <p:cNvPr id="17411"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Госпошлина</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7094538"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C813AD4B-9F62-4147-AF6B-8DCAE216CD04}" type="slidenum">
              <a:rPr lang="ru-RU" altLang="ru-RU">
                <a:latin typeface="Trebuchet MS" charset="0"/>
              </a:rPr>
              <a:pPr algn="r" hangingPunct="1">
                <a:lnSpc>
                  <a:spcPct val="100000"/>
                </a:lnSpc>
                <a:buClrTx/>
                <a:buFontTx/>
                <a:buNone/>
              </a:pPr>
              <a:t>13</a:t>
            </a:fld>
            <a:endParaRPr lang="ru-RU" altLang="ru-RU">
              <a:latin typeface="Trebuchet MS" charset="0"/>
            </a:endParaRPr>
          </a:p>
        </p:txBody>
      </p:sp>
      <p:sp>
        <p:nvSpPr>
          <p:cNvPr id="18434" name="Text Box 2"/>
          <p:cNvSpPr txBox="1">
            <a:spLocks noChangeArrowheads="1"/>
          </p:cNvSpPr>
          <p:nvPr/>
        </p:nvSpPr>
        <p:spPr bwMode="auto">
          <a:xfrm>
            <a:off x="470623" y="1260474"/>
            <a:ext cx="8459787" cy="49688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25000"/>
              </a:lnSpc>
              <a:buClrTx/>
              <a:buFontTx/>
              <a:buNone/>
            </a:pPr>
            <a:r>
              <a:rPr lang="ru-RU" altLang="ru-RU" sz="2800" dirty="0">
                <a:latin typeface="Trebuchet MS" charset="0"/>
              </a:rPr>
              <a:t>Лицензия аннулируется </a:t>
            </a:r>
            <a:r>
              <a:rPr lang="ru-RU" altLang="ru-RU" sz="2800" dirty="0">
                <a:solidFill>
                  <a:srgbClr val="004586"/>
                </a:solidFill>
                <a:latin typeface="Trebuchet MS" charset="0"/>
              </a:rPr>
              <a:t>в случае </a:t>
            </a:r>
            <a:endParaRPr lang="ru-RU" altLang="ru-RU" sz="2800" dirty="0" smtClean="0">
              <a:solidFill>
                <a:srgbClr val="004586"/>
              </a:solidFill>
              <a:latin typeface="Trebuchet MS" charset="0"/>
            </a:endParaRPr>
          </a:p>
          <a:p>
            <a:pPr algn="ctr" hangingPunct="1">
              <a:lnSpc>
                <a:spcPct val="125000"/>
              </a:lnSpc>
              <a:buClrTx/>
              <a:buFontTx/>
              <a:buNone/>
            </a:pPr>
            <a:r>
              <a:rPr lang="ru-RU" altLang="ru-RU" sz="2800" b="1" dirty="0" smtClean="0">
                <a:solidFill>
                  <a:srgbClr val="004586"/>
                </a:solidFill>
                <a:latin typeface="Trebuchet MS" charset="0"/>
              </a:rPr>
              <a:t>прекращения </a:t>
            </a:r>
            <a:r>
              <a:rPr lang="ru-RU" altLang="ru-RU" sz="2800" b="1" dirty="0">
                <a:solidFill>
                  <a:srgbClr val="004586"/>
                </a:solidFill>
                <a:latin typeface="Trebuchet MS" charset="0"/>
              </a:rPr>
              <a:t>деятельности</a:t>
            </a:r>
            <a:r>
              <a:rPr lang="ru-RU" altLang="ru-RU" sz="2800" dirty="0">
                <a:solidFill>
                  <a:srgbClr val="004586"/>
                </a:solidFill>
                <a:latin typeface="Trebuchet MS" charset="0"/>
              </a:rPr>
              <a:t> или на основании </a:t>
            </a:r>
            <a:r>
              <a:rPr lang="ru-RU" altLang="ru-RU" sz="2800" b="1" dirty="0">
                <a:solidFill>
                  <a:srgbClr val="004586"/>
                </a:solidFill>
                <a:latin typeface="Trebuchet MS" charset="0"/>
              </a:rPr>
              <a:t>решения суда об аннулировании</a:t>
            </a:r>
            <a:r>
              <a:rPr lang="ru-RU" altLang="ru-RU" sz="2800" dirty="0">
                <a:solidFill>
                  <a:srgbClr val="004586"/>
                </a:solidFill>
                <a:latin typeface="Trebuchet MS" charset="0"/>
              </a:rPr>
              <a:t> лицензии.</a:t>
            </a:r>
          </a:p>
          <a:p>
            <a:pPr algn="ctr" hangingPunct="1">
              <a:lnSpc>
                <a:spcPct val="125000"/>
              </a:lnSpc>
              <a:buClrTx/>
              <a:buFontTx/>
              <a:buNone/>
            </a:pPr>
            <a:endParaRPr lang="ru-RU" altLang="ru-RU" sz="2800" b="1" dirty="0">
              <a:solidFill>
                <a:srgbClr val="004586"/>
              </a:solidFill>
              <a:latin typeface="Trebuchet MS" charset="0"/>
            </a:endParaRPr>
          </a:p>
          <a:p>
            <a:pPr algn="ctr" hangingPunct="1">
              <a:lnSpc>
                <a:spcPct val="125000"/>
              </a:lnSpc>
              <a:buClrTx/>
              <a:buFontTx/>
              <a:buNone/>
            </a:pPr>
            <a:r>
              <a:rPr lang="ru-RU" altLang="ru-RU" sz="2800" b="1" dirty="0">
                <a:latin typeface="Trebuchet MS" charset="0"/>
              </a:rPr>
              <a:t>	Заявление об аннулировании </a:t>
            </a:r>
            <a:r>
              <a:rPr lang="ru-RU" altLang="ru-RU" sz="2800" dirty="0">
                <a:latin typeface="Trebuchet MS" charset="0"/>
              </a:rPr>
              <a:t>лицензии подается</a:t>
            </a:r>
            <a:r>
              <a:rPr lang="ru-RU" altLang="ru-RU" sz="2800" b="1" dirty="0">
                <a:latin typeface="Trebuchet MS" charset="0"/>
              </a:rPr>
              <a:t> органом </a:t>
            </a:r>
            <a:r>
              <a:rPr lang="ru-RU" altLang="ru-RU" sz="2800" b="1" dirty="0" err="1">
                <a:latin typeface="Trebuchet MS" charset="0"/>
              </a:rPr>
              <a:t>госжилнадзора</a:t>
            </a:r>
            <a:r>
              <a:rPr lang="ru-RU" altLang="ru-RU" sz="2800" b="1" dirty="0">
                <a:latin typeface="Trebuchet MS" charset="0"/>
              </a:rPr>
              <a:t> в суд на основании решения лицензионной комиссии.</a:t>
            </a:r>
          </a:p>
          <a:p>
            <a:pPr algn="just" hangingPunct="1">
              <a:lnSpc>
                <a:spcPct val="125000"/>
              </a:lnSpc>
              <a:buClrTx/>
              <a:buFontTx/>
              <a:buNone/>
            </a:pPr>
            <a:endParaRPr lang="ru-RU" altLang="ru-RU" sz="2000" b="1" dirty="0">
              <a:latin typeface="Trebuchet MS" charset="0"/>
            </a:endParaRPr>
          </a:p>
          <a:p>
            <a:pPr algn="just" hangingPunct="1">
              <a:lnSpc>
                <a:spcPct val="125000"/>
              </a:lnSpc>
              <a:buClrTx/>
              <a:buFontTx/>
              <a:buNone/>
            </a:pPr>
            <a:r>
              <a:rPr lang="ru-RU" altLang="ru-RU" sz="2000" b="1" dirty="0">
                <a:latin typeface="Trebuchet MS" charset="0"/>
              </a:rPr>
              <a:t>	</a:t>
            </a:r>
            <a:endParaRPr lang="ru-RU" altLang="ru-RU" sz="2000" dirty="0">
              <a:latin typeface="Trebuchet MS" charset="0"/>
            </a:endParaRPr>
          </a:p>
        </p:txBody>
      </p:sp>
      <p:sp>
        <p:nvSpPr>
          <p:cNvPr id="18435"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Аннулирование лицензии</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7094538"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C813AD4B-9F62-4147-AF6B-8DCAE216CD04}" type="slidenum">
              <a:rPr lang="ru-RU" altLang="ru-RU">
                <a:latin typeface="Trebuchet MS" charset="0"/>
              </a:rPr>
              <a:pPr algn="r" hangingPunct="1">
                <a:lnSpc>
                  <a:spcPct val="100000"/>
                </a:lnSpc>
                <a:buClrTx/>
                <a:buFontTx/>
                <a:buNone/>
              </a:pPr>
              <a:t>14</a:t>
            </a:fld>
            <a:endParaRPr lang="ru-RU" altLang="ru-RU">
              <a:latin typeface="Trebuchet MS" charset="0"/>
            </a:endParaRPr>
          </a:p>
        </p:txBody>
      </p:sp>
      <p:sp>
        <p:nvSpPr>
          <p:cNvPr id="18434" name="Text Box 2"/>
          <p:cNvSpPr txBox="1">
            <a:spLocks noChangeArrowheads="1"/>
          </p:cNvSpPr>
          <p:nvPr/>
        </p:nvSpPr>
        <p:spPr bwMode="auto">
          <a:xfrm>
            <a:off x="470623" y="1260474"/>
            <a:ext cx="8459787" cy="49688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hangingPunct="1">
              <a:lnSpc>
                <a:spcPct val="125000"/>
              </a:lnSpc>
              <a:buClrTx/>
              <a:buFontTx/>
              <a:buNone/>
            </a:pPr>
            <a:endParaRPr lang="ru-RU" altLang="ru-RU" sz="2000" b="1" dirty="0">
              <a:latin typeface="Trebuchet MS" charset="0"/>
            </a:endParaRPr>
          </a:p>
          <a:p>
            <a:pPr algn="ctr" hangingPunct="1">
              <a:lnSpc>
                <a:spcPct val="150000"/>
              </a:lnSpc>
              <a:buClrTx/>
              <a:buFontTx/>
              <a:buNone/>
            </a:pPr>
            <a:r>
              <a:rPr lang="ru-RU" altLang="ru-RU" sz="2800" b="1" dirty="0">
                <a:latin typeface="Trebuchet MS" charset="0"/>
              </a:rPr>
              <a:t>	</a:t>
            </a:r>
            <a:r>
              <a:rPr lang="ru-RU" altLang="ru-RU" sz="2800" dirty="0">
                <a:latin typeface="Trebuchet MS" charset="0"/>
              </a:rPr>
              <a:t>Основание для аннулирования лицензии – </a:t>
            </a:r>
            <a:r>
              <a:rPr lang="ru-RU" altLang="ru-RU" sz="2800" b="1" dirty="0">
                <a:latin typeface="Trebuchet MS" charset="0"/>
              </a:rPr>
              <a:t>исключение из Реестра лицензий субъекта РФ</a:t>
            </a:r>
            <a:r>
              <a:rPr lang="ru-RU" altLang="ru-RU" sz="2800" dirty="0">
                <a:latin typeface="Trebuchet MS" charset="0"/>
              </a:rPr>
              <a:t> </a:t>
            </a:r>
            <a:r>
              <a:rPr lang="ru-RU" altLang="ru-RU" sz="2800" b="1" dirty="0">
                <a:latin typeface="Trebuchet MS" charset="0"/>
              </a:rPr>
              <a:t>на основании решений органа </a:t>
            </a:r>
            <a:r>
              <a:rPr lang="ru-RU" altLang="ru-RU" sz="2800" b="1" dirty="0" err="1">
                <a:latin typeface="Trebuchet MS" charset="0"/>
              </a:rPr>
              <a:t>госжилнадзора</a:t>
            </a:r>
            <a:r>
              <a:rPr lang="ru-RU" altLang="ru-RU" sz="2800" dirty="0">
                <a:latin typeface="Trebuchet MS" charset="0"/>
              </a:rPr>
              <a:t> </a:t>
            </a:r>
            <a:r>
              <a:rPr lang="ru-RU" altLang="ru-RU" sz="2800" dirty="0" smtClean="0">
                <a:latin typeface="Trebuchet MS" charset="0"/>
              </a:rPr>
              <a:t>сведений </a:t>
            </a:r>
            <a:r>
              <a:rPr lang="ru-RU" altLang="ru-RU" sz="2800" dirty="0">
                <a:latin typeface="Trebuchet MS" charset="0"/>
              </a:rPr>
              <a:t>о МКД, общая площадь помещений в которых составляет</a:t>
            </a:r>
            <a:r>
              <a:rPr lang="ru-RU" altLang="ru-RU" sz="2800" b="1" dirty="0">
                <a:latin typeface="Trebuchet MS" charset="0"/>
              </a:rPr>
              <a:t> 15% и более от общей площади помещений в МКД, деятельность по управлению которыми осуществлял </a:t>
            </a:r>
            <a:r>
              <a:rPr lang="ru-RU" altLang="ru-RU" sz="2800" b="1" dirty="0" smtClean="0">
                <a:latin typeface="Trebuchet MS" charset="0"/>
              </a:rPr>
              <a:t>лицензиат</a:t>
            </a:r>
            <a:endParaRPr lang="ru-RU" altLang="ru-RU" sz="2800" dirty="0">
              <a:latin typeface="Trebuchet MS" charset="0"/>
            </a:endParaRPr>
          </a:p>
          <a:p>
            <a:pPr algn="just" hangingPunct="1">
              <a:lnSpc>
                <a:spcPct val="125000"/>
              </a:lnSpc>
              <a:spcBef>
                <a:spcPts val="638"/>
              </a:spcBef>
              <a:buClrTx/>
              <a:buFontTx/>
              <a:buNone/>
            </a:pPr>
            <a:endParaRPr lang="ru-RU" altLang="ru-RU" sz="2000" dirty="0">
              <a:latin typeface="Trebuchet MS" charset="0"/>
            </a:endParaRPr>
          </a:p>
        </p:txBody>
      </p:sp>
      <p:sp>
        <p:nvSpPr>
          <p:cNvPr id="18435"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Аннулирование лицензии</a:t>
            </a:r>
          </a:p>
        </p:txBody>
      </p:sp>
    </p:spTree>
    <p:extLst>
      <p:ext uri="{BB962C8B-B14F-4D97-AF65-F5344CB8AC3E}">
        <p14:creationId xmlns:p14="http://schemas.microsoft.com/office/powerpoint/2010/main" xmlns="" val="37779705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7094538"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BF0E0B0E-5D06-4C43-8D13-0A3CD83BC2BC}" type="slidenum">
              <a:rPr lang="ru-RU" altLang="ru-RU">
                <a:latin typeface="Trebuchet MS" charset="0"/>
              </a:rPr>
              <a:pPr algn="r" hangingPunct="1">
                <a:lnSpc>
                  <a:spcPct val="100000"/>
                </a:lnSpc>
                <a:buClrTx/>
                <a:buFontTx/>
                <a:buNone/>
              </a:pPr>
              <a:t>15</a:t>
            </a:fld>
            <a:endParaRPr lang="ru-RU" altLang="ru-RU">
              <a:latin typeface="Trebuchet MS" charset="0"/>
            </a:endParaRPr>
          </a:p>
        </p:txBody>
      </p:sp>
      <p:sp>
        <p:nvSpPr>
          <p:cNvPr id="19458" name="Text Box 2"/>
          <p:cNvSpPr txBox="1">
            <a:spLocks noChangeArrowheads="1"/>
          </p:cNvSpPr>
          <p:nvPr/>
        </p:nvSpPr>
        <p:spPr bwMode="auto">
          <a:xfrm>
            <a:off x="360363" y="1079500"/>
            <a:ext cx="8459787" cy="5219700"/>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nSpc>
                <a:spcPct val="100000"/>
              </a:lnSpc>
              <a:buClrTx/>
              <a:buFontTx/>
              <a:buNone/>
            </a:pPr>
            <a:endParaRPr lang="ru-RU" altLang="ru-RU" sz="2000" dirty="0">
              <a:latin typeface="Trebuchet MS" charset="0"/>
              <a:cs typeface="Times New Roman" pitchFamily="16" charset="0"/>
            </a:endParaRPr>
          </a:p>
          <a:p>
            <a:pPr algn="ctr">
              <a:lnSpc>
                <a:spcPct val="130000"/>
              </a:lnSpc>
              <a:buClrTx/>
              <a:buFontTx/>
              <a:buNone/>
            </a:pPr>
            <a:r>
              <a:rPr lang="ru-RU" altLang="ru-RU" sz="2800" b="1" dirty="0">
                <a:latin typeface="Trebuchet MS" charset="0"/>
              </a:rPr>
              <a:t>Собственники </a:t>
            </a:r>
            <a:r>
              <a:rPr lang="ru-RU" altLang="ru-RU" sz="2800" b="1" u="sng" dirty="0">
                <a:latin typeface="Trebuchet MS" charset="0"/>
              </a:rPr>
              <a:t>имеют право</a:t>
            </a:r>
            <a:r>
              <a:rPr lang="ru-RU" altLang="ru-RU" sz="2800" b="1" dirty="0">
                <a:latin typeface="Trebuchet MS" charset="0"/>
              </a:rPr>
              <a:t> </a:t>
            </a:r>
            <a:r>
              <a:rPr lang="ru-RU" altLang="ru-RU" sz="2800" b="1" dirty="0" smtClean="0">
                <a:latin typeface="Trebuchet MS" charset="0"/>
              </a:rPr>
              <a:t>принять </a:t>
            </a:r>
            <a:r>
              <a:rPr lang="ru-RU" altLang="ru-RU" sz="2800" b="1" dirty="0">
                <a:latin typeface="Trebuchet MS" charset="0"/>
                <a:cs typeface="Times New Roman" pitchFamily="16" charset="0"/>
              </a:rPr>
              <a:t>решение о продолжении осуществления лицензиатом деятельности по управлению многоквартирным домом</a:t>
            </a:r>
            <a:r>
              <a:rPr lang="ru-RU" altLang="ru-RU" sz="2800" b="1" dirty="0">
                <a:latin typeface="Trebuchet MS" charset="0"/>
              </a:rPr>
              <a:t>, и </a:t>
            </a:r>
            <a:r>
              <a:rPr lang="ru-RU" altLang="ru-RU" sz="2800" b="1" u="sng" dirty="0">
                <a:latin typeface="Trebuchet MS" charset="0"/>
              </a:rPr>
              <a:t>должны</a:t>
            </a:r>
            <a:r>
              <a:rPr lang="ru-RU" altLang="ru-RU" sz="2800" b="1" dirty="0">
                <a:latin typeface="Trebuchet MS" charset="0"/>
              </a:rPr>
              <a:t> в течение </a:t>
            </a:r>
            <a:br>
              <a:rPr lang="ru-RU" altLang="ru-RU" sz="2800" b="1" dirty="0">
                <a:latin typeface="Trebuchet MS" charset="0"/>
              </a:rPr>
            </a:br>
            <a:r>
              <a:rPr lang="ru-RU" altLang="ru-RU" sz="2800" b="1" dirty="0">
                <a:latin typeface="Trebuchet MS" charset="0"/>
              </a:rPr>
              <a:t>3 рабочих дней уведомить государственную жилищную инспекцию о принятом решении (заказным письмом </a:t>
            </a:r>
            <a:r>
              <a:rPr lang="ru-RU" altLang="ru-RU" sz="2800" b="1" u="sng" dirty="0">
                <a:latin typeface="Trebuchet MS" charset="0"/>
              </a:rPr>
              <a:t>с приложением копии протокола</a:t>
            </a:r>
            <a:r>
              <a:rPr lang="ru-RU" altLang="ru-RU" sz="2800" b="1" dirty="0">
                <a:latin typeface="Trebuchet MS" charset="0"/>
              </a:rPr>
              <a:t>).</a:t>
            </a:r>
          </a:p>
        </p:txBody>
      </p:sp>
      <p:sp>
        <p:nvSpPr>
          <p:cNvPr id="19459" name="Rectangle 3"/>
          <p:cNvSpPr>
            <a:spLocks noChangeArrowheads="1"/>
          </p:cNvSpPr>
          <p:nvPr/>
        </p:nvSpPr>
        <p:spPr bwMode="auto">
          <a:xfrm>
            <a:off x="539750" y="260350"/>
            <a:ext cx="8064500" cy="639763"/>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Право VETO</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199313" y="6430963"/>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D012B096-94C7-4550-8D26-BF092FC3AEF1}" type="slidenum">
              <a:rPr lang="ru-RU" altLang="ru-RU">
                <a:latin typeface="Trebuchet MS" charset="0"/>
              </a:rPr>
              <a:pPr algn="r" hangingPunct="1">
                <a:lnSpc>
                  <a:spcPct val="100000"/>
                </a:lnSpc>
                <a:buClrTx/>
                <a:buFontTx/>
                <a:buNone/>
              </a:pPr>
              <a:t>16</a:t>
            </a:fld>
            <a:endParaRPr lang="ru-RU" altLang="ru-RU">
              <a:latin typeface="Trebuchet MS" charset="0"/>
            </a:endParaRPr>
          </a:p>
        </p:txBody>
      </p:sp>
      <p:sp>
        <p:nvSpPr>
          <p:cNvPr id="22530" name="Text Box 2"/>
          <p:cNvSpPr txBox="1">
            <a:spLocks noChangeArrowheads="1"/>
          </p:cNvSpPr>
          <p:nvPr/>
        </p:nvSpPr>
        <p:spPr bwMode="auto">
          <a:xfrm>
            <a:off x="457200" y="981075"/>
            <a:ext cx="8229600" cy="5319713"/>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25000"/>
              </a:lnSpc>
              <a:buClrTx/>
              <a:buFontTx/>
              <a:buNone/>
            </a:pPr>
            <a:r>
              <a:rPr lang="ru-RU" altLang="ru-RU" sz="2800" dirty="0" smtClean="0">
                <a:solidFill>
                  <a:srgbClr val="284C6A"/>
                </a:solidFill>
                <a:latin typeface="Trebuchet MS" charset="0"/>
              </a:rPr>
              <a:t>Осуществление </a:t>
            </a:r>
            <a:r>
              <a:rPr lang="ru-RU" altLang="ru-RU" sz="2800" dirty="0">
                <a:solidFill>
                  <a:srgbClr val="284C6A"/>
                </a:solidFill>
                <a:latin typeface="Trebuchet MS" charset="0"/>
              </a:rPr>
              <a:t>предпринимательской деятельности   по управлению многоквартирными домами </a:t>
            </a:r>
            <a:r>
              <a:rPr lang="ru-RU" altLang="ru-RU" sz="2800" b="1" dirty="0">
                <a:latin typeface="Trebuchet MS" charset="0"/>
              </a:rPr>
              <a:t>без лицензии </a:t>
            </a:r>
          </a:p>
          <a:p>
            <a:pPr algn="ctr" hangingPunct="1">
              <a:lnSpc>
                <a:spcPct val="125000"/>
              </a:lnSpc>
              <a:buClrTx/>
              <a:buFontTx/>
              <a:buNone/>
            </a:pPr>
            <a:r>
              <a:rPr lang="ru-RU" altLang="ru-RU" sz="2800" b="1" dirty="0">
                <a:latin typeface="Trebuchet MS" charset="0"/>
              </a:rPr>
              <a:t>     на должностных лиц</a:t>
            </a:r>
            <a:r>
              <a:rPr lang="ru-RU" altLang="ru-RU" sz="2800" dirty="0">
                <a:solidFill>
                  <a:srgbClr val="284C6A"/>
                </a:solidFill>
                <a:latin typeface="Trebuchet MS" charset="0"/>
              </a:rPr>
              <a:t> – штраф от </a:t>
            </a:r>
            <a:r>
              <a:rPr lang="ru-RU" altLang="ru-RU" sz="2800" b="1" dirty="0">
                <a:latin typeface="Trebuchet MS" charset="0"/>
              </a:rPr>
              <a:t>50-100 тыс. рублей</a:t>
            </a:r>
            <a:r>
              <a:rPr lang="ru-RU" altLang="ru-RU" sz="2800" dirty="0">
                <a:solidFill>
                  <a:srgbClr val="284C6A"/>
                </a:solidFill>
                <a:latin typeface="Trebuchet MS" charset="0"/>
              </a:rPr>
              <a:t> или </a:t>
            </a:r>
            <a:r>
              <a:rPr lang="ru-RU" altLang="ru-RU" sz="2800" b="1" dirty="0">
                <a:latin typeface="Trebuchet MS" charset="0"/>
              </a:rPr>
              <a:t>дисквалификацию до 3 лет</a:t>
            </a:r>
          </a:p>
          <a:p>
            <a:pPr algn="ctr" hangingPunct="1">
              <a:lnSpc>
                <a:spcPct val="125000"/>
              </a:lnSpc>
              <a:buClrTx/>
              <a:buFontTx/>
              <a:buNone/>
            </a:pPr>
            <a:r>
              <a:rPr lang="ru-RU" altLang="ru-RU" sz="2800" dirty="0">
                <a:solidFill>
                  <a:srgbClr val="284C6A"/>
                </a:solidFill>
                <a:latin typeface="Trebuchet MS" charset="0"/>
              </a:rPr>
              <a:t>   </a:t>
            </a:r>
            <a:endParaRPr lang="ru-RU" altLang="ru-RU" sz="2800" dirty="0" smtClean="0">
              <a:solidFill>
                <a:srgbClr val="284C6A"/>
              </a:solidFill>
              <a:latin typeface="Trebuchet MS" charset="0"/>
            </a:endParaRPr>
          </a:p>
          <a:p>
            <a:pPr algn="ctr" hangingPunct="1">
              <a:lnSpc>
                <a:spcPct val="125000"/>
              </a:lnSpc>
              <a:buClrTx/>
              <a:buFontTx/>
              <a:buNone/>
            </a:pPr>
            <a:r>
              <a:rPr lang="ru-RU" altLang="ru-RU" sz="2800" dirty="0" smtClean="0">
                <a:solidFill>
                  <a:srgbClr val="284C6A"/>
                </a:solidFill>
                <a:latin typeface="Trebuchet MS" charset="0"/>
              </a:rPr>
              <a:t>  </a:t>
            </a:r>
            <a:r>
              <a:rPr lang="ru-RU" altLang="ru-RU" sz="2800" b="1" dirty="0">
                <a:latin typeface="Trebuchet MS" charset="0"/>
              </a:rPr>
              <a:t>на ИП</a:t>
            </a:r>
            <a:r>
              <a:rPr lang="ru-RU" altLang="ru-RU" sz="2800" b="1" dirty="0">
                <a:solidFill>
                  <a:srgbClr val="284C6A"/>
                </a:solidFill>
                <a:latin typeface="Trebuchet MS" charset="0"/>
              </a:rPr>
              <a:t> – </a:t>
            </a:r>
            <a:r>
              <a:rPr lang="ru-RU" altLang="ru-RU" sz="2800" dirty="0">
                <a:solidFill>
                  <a:srgbClr val="284C6A"/>
                </a:solidFill>
                <a:latin typeface="Trebuchet MS" charset="0"/>
              </a:rPr>
              <a:t>штраф</a:t>
            </a:r>
            <a:r>
              <a:rPr lang="ru-RU" altLang="ru-RU" sz="2800" b="1" dirty="0">
                <a:solidFill>
                  <a:srgbClr val="284C6A"/>
                </a:solidFill>
                <a:latin typeface="Trebuchet MS" charset="0"/>
              </a:rPr>
              <a:t> </a:t>
            </a:r>
            <a:r>
              <a:rPr lang="ru-RU" altLang="ru-RU" sz="2800" b="1" dirty="0">
                <a:latin typeface="Trebuchet MS" charset="0"/>
              </a:rPr>
              <a:t>150-250 тыс. рублей</a:t>
            </a:r>
            <a:r>
              <a:rPr lang="ru-RU" altLang="ru-RU" sz="2800" dirty="0">
                <a:solidFill>
                  <a:srgbClr val="284C6A"/>
                </a:solidFill>
                <a:latin typeface="Trebuchet MS" charset="0"/>
              </a:rPr>
              <a:t> или </a:t>
            </a:r>
            <a:r>
              <a:rPr lang="ru-RU" altLang="ru-RU" sz="2800" b="1" dirty="0">
                <a:latin typeface="Trebuchet MS" charset="0"/>
              </a:rPr>
              <a:t>дисквалификация до 3 лет</a:t>
            </a:r>
          </a:p>
          <a:p>
            <a:pPr algn="ctr" hangingPunct="1">
              <a:lnSpc>
                <a:spcPct val="125000"/>
              </a:lnSpc>
              <a:buClrTx/>
              <a:buFontTx/>
              <a:buNone/>
            </a:pPr>
            <a:r>
              <a:rPr lang="ru-RU" altLang="ru-RU" sz="2800" b="1" dirty="0">
                <a:solidFill>
                  <a:srgbClr val="284C6A"/>
                </a:solidFill>
                <a:latin typeface="Trebuchet MS" charset="0"/>
              </a:rPr>
              <a:t>     </a:t>
            </a:r>
            <a:endParaRPr lang="ru-RU" altLang="ru-RU" sz="2800" b="1" dirty="0" smtClean="0">
              <a:solidFill>
                <a:srgbClr val="284C6A"/>
              </a:solidFill>
              <a:latin typeface="Trebuchet MS" charset="0"/>
            </a:endParaRPr>
          </a:p>
          <a:p>
            <a:pPr algn="ctr" hangingPunct="1">
              <a:lnSpc>
                <a:spcPct val="125000"/>
              </a:lnSpc>
              <a:buClrTx/>
              <a:buFontTx/>
              <a:buNone/>
            </a:pPr>
            <a:r>
              <a:rPr lang="ru-RU" altLang="ru-RU" sz="2800" b="1" dirty="0" smtClean="0">
                <a:latin typeface="Trebuchet MS" charset="0"/>
              </a:rPr>
              <a:t>на </a:t>
            </a:r>
            <a:r>
              <a:rPr lang="ru-RU" altLang="ru-RU" sz="2800" b="1" dirty="0">
                <a:latin typeface="Trebuchet MS" charset="0"/>
              </a:rPr>
              <a:t>юридических лиц</a:t>
            </a:r>
            <a:r>
              <a:rPr lang="ru-RU" altLang="ru-RU" sz="2800" dirty="0">
                <a:solidFill>
                  <a:srgbClr val="284C6A"/>
                </a:solidFill>
                <a:latin typeface="Trebuchet MS" charset="0"/>
              </a:rPr>
              <a:t> – штраф </a:t>
            </a:r>
            <a:r>
              <a:rPr lang="ru-RU" altLang="ru-RU" sz="2800" b="1" dirty="0">
                <a:latin typeface="Trebuchet MS" charset="0"/>
              </a:rPr>
              <a:t>150-250 тыс. рублей</a:t>
            </a:r>
          </a:p>
          <a:p>
            <a:pPr hangingPunct="1">
              <a:lnSpc>
                <a:spcPct val="125000"/>
              </a:lnSpc>
              <a:buClrTx/>
              <a:buFontTx/>
              <a:buNone/>
            </a:pPr>
            <a:endParaRPr lang="ru-RU" altLang="ru-RU" sz="2800" dirty="0">
              <a:solidFill>
                <a:srgbClr val="284C6A"/>
              </a:solidFill>
              <a:latin typeface="Trebuchet MS" charset="0"/>
            </a:endParaRPr>
          </a:p>
        </p:txBody>
      </p:sp>
      <p:sp>
        <p:nvSpPr>
          <p:cNvPr id="22531"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Административная ответственность</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7199313" y="6480175"/>
            <a:ext cx="1944687" cy="1984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D68614D5-66E8-4126-A682-59998E4AB145}" type="slidenum">
              <a:rPr lang="ru-RU" altLang="ru-RU">
                <a:latin typeface="Trebuchet MS" charset="0"/>
              </a:rPr>
              <a:pPr algn="r" hangingPunct="1">
                <a:lnSpc>
                  <a:spcPct val="100000"/>
                </a:lnSpc>
                <a:buClrTx/>
                <a:buFontTx/>
                <a:buNone/>
              </a:pPr>
              <a:t>17</a:t>
            </a:fld>
            <a:endParaRPr lang="ru-RU" altLang="ru-RU">
              <a:latin typeface="Trebuchet MS" charset="0"/>
            </a:endParaRPr>
          </a:p>
        </p:txBody>
      </p:sp>
      <p:sp>
        <p:nvSpPr>
          <p:cNvPr id="20482" name="Text Box 2"/>
          <p:cNvSpPr txBox="1">
            <a:spLocks noChangeArrowheads="1"/>
          </p:cNvSpPr>
          <p:nvPr/>
        </p:nvSpPr>
        <p:spPr bwMode="auto">
          <a:xfrm>
            <a:off x="411163" y="1260475"/>
            <a:ext cx="8229600" cy="5329238"/>
          </a:xfrm>
          <a:prstGeom prst="rect">
            <a:avLst/>
          </a:prstGeom>
          <a:gradFill rotWithShape="0">
            <a:gsLst>
              <a:gs pos="0">
                <a:srgbClr val="CC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marL="341313" indent="-333375">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1pPr>
            <a:lvl2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2pPr>
            <a:lvl3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3pPr>
            <a:lvl4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4pPr>
            <a:lvl5pP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solidFill>
                  <a:srgbClr val="000000"/>
                </a:solidFill>
                <a:latin typeface="Arial" charset="0"/>
                <a:ea typeface="Microsoft YaHei" charset="-122"/>
              </a:defRPr>
            </a:lvl9pPr>
          </a:lstStyle>
          <a:p>
            <a:pPr>
              <a:lnSpc>
                <a:spcPct val="125000"/>
              </a:lnSpc>
              <a:spcBef>
                <a:spcPts val="638"/>
              </a:spcBef>
              <a:buClrTx/>
              <a:buFontTx/>
              <a:buNone/>
            </a:pPr>
            <a:r>
              <a:rPr lang="ru-RU" altLang="ru-RU" b="1">
                <a:latin typeface="Trebuchet MS" charset="0"/>
              </a:rPr>
              <a:t>Часть 1 статьи 197 Жилищного кодекса Российской Федерации:</a:t>
            </a:r>
          </a:p>
          <a:p>
            <a:pPr>
              <a:lnSpc>
                <a:spcPct val="125000"/>
              </a:lnSpc>
              <a:spcBef>
                <a:spcPts val="638"/>
              </a:spcBef>
              <a:buClrTx/>
              <a:buFontTx/>
              <a:buNone/>
            </a:pPr>
            <a:r>
              <a:rPr lang="ru-RU" altLang="ru-RU" b="1">
                <a:latin typeface="Trebuchet MS" charset="0"/>
              </a:rPr>
              <a:t>Орган местного самоуправления, собственики помещений в МКД, ресурсоснабжающие организации должны быть проинформированы </a:t>
            </a:r>
            <a:r>
              <a:rPr lang="ru-RU" altLang="ru-RU">
                <a:latin typeface="Trebuchet MS" charset="0"/>
              </a:rPr>
              <a:t>:</a:t>
            </a:r>
          </a:p>
          <a:p>
            <a:pPr>
              <a:lnSpc>
                <a:spcPct val="125000"/>
              </a:lnSpc>
              <a:spcBef>
                <a:spcPts val="638"/>
              </a:spcBef>
              <a:buClrTx/>
              <a:buFontTx/>
              <a:buNone/>
            </a:pPr>
            <a:r>
              <a:rPr lang="ru-RU" altLang="ru-RU" b="1">
                <a:latin typeface="Trebuchet MS" charset="0"/>
              </a:rPr>
              <a:t>      - о наличии оснований для исключения сведений о МКД из реестра лицензий субъекта РФ </a:t>
            </a:r>
          </a:p>
          <a:p>
            <a:pPr>
              <a:lnSpc>
                <a:spcPct val="125000"/>
              </a:lnSpc>
              <a:spcBef>
                <a:spcPts val="275"/>
              </a:spcBef>
              <a:buClr>
                <a:srgbClr val="808080"/>
              </a:buClr>
              <a:buSzPct val="45000"/>
              <a:buFont typeface="Wingdings 2" charset="2"/>
              <a:buChar char=""/>
            </a:pPr>
            <a:r>
              <a:rPr lang="ru-RU" altLang="ru-RU">
                <a:latin typeface="Trebuchet MS" charset="0"/>
              </a:rPr>
              <a:t>- о принятии решения </a:t>
            </a:r>
            <a:r>
              <a:rPr lang="ru-RU" altLang="ru-RU" b="1">
                <a:latin typeface="Trebuchet MS" charset="0"/>
              </a:rPr>
              <a:t>об исключении сведений о МКД из реестра лицензий субъекта РФ</a:t>
            </a:r>
            <a:r>
              <a:rPr lang="ru-RU" altLang="ru-RU">
                <a:latin typeface="Trebuchet MS" charset="0"/>
              </a:rPr>
              <a:t> </a:t>
            </a:r>
          </a:p>
          <a:p>
            <a:pPr>
              <a:lnSpc>
                <a:spcPct val="125000"/>
              </a:lnSpc>
              <a:spcBef>
                <a:spcPts val="275"/>
              </a:spcBef>
              <a:buClr>
                <a:srgbClr val="808080"/>
              </a:buClr>
              <a:buSzPct val="45000"/>
              <a:buFont typeface="Wingdings 2" charset="2"/>
              <a:buChar char=""/>
            </a:pPr>
            <a:r>
              <a:rPr lang="ru-RU" altLang="ru-RU">
                <a:latin typeface="Trebuchet MS" charset="0"/>
              </a:rPr>
              <a:t>- о принятии лицензионной комиссией решения </a:t>
            </a:r>
            <a:r>
              <a:rPr lang="ru-RU" altLang="ru-RU" b="1">
                <a:latin typeface="Trebuchet MS" charset="0"/>
              </a:rPr>
              <a:t>о направлении в суд  заявления об аннулировании лицензии</a:t>
            </a:r>
            <a:r>
              <a:rPr lang="ru-RU" altLang="ru-RU">
                <a:latin typeface="Trebuchet MS" charset="0"/>
              </a:rPr>
              <a:t> </a:t>
            </a:r>
          </a:p>
          <a:p>
            <a:pPr>
              <a:lnSpc>
                <a:spcPct val="125000"/>
              </a:lnSpc>
              <a:spcBef>
                <a:spcPts val="275"/>
              </a:spcBef>
              <a:buClr>
                <a:srgbClr val="808080"/>
              </a:buClr>
              <a:buSzPct val="45000"/>
              <a:buFont typeface="Wingdings 2" charset="2"/>
              <a:buChar char=""/>
            </a:pPr>
            <a:r>
              <a:rPr lang="ru-RU" altLang="ru-RU">
                <a:latin typeface="Trebuchet MS" charset="0"/>
              </a:rPr>
              <a:t>- о вступившем в законную силу решении суда </a:t>
            </a:r>
            <a:r>
              <a:rPr lang="ru-RU" altLang="ru-RU" b="1">
                <a:latin typeface="Trebuchet MS" charset="0"/>
              </a:rPr>
              <a:t>об аннулировании лицензии</a:t>
            </a:r>
            <a:r>
              <a:rPr lang="ru-RU" altLang="ru-RU">
                <a:latin typeface="Trebuchet MS" charset="0"/>
              </a:rPr>
              <a:t> и внесении соответствующей записи в реестр лицензий субъекта РФ</a:t>
            </a:r>
          </a:p>
          <a:p>
            <a:pPr>
              <a:lnSpc>
                <a:spcPct val="125000"/>
              </a:lnSpc>
              <a:spcBef>
                <a:spcPts val="275"/>
              </a:spcBef>
              <a:buClr>
                <a:srgbClr val="808080"/>
              </a:buClr>
              <a:buSzPct val="45000"/>
              <a:buFont typeface="Wingdings 2" charset="2"/>
              <a:buChar char=""/>
            </a:pPr>
            <a:r>
              <a:rPr lang="ru-RU" altLang="ru-RU">
                <a:solidFill>
                  <a:srgbClr val="284C6A"/>
                </a:solidFill>
                <a:latin typeface="Trebuchet MS" charset="0"/>
              </a:rPr>
              <a:t>Порядок и сроки информирования устанавливаются Правительством </a:t>
            </a:r>
          </a:p>
          <a:p>
            <a:pPr>
              <a:lnSpc>
                <a:spcPct val="125000"/>
              </a:lnSpc>
              <a:spcBef>
                <a:spcPts val="275"/>
              </a:spcBef>
              <a:buClrTx/>
              <a:buSzPct val="45000"/>
              <a:buFontTx/>
              <a:buNone/>
            </a:pPr>
            <a:endParaRPr lang="ru-RU" altLang="ru-RU" sz="1700">
              <a:solidFill>
                <a:srgbClr val="284C6A"/>
              </a:solidFill>
            </a:endParaRPr>
          </a:p>
        </p:txBody>
      </p:sp>
      <p:sp>
        <p:nvSpPr>
          <p:cNvPr id="20483" name="Rectangle 3"/>
          <p:cNvSpPr>
            <a:spLocks noChangeArrowheads="1"/>
          </p:cNvSpPr>
          <p:nvPr/>
        </p:nvSpPr>
        <p:spPr bwMode="auto">
          <a:xfrm>
            <a:off x="468313" y="279400"/>
            <a:ext cx="8064500" cy="915988"/>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Информирование в рамках </a:t>
            </a:r>
          </a:p>
          <a:p>
            <a:pPr algn="ctr" hangingPunct="1">
              <a:lnSpc>
                <a:spcPct val="100000"/>
              </a:lnSpc>
              <a:buClrTx/>
              <a:buFontTx/>
              <a:buNone/>
            </a:pPr>
            <a:r>
              <a:rPr lang="ru-RU" altLang="ru-RU" sz="2800" b="1">
                <a:solidFill>
                  <a:srgbClr val="004586"/>
                </a:solidFill>
                <a:latin typeface="Trebuchet MS" charset="0"/>
              </a:rPr>
              <a:t>лицензионной деятельности</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199313" y="6430963"/>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D012B096-94C7-4550-8D26-BF092FC3AEF1}" type="slidenum">
              <a:rPr lang="ru-RU" altLang="ru-RU">
                <a:latin typeface="Trebuchet MS" charset="0"/>
              </a:rPr>
              <a:pPr algn="r" hangingPunct="1">
                <a:lnSpc>
                  <a:spcPct val="100000"/>
                </a:lnSpc>
                <a:buClrTx/>
                <a:buFontTx/>
                <a:buNone/>
              </a:pPr>
              <a:t>18</a:t>
            </a:fld>
            <a:endParaRPr lang="ru-RU" altLang="ru-RU">
              <a:latin typeface="Trebuchet MS" charset="0"/>
            </a:endParaRPr>
          </a:p>
        </p:txBody>
      </p:sp>
      <p:sp>
        <p:nvSpPr>
          <p:cNvPr id="22530" name="Text Box 2"/>
          <p:cNvSpPr txBox="1">
            <a:spLocks noChangeArrowheads="1"/>
          </p:cNvSpPr>
          <p:nvPr/>
        </p:nvSpPr>
        <p:spPr bwMode="auto">
          <a:xfrm>
            <a:off x="457200" y="1268413"/>
            <a:ext cx="8229600" cy="50323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25000"/>
              </a:lnSpc>
              <a:buClrTx/>
              <a:buFontTx/>
              <a:buNone/>
            </a:pPr>
            <a:r>
              <a:rPr lang="ru-RU" altLang="ru-RU" sz="2600" dirty="0" smtClean="0">
                <a:solidFill>
                  <a:srgbClr val="284C6A"/>
                </a:solidFill>
                <a:latin typeface="Trebuchet MS" charset="0"/>
              </a:rPr>
              <a:t>Осуществление </a:t>
            </a:r>
            <a:r>
              <a:rPr lang="ru-RU" altLang="ru-RU" sz="2600" dirty="0">
                <a:solidFill>
                  <a:srgbClr val="284C6A"/>
                </a:solidFill>
                <a:latin typeface="Trebuchet MS" charset="0"/>
              </a:rPr>
              <a:t>предпринимательской деятельности </a:t>
            </a:r>
            <a:r>
              <a:rPr lang="ru-RU" altLang="ru-RU" sz="2600" b="1" dirty="0">
                <a:latin typeface="Trebuchet MS" charset="0"/>
              </a:rPr>
              <a:t>с нарушением лицензионных требований </a:t>
            </a:r>
            <a:endParaRPr lang="ru-RU" altLang="ru-RU" sz="2600" b="1" dirty="0" smtClean="0">
              <a:latin typeface="Trebuchet MS" charset="0"/>
            </a:endParaRPr>
          </a:p>
          <a:p>
            <a:pPr algn="ctr" hangingPunct="1">
              <a:lnSpc>
                <a:spcPct val="125000"/>
              </a:lnSpc>
              <a:buClrTx/>
              <a:buFontTx/>
              <a:buNone/>
            </a:pPr>
            <a:r>
              <a:rPr lang="ru-RU" altLang="ru-RU" sz="2600" b="1" dirty="0" smtClean="0">
                <a:latin typeface="Trebuchet MS" charset="0"/>
              </a:rPr>
              <a:t>на </a:t>
            </a:r>
            <a:r>
              <a:rPr lang="ru-RU" altLang="ru-RU" sz="2600" b="1" dirty="0">
                <a:latin typeface="Trebuchet MS" charset="0"/>
              </a:rPr>
              <a:t>должностных лиц</a:t>
            </a:r>
            <a:r>
              <a:rPr lang="ru-RU" altLang="ru-RU" sz="2600" dirty="0">
                <a:solidFill>
                  <a:srgbClr val="284C6A"/>
                </a:solidFill>
                <a:latin typeface="Trebuchet MS" charset="0"/>
              </a:rPr>
              <a:t> – штраф от </a:t>
            </a:r>
            <a:r>
              <a:rPr lang="ru-RU" altLang="ru-RU" sz="2600" b="1" dirty="0">
                <a:latin typeface="Trebuchet MS" charset="0"/>
              </a:rPr>
              <a:t>50-100 тыс. рублей</a:t>
            </a:r>
            <a:r>
              <a:rPr lang="ru-RU" altLang="ru-RU" sz="2600" dirty="0">
                <a:solidFill>
                  <a:srgbClr val="284C6A"/>
                </a:solidFill>
                <a:latin typeface="Trebuchet MS" charset="0"/>
              </a:rPr>
              <a:t> или </a:t>
            </a:r>
            <a:r>
              <a:rPr lang="ru-RU" altLang="ru-RU" sz="2600" b="1" dirty="0">
                <a:latin typeface="Trebuchet MS" charset="0"/>
              </a:rPr>
              <a:t>дисквалификацию до 3 лет</a:t>
            </a:r>
          </a:p>
          <a:p>
            <a:pPr algn="ctr" hangingPunct="1">
              <a:lnSpc>
                <a:spcPct val="125000"/>
              </a:lnSpc>
              <a:buClrTx/>
              <a:buFontTx/>
              <a:buNone/>
            </a:pPr>
            <a:r>
              <a:rPr lang="ru-RU" altLang="ru-RU" sz="2600" b="1" dirty="0">
                <a:latin typeface="Trebuchet MS" charset="0"/>
              </a:rPr>
              <a:t>  </a:t>
            </a:r>
            <a:endParaRPr lang="ru-RU" altLang="ru-RU" sz="2600" b="1" dirty="0" smtClean="0">
              <a:latin typeface="Trebuchet MS" charset="0"/>
            </a:endParaRPr>
          </a:p>
          <a:p>
            <a:pPr algn="ctr" hangingPunct="1">
              <a:lnSpc>
                <a:spcPct val="125000"/>
              </a:lnSpc>
              <a:buClrTx/>
              <a:buFontTx/>
              <a:buNone/>
            </a:pPr>
            <a:r>
              <a:rPr lang="ru-RU" altLang="ru-RU" sz="2600" b="1" dirty="0" smtClean="0">
                <a:latin typeface="Trebuchet MS" charset="0"/>
              </a:rPr>
              <a:t>   </a:t>
            </a:r>
            <a:r>
              <a:rPr lang="ru-RU" altLang="ru-RU" sz="2600" b="1" dirty="0">
                <a:latin typeface="Trebuchet MS" charset="0"/>
              </a:rPr>
              <a:t>на ИП</a:t>
            </a:r>
            <a:r>
              <a:rPr lang="ru-RU" altLang="ru-RU" sz="2600" b="1" dirty="0">
                <a:solidFill>
                  <a:srgbClr val="284C6A"/>
                </a:solidFill>
                <a:latin typeface="Trebuchet MS" charset="0"/>
              </a:rPr>
              <a:t> </a:t>
            </a:r>
            <a:r>
              <a:rPr lang="ru-RU" altLang="ru-RU" sz="2600" dirty="0">
                <a:solidFill>
                  <a:srgbClr val="284C6A"/>
                </a:solidFill>
                <a:latin typeface="Trebuchet MS" charset="0"/>
              </a:rPr>
              <a:t>–</a:t>
            </a:r>
            <a:r>
              <a:rPr lang="ru-RU" altLang="ru-RU" sz="2600" b="1" dirty="0">
                <a:solidFill>
                  <a:srgbClr val="284C6A"/>
                </a:solidFill>
                <a:latin typeface="Trebuchet MS" charset="0"/>
              </a:rPr>
              <a:t> </a:t>
            </a:r>
            <a:r>
              <a:rPr lang="ru-RU" altLang="ru-RU" sz="2600" dirty="0">
                <a:solidFill>
                  <a:srgbClr val="284C6A"/>
                </a:solidFill>
                <a:latin typeface="Trebuchet MS" charset="0"/>
              </a:rPr>
              <a:t>штраф</a:t>
            </a:r>
            <a:r>
              <a:rPr lang="ru-RU" altLang="ru-RU" sz="2600" b="1" dirty="0">
                <a:solidFill>
                  <a:srgbClr val="284C6A"/>
                </a:solidFill>
                <a:latin typeface="Trebuchet MS" charset="0"/>
              </a:rPr>
              <a:t> </a:t>
            </a:r>
            <a:r>
              <a:rPr lang="ru-RU" altLang="ru-RU" sz="2600" b="1" dirty="0">
                <a:latin typeface="Trebuchet MS" charset="0"/>
              </a:rPr>
              <a:t>250-300 тыс. рублей</a:t>
            </a:r>
            <a:r>
              <a:rPr lang="ru-RU" altLang="ru-RU" sz="2600" dirty="0">
                <a:solidFill>
                  <a:srgbClr val="284C6A"/>
                </a:solidFill>
                <a:latin typeface="Trebuchet MS" charset="0"/>
              </a:rPr>
              <a:t> или </a:t>
            </a:r>
            <a:r>
              <a:rPr lang="ru-RU" altLang="ru-RU" sz="2600" b="1" dirty="0">
                <a:latin typeface="Trebuchet MS" charset="0"/>
              </a:rPr>
              <a:t>дисквалификация до 3 лет</a:t>
            </a:r>
          </a:p>
          <a:p>
            <a:pPr algn="ctr" hangingPunct="1">
              <a:lnSpc>
                <a:spcPct val="125000"/>
              </a:lnSpc>
              <a:buClrTx/>
              <a:buFontTx/>
              <a:buNone/>
            </a:pPr>
            <a:r>
              <a:rPr lang="ru-RU" altLang="ru-RU" sz="2600" b="1" dirty="0">
                <a:latin typeface="Trebuchet MS" charset="0"/>
              </a:rPr>
              <a:t>     </a:t>
            </a:r>
            <a:endParaRPr lang="ru-RU" altLang="ru-RU" sz="2600" b="1" dirty="0" smtClean="0">
              <a:latin typeface="Trebuchet MS" charset="0"/>
            </a:endParaRPr>
          </a:p>
          <a:p>
            <a:pPr algn="ctr" hangingPunct="1">
              <a:lnSpc>
                <a:spcPct val="125000"/>
              </a:lnSpc>
              <a:buClrTx/>
              <a:buFontTx/>
              <a:buNone/>
            </a:pPr>
            <a:r>
              <a:rPr lang="ru-RU" altLang="ru-RU" sz="2600" b="1" dirty="0" smtClean="0">
                <a:latin typeface="Trebuchet MS" charset="0"/>
              </a:rPr>
              <a:t>на </a:t>
            </a:r>
            <a:r>
              <a:rPr lang="ru-RU" altLang="ru-RU" sz="2600" b="1" dirty="0">
                <a:latin typeface="Trebuchet MS" charset="0"/>
              </a:rPr>
              <a:t>юридических лиц</a:t>
            </a:r>
            <a:r>
              <a:rPr lang="ru-RU" altLang="ru-RU" sz="2600" dirty="0">
                <a:solidFill>
                  <a:srgbClr val="284C6A"/>
                </a:solidFill>
                <a:latin typeface="Trebuchet MS" charset="0"/>
              </a:rPr>
              <a:t> – штраф </a:t>
            </a:r>
            <a:r>
              <a:rPr lang="ru-RU" altLang="ru-RU" sz="2600" b="1" dirty="0">
                <a:latin typeface="Trebuchet MS" charset="0"/>
              </a:rPr>
              <a:t>250-300 тыс. рублей</a:t>
            </a:r>
          </a:p>
          <a:p>
            <a:pPr algn="just" hangingPunct="1">
              <a:lnSpc>
                <a:spcPct val="125000"/>
              </a:lnSpc>
              <a:spcBef>
                <a:spcPts val="638"/>
              </a:spcBef>
              <a:buClrTx/>
              <a:buFontTx/>
              <a:buNone/>
            </a:pPr>
            <a:endParaRPr lang="ru-RU" altLang="ru-RU" sz="1600" b="1" dirty="0"/>
          </a:p>
        </p:txBody>
      </p:sp>
      <p:sp>
        <p:nvSpPr>
          <p:cNvPr id="22531"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Административная ответственность</a:t>
            </a:r>
          </a:p>
        </p:txBody>
      </p:sp>
    </p:spTree>
    <p:extLst>
      <p:ext uri="{BB962C8B-B14F-4D97-AF65-F5344CB8AC3E}">
        <p14:creationId xmlns:p14="http://schemas.microsoft.com/office/powerpoint/2010/main" xmlns="" val="260254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7199313"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107A5D52-18EB-43DB-A6BD-A5B9E7475129}" type="slidenum">
              <a:rPr lang="ru-RU" altLang="ru-RU">
                <a:latin typeface="Trebuchet MS" charset="0"/>
              </a:rPr>
              <a:pPr algn="r" hangingPunct="1">
                <a:lnSpc>
                  <a:spcPct val="100000"/>
                </a:lnSpc>
                <a:buClrTx/>
                <a:buFontTx/>
                <a:buNone/>
              </a:pPr>
              <a:t>19</a:t>
            </a:fld>
            <a:endParaRPr lang="ru-RU" altLang="ru-RU">
              <a:latin typeface="Trebuchet MS" charset="0"/>
            </a:endParaRPr>
          </a:p>
        </p:txBody>
      </p:sp>
      <p:sp>
        <p:nvSpPr>
          <p:cNvPr id="21506" name="Text Box 2"/>
          <p:cNvSpPr txBox="1">
            <a:spLocks noChangeArrowheads="1"/>
          </p:cNvSpPr>
          <p:nvPr/>
        </p:nvSpPr>
        <p:spPr bwMode="auto">
          <a:xfrm>
            <a:off x="468313" y="1260475"/>
            <a:ext cx="8229600" cy="54006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lnSpc>
                <a:spcPct val="100000"/>
              </a:lnSpc>
              <a:buClrTx/>
              <a:buFontTx/>
              <a:buNone/>
            </a:pPr>
            <a:endParaRPr lang="ru-RU" altLang="ru-RU" dirty="0">
              <a:latin typeface="Trebuchet MS" charset="0"/>
            </a:endParaRPr>
          </a:p>
        </p:txBody>
      </p:sp>
      <p:pic>
        <p:nvPicPr>
          <p:cNvPr id="7" name="Рисунок 6"/>
          <p:cNvPicPr/>
          <p:nvPr/>
        </p:nvPicPr>
        <p:blipFill rotWithShape="1">
          <a:blip r:embed="rId4" cstate="print"/>
          <a:srcRect l="33552" t="21386" r="19893" b="11747"/>
          <a:stretch/>
        </p:blipFill>
        <p:spPr bwMode="auto">
          <a:xfrm>
            <a:off x="468313" y="332656"/>
            <a:ext cx="8352159" cy="6147519"/>
          </a:xfrm>
          <a:prstGeom prst="rect">
            <a:avLst/>
          </a:prstGeom>
          <a:ln>
            <a:noFill/>
          </a:ln>
          <a:extLst>
            <a:ext uri="{53640926-AAD7-44D8-BBD7-CCE9431645EC}">
              <a14:shadowObscured xmlns:a14="http://schemas.microsoft.com/office/drawing/2010/main" xmln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7199313" y="6480175"/>
            <a:ext cx="1944687" cy="377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FD857E1A-5A2A-4BFF-9855-A4F497029F03}" type="slidenum">
              <a:rPr lang="ru-RU" altLang="ru-RU">
                <a:latin typeface="Trebuchet MS" charset="0"/>
              </a:rPr>
              <a:pPr algn="r" hangingPunct="1">
                <a:lnSpc>
                  <a:spcPct val="100000"/>
                </a:lnSpc>
                <a:buClrTx/>
                <a:buFontTx/>
                <a:buNone/>
              </a:pPr>
              <a:t>2</a:t>
            </a:fld>
            <a:endParaRPr lang="ru-RU" altLang="ru-RU">
              <a:latin typeface="Trebuchet MS" charset="0"/>
            </a:endParaRPr>
          </a:p>
        </p:txBody>
      </p:sp>
      <p:sp>
        <p:nvSpPr>
          <p:cNvPr id="5122" name="Rectangle 2"/>
          <p:cNvSpPr>
            <a:spLocks noGrp="1" noChangeArrowheads="1"/>
          </p:cNvSpPr>
          <p:nvPr>
            <p:ph type="title" idx="4294967295"/>
          </p:nvPr>
        </p:nvSpPr>
        <p:spPr>
          <a:xfrm>
            <a:off x="684213" y="836613"/>
            <a:ext cx="7920037" cy="5103812"/>
          </a:xfrm>
          <a:ln/>
        </p:spPr>
        <p:txBody>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700" b="1" dirty="0" smtClean="0">
                <a:latin typeface="Trebuchet MS" charset="0"/>
              </a:rPr>
              <a:t>Лицензированию подлежит</a:t>
            </a:r>
            <a:r>
              <a:rPr lang="ru-RU" altLang="ru-RU" sz="2700" b="1" dirty="0" smtClean="0">
                <a:solidFill>
                  <a:srgbClr val="284C6A"/>
                </a:solidFill>
                <a:latin typeface="Trebuchet MS" charset="0"/>
              </a:rPr>
              <a:t> </a:t>
            </a:r>
            <a:r>
              <a:rPr lang="ru-RU" altLang="ru-RU" sz="2700" b="1" dirty="0" smtClean="0">
                <a:latin typeface="Trebuchet MS" charset="0"/>
              </a:rPr>
              <a:t>деятельность по управлению многоквартирными домами – </a:t>
            </a:r>
            <a:r>
              <a:rPr lang="ru-RU" altLang="ru-RU" sz="2700" dirty="0" smtClean="0">
                <a:solidFill>
                  <a:srgbClr val="284C6A"/>
                </a:solidFill>
                <a:latin typeface="Trebuchet MS" charset="0"/>
              </a:rPr>
              <a:t>выполнение работ и (или) оказание услуг по управлению многоквартирным домом </a:t>
            </a:r>
            <a:br>
              <a:rPr lang="ru-RU" altLang="ru-RU" sz="2700" dirty="0" smtClean="0">
                <a:solidFill>
                  <a:srgbClr val="284C6A"/>
                </a:solidFill>
                <a:latin typeface="Trebuchet MS" charset="0"/>
              </a:rPr>
            </a:br>
            <a:r>
              <a:rPr lang="ru-RU" altLang="ru-RU" sz="2700" u="sng" dirty="0" smtClean="0">
                <a:solidFill>
                  <a:srgbClr val="284C6A"/>
                </a:solidFill>
                <a:latin typeface="Trebuchet MS" charset="0"/>
              </a:rPr>
              <a:t>на основании договора управления</a:t>
            </a:r>
            <a:r>
              <a:rPr lang="ru-RU" altLang="ru-RU" sz="2700" b="1" dirty="0" smtClean="0">
                <a:solidFill>
                  <a:srgbClr val="284C6A"/>
                </a:solidFill>
                <a:latin typeface="Trebuchet MS" charset="0"/>
              </a:rPr>
              <a:t>.</a:t>
            </a:r>
            <a:br>
              <a:rPr lang="ru-RU" altLang="ru-RU" sz="2700" b="1" dirty="0" smtClean="0">
                <a:solidFill>
                  <a:srgbClr val="284C6A"/>
                </a:solidFill>
                <a:latin typeface="Trebuchet MS" charset="0"/>
              </a:rPr>
            </a:br>
            <a:r>
              <a:rPr lang="ru-RU" altLang="ru-RU" sz="2700" b="1" dirty="0" smtClean="0">
                <a:solidFill>
                  <a:srgbClr val="284C6A"/>
                </a:solidFill>
                <a:latin typeface="Trebuchet MS" charset="0"/>
              </a:rPr>
              <a:t/>
            </a:r>
            <a:br>
              <a:rPr lang="ru-RU" altLang="ru-RU" sz="2700" b="1" dirty="0" smtClean="0">
                <a:solidFill>
                  <a:srgbClr val="284C6A"/>
                </a:solidFill>
                <a:latin typeface="Trebuchet MS" charset="0"/>
              </a:rPr>
            </a:br>
            <a:r>
              <a:rPr lang="ru-RU" altLang="ru-RU" sz="2700" b="1" dirty="0" smtClean="0">
                <a:latin typeface="Trebuchet MS" charset="0"/>
              </a:rPr>
              <a:t>Лицензию выдаёт государственная жилищная инспекция Архангельской области на основании решения лицензионной комиссии.</a:t>
            </a:r>
            <a:r>
              <a:rPr lang="ru-RU" altLang="ru-RU" sz="2700" b="1" dirty="0" smtClean="0">
                <a:solidFill>
                  <a:srgbClr val="284C6A"/>
                </a:solidFill>
                <a:latin typeface="Trebuchet MS" charset="0"/>
              </a:rPr>
              <a:t/>
            </a:r>
            <a:br>
              <a:rPr lang="ru-RU" altLang="ru-RU" sz="2700" b="1" dirty="0" smtClean="0">
                <a:solidFill>
                  <a:srgbClr val="284C6A"/>
                </a:solidFill>
                <a:latin typeface="Trebuchet MS" charset="0"/>
              </a:rPr>
            </a:br>
            <a:r>
              <a:rPr lang="ru-RU" altLang="ru-RU" sz="2700" b="1" dirty="0" smtClean="0">
                <a:solidFill>
                  <a:srgbClr val="284C6A"/>
                </a:solidFill>
                <a:latin typeface="Trebuchet MS" charset="0"/>
              </a:rPr>
              <a:t/>
            </a:r>
            <a:br>
              <a:rPr lang="ru-RU" altLang="ru-RU" sz="2700" b="1" dirty="0" smtClean="0">
                <a:solidFill>
                  <a:srgbClr val="284C6A"/>
                </a:solidFill>
                <a:latin typeface="Trebuchet MS" charset="0"/>
              </a:rPr>
            </a:br>
            <a:r>
              <a:rPr lang="ru-RU" altLang="ru-RU" sz="2700" dirty="0" smtClean="0">
                <a:latin typeface="Trebuchet MS" charset="0"/>
              </a:rPr>
              <a:t>Лицензия предоставляется</a:t>
            </a:r>
            <a:r>
              <a:rPr lang="ru-RU" altLang="ru-RU" sz="2700" b="1" dirty="0" smtClean="0">
                <a:latin typeface="Trebuchet MS" charset="0"/>
              </a:rPr>
              <a:t> бессрочно,</a:t>
            </a:r>
            <a:br>
              <a:rPr lang="ru-RU" altLang="ru-RU" sz="2700" b="1" dirty="0" smtClean="0">
                <a:latin typeface="Trebuchet MS" charset="0"/>
              </a:rPr>
            </a:br>
            <a:r>
              <a:rPr lang="ru-RU" altLang="ru-RU" sz="2700" b="1" dirty="0" smtClean="0">
                <a:latin typeface="Trebuchet MS" charset="0"/>
              </a:rPr>
              <a:t> </a:t>
            </a:r>
            <a:r>
              <a:rPr lang="ru-RU" altLang="ru-RU" sz="2700" dirty="0" smtClean="0">
                <a:latin typeface="Trebuchet MS" charset="0"/>
              </a:rPr>
              <a:t>действует</a:t>
            </a:r>
            <a:r>
              <a:rPr lang="ru-RU" altLang="ru-RU" sz="2700" b="1" dirty="0" smtClean="0">
                <a:latin typeface="Trebuchet MS" charset="0"/>
              </a:rPr>
              <a:t> на территории субъекта РФ</a:t>
            </a:r>
            <a:r>
              <a:rPr lang="ru-RU" altLang="ru-RU" sz="2700" dirty="0" smtClean="0">
                <a:latin typeface="Trebuchet MS" charset="0"/>
              </a:rPr>
              <a:t>, </a:t>
            </a:r>
            <a:br>
              <a:rPr lang="ru-RU" altLang="ru-RU" sz="2700" dirty="0" smtClean="0">
                <a:latin typeface="Trebuchet MS" charset="0"/>
              </a:rPr>
            </a:br>
            <a:r>
              <a:rPr lang="ru-RU" altLang="ru-RU" sz="2700" dirty="0" smtClean="0">
                <a:latin typeface="Trebuchet MS" charset="0"/>
              </a:rPr>
              <a:t>где выдана</a:t>
            </a:r>
            <a:r>
              <a:rPr lang="ru-RU" altLang="ru-RU" sz="2700" b="1" dirty="0" smtClean="0">
                <a:latin typeface="Trebuchet MS" charset="0"/>
              </a:rPr>
              <a:t>.</a:t>
            </a:r>
            <a:r>
              <a:rPr lang="ru-RU" altLang="ru-RU" sz="2700" b="1" dirty="0" smtClean="0">
                <a:solidFill>
                  <a:srgbClr val="284C6A"/>
                </a:solidFill>
                <a:latin typeface="Trebuchet MS" charset="0"/>
              </a:rPr>
              <a:t> </a:t>
            </a:r>
            <a:r>
              <a:rPr lang="ru-RU" altLang="ru-RU" sz="2000" b="1" dirty="0">
                <a:solidFill>
                  <a:srgbClr val="284C6A"/>
                </a:solidFill>
                <a:latin typeface="Trebuchet MS" charset="0"/>
              </a:rPr>
              <a:t/>
            </a:r>
            <a:br>
              <a:rPr lang="ru-RU" altLang="ru-RU" sz="2000" b="1" dirty="0">
                <a:solidFill>
                  <a:srgbClr val="284C6A"/>
                </a:solidFill>
                <a:latin typeface="Trebuchet MS" charset="0"/>
              </a:rPr>
            </a:br>
            <a:r>
              <a:rPr lang="ru-RU" altLang="ru-RU" sz="2000" b="1" dirty="0">
                <a:solidFill>
                  <a:srgbClr val="284C6A"/>
                </a:solidFill>
                <a:latin typeface="Trebuchet MS" charset="0"/>
              </a:rPr>
              <a:t/>
            </a:r>
            <a:br>
              <a:rPr lang="ru-RU" altLang="ru-RU" sz="2000" b="1" dirty="0">
                <a:solidFill>
                  <a:srgbClr val="284C6A"/>
                </a:solidFill>
                <a:latin typeface="Trebuchet MS" charset="0"/>
              </a:rPr>
            </a:br>
            <a:endParaRPr lang="ru-RU" altLang="ru-RU" sz="2000" b="1" dirty="0">
              <a:latin typeface="Trebuchet M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199313" y="6430963"/>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D012B096-94C7-4550-8D26-BF092FC3AEF1}" type="slidenum">
              <a:rPr lang="ru-RU" altLang="ru-RU">
                <a:latin typeface="Trebuchet MS" charset="0"/>
              </a:rPr>
              <a:pPr algn="r" hangingPunct="1">
                <a:lnSpc>
                  <a:spcPct val="100000"/>
                </a:lnSpc>
                <a:buClrTx/>
                <a:buFontTx/>
                <a:buNone/>
              </a:pPr>
              <a:t>20</a:t>
            </a:fld>
            <a:endParaRPr lang="ru-RU" altLang="ru-RU">
              <a:latin typeface="Trebuchet MS" charset="0"/>
            </a:endParaRPr>
          </a:p>
        </p:txBody>
      </p:sp>
      <p:sp>
        <p:nvSpPr>
          <p:cNvPr id="22530" name="Text Box 2"/>
          <p:cNvSpPr txBox="1">
            <a:spLocks noChangeArrowheads="1"/>
          </p:cNvSpPr>
          <p:nvPr/>
        </p:nvSpPr>
        <p:spPr bwMode="auto">
          <a:xfrm>
            <a:off x="457200" y="1268413"/>
            <a:ext cx="8229600" cy="50323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a:lnSpc>
                <a:spcPct val="80000"/>
              </a:lnSpc>
              <a:spcBef>
                <a:spcPts val="638"/>
              </a:spcBef>
              <a:buClr>
                <a:srgbClr val="808080"/>
              </a:buClr>
              <a:buSzPct val="45000"/>
            </a:pPr>
            <a:r>
              <a:rPr lang="ru-RU" altLang="ru-RU" sz="2800" b="1" dirty="0">
                <a:latin typeface="+mn-lt"/>
                <a:cs typeface="Arial" charset="0"/>
              </a:rPr>
              <a:t>Поступило </a:t>
            </a:r>
            <a:r>
              <a:rPr lang="ru-RU" altLang="ru-RU" sz="2800" b="1" dirty="0" smtClean="0">
                <a:latin typeface="+mn-lt"/>
                <a:cs typeface="Arial" charset="0"/>
              </a:rPr>
              <a:t>467 заявлений </a:t>
            </a:r>
            <a:r>
              <a:rPr lang="ru-RU" altLang="ru-RU" sz="2800" b="1" dirty="0">
                <a:latin typeface="+mn-lt"/>
                <a:cs typeface="Arial" charset="0"/>
              </a:rPr>
              <a:t>о допуске к экзамену </a:t>
            </a:r>
          </a:p>
          <a:p>
            <a:pPr algn="ctr">
              <a:lnSpc>
                <a:spcPct val="80000"/>
              </a:lnSpc>
              <a:spcBef>
                <a:spcPts val="638"/>
              </a:spcBef>
              <a:buClr>
                <a:srgbClr val="808080"/>
              </a:buClr>
              <a:buSzPct val="45000"/>
            </a:pPr>
            <a:endParaRPr lang="ru-RU" sz="2800" b="1" dirty="0">
              <a:latin typeface="+mn-lt"/>
              <a:cs typeface="Arial" charset="0"/>
            </a:endParaRPr>
          </a:p>
          <a:p>
            <a:pPr algn="ctr">
              <a:lnSpc>
                <a:spcPct val="80000"/>
              </a:lnSpc>
              <a:spcBef>
                <a:spcPts val="638"/>
              </a:spcBef>
              <a:buClr>
                <a:srgbClr val="808080"/>
              </a:buClr>
              <a:buSzPct val="45000"/>
            </a:pPr>
            <a:r>
              <a:rPr lang="ru-RU" sz="2800" b="1" dirty="0">
                <a:latin typeface="+mn-lt"/>
                <a:cs typeface="Arial" charset="0"/>
              </a:rPr>
              <a:t>Проведено </a:t>
            </a:r>
            <a:r>
              <a:rPr lang="ru-RU" sz="2800" b="1" dirty="0" smtClean="0">
                <a:latin typeface="+mn-lt"/>
                <a:cs typeface="Arial" charset="0"/>
              </a:rPr>
              <a:t>60 </a:t>
            </a:r>
            <a:r>
              <a:rPr lang="ru-RU" sz="2800" b="1" dirty="0">
                <a:latin typeface="+mn-lt"/>
                <a:cs typeface="Arial" charset="0"/>
              </a:rPr>
              <a:t>экзаменов</a:t>
            </a:r>
          </a:p>
          <a:p>
            <a:pPr algn="ctr">
              <a:lnSpc>
                <a:spcPct val="80000"/>
              </a:lnSpc>
              <a:spcBef>
                <a:spcPts val="638"/>
              </a:spcBef>
              <a:buClr>
                <a:srgbClr val="808080"/>
              </a:buClr>
              <a:buSzPct val="45000"/>
            </a:pPr>
            <a:endParaRPr lang="ru-RU" sz="2800" b="1" dirty="0">
              <a:latin typeface="+mn-lt"/>
              <a:cs typeface="Arial" charset="0"/>
            </a:endParaRPr>
          </a:p>
          <a:p>
            <a:pPr algn="ctr">
              <a:lnSpc>
                <a:spcPct val="80000"/>
              </a:lnSpc>
              <a:spcBef>
                <a:spcPts val="638"/>
              </a:spcBef>
              <a:buClr>
                <a:srgbClr val="808080"/>
              </a:buClr>
              <a:buSzPct val="45000"/>
            </a:pPr>
            <a:r>
              <a:rPr lang="ru-RU" sz="2800" b="1" dirty="0">
                <a:latin typeface="+mn-lt"/>
                <a:cs typeface="Arial" charset="0"/>
              </a:rPr>
              <a:t>Сдали </a:t>
            </a:r>
            <a:r>
              <a:rPr lang="ru-RU" sz="2800" b="1" dirty="0" smtClean="0">
                <a:latin typeface="+mn-lt"/>
                <a:cs typeface="Arial" charset="0"/>
              </a:rPr>
              <a:t>384 человека, </a:t>
            </a:r>
            <a:r>
              <a:rPr lang="ru-RU" sz="2800" b="1" dirty="0">
                <a:latin typeface="+mn-lt"/>
                <a:cs typeface="Arial" charset="0"/>
              </a:rPr>
              <a:t>не сдали </a:t>
            </a:r>
            <a:r>
              <a:rPr lang="ru-RU" sz="2800" b="1" dirty="0" smtClean="0">
                <a:latin typeface="+mn-lt"/>
                <a:cs typeface="Arial" charset="0"/>
              </a:rPr>
              <a:t>44 человека</a:t>
            </a:r>
            <a:endParaRPr lang="ru-RU" sz="2800" b="1" dirty="0">
              <a:latin typeface="+mn-lt"/>
              <a:cs typeface="Arial" charset="0"/>
            </a:endParaRPr>
          </a:p>
          <a:p>
            <a:pPr algn="ctr">
              <a:lnSpc>
                <a:spcPct val="80000"/>
              </a:lnSpc>
              <a:spcBef>
                <a:spcPts val="638"/>
              </a:spcBef>
              <a:buClr>
                <a:srgbClr val="808080"/>
              </a:buClr>
              <a:buSzPct val="45000"/>
            </a:pPr>
            <a:endParaRPr lang="ru-RU" sz="2800" b="1" dirty="0">
              <a:latin typeface="+mn-lt"/>
              <a:cs typeface="Arial" charset="0"/>
            </a:endParaRPr>
          </a:p>
          <a:p>
            <a:pPr algn="ctr">
              <a:lnSpc>
                <a:spcPct val="80000"/>
              </a:lnSpc>
              <a:spcBef>
                <a:spcPts val="638"/>
              </a:spcBef>
              <a:buClr>
                <a:srgbClr val="808080"/>
              </a:buClr>
              <a:buSzPct val="45000"/>
            </a:pPr>
            <a:endParaRPr lang="ru-RU" sz="2800" b="1" dirty="0" smtClean="0">
              <a:latin typeface="+mn-lt"/>
              <a:cs typeface="Arial" charset="0"/>
            </a:endParaRPr>
          </a:p>
          <a:p>
            <a:pPr algn="ctr">
              <a:lnSpc>
                <a:spcPct val="80000"/>
              </a:lnSpc>
              <a:spcBef>
                <a:spcPts val="638"/>
              </a:spcBef>
              <a:buClr>
                <a:srgbClr val="808080"/>
              </a:buClr>
              <a:buSzPct val="45000"/>
            </a:pPr>
            <a:r>
              <a:rPr lang="ru-RU" sz="2800" b="1" dirty="0" smtClean="0">
                <a:latin typeface="+mn-lt"/>
                <a:cs typeface="Arial" charset="0"/>
              </a:rPr>
              <a:t>Получили </a:t>
            </a:r>
            <a:r>
              <a:rPr lang="ru-RU" sz="2800" b="1" dirty="0">
                <a:latin typeface="+mn-lt"/>
                <a:cs typeface="Arial" charset="0"/>
              </a:rPr>
              <a:t>квалификационный аттестат </a:t>
            </a:r>
          </a:p>
          <a:p>
            <a:pPr algn="ctr">
              <a:lnSpc>
                <a:spcPct val="80000"/>
              </a:lnSpc>
              <a:spcBef>
                <a:spcPts val="638"/>
              </a:spcBef>
              <a:buClr>
                <a:srgbClr val="808080"/>
              </a:buClr>
              <a:buSzPct val="45000"/>
            </a:pPr>
            <a:r>
              <a:rPr lang="ru-RU" sz="2800" b="1" dirty="0" smtClean="0">
                <a:latin typeface="+mn-lt"/>
                <a:cs typeface="Arial" charset="0"/>
              </a:rPr>
              <a:t>333 </a:t>
            </a:r>
            <a:r>
              <a:rPr lang="ru-RU" sz="2800" b="1" dirty="0">
                <a:latin typeface="+mn-lt"/>
                <a:cs typeface="Arial" charset="0"/>
              </a:rPr>
              <a:t>человека</a:t>
            </a:r>
          </a:p>
          <a:p>
            <a:pPr algn="ctr">
              <a:lnSpc>
                <a:spcPct val="80000"/>
              </a:lnSpc>
              <a:spcBef>
                <a:spcPts val="638"/>
              </a:spcBef>
              <a:buClr>
                <a:srgbClr val="808080"/>
              </a:buClr>
              <a:buSzPct val="45000"/>
            </a:pPr>
            <a:endParaRPr lang="ru-RU" sz="2800" b="1" dirty="0">
              <a:latin typeface="+mn-lt"/>
              <a:cs typeface="Arial" charset="0"/>
            </a:endParaRPr>
          </a:p>
          <a:p>
            <a:pPr algn="just" hangingPunct="1">
              <a:lnSpc>
                <a:spcPct val="125000"/>
              </a:lnSpc>
              <a:spcBef>
                <a:spcPts val="638"/>
              </a:spcBef>
              <a:buClrTx/>
              <a:buFontTx/>
              <a:buNone/>
            </a:pPr>
            <a:endParaRPr lang="ru-RU" altLang="ru-RU" sz="2800" b="1" dirty="0">
              <a:latin typeface="+mn-lt"/>
            </a:endParaRPr>
          </a:p>
        </p:txBody>
      </p:sp>
      <p:sp>
        <p:nvSpPr>
          <p:cNvPr id="22531"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dirty="0" smtClean="0">
                <a:solidFill>
                  <a:srgbClr val="004586"/>
                </a:solidFill>
                <a:latin typeface="Trebuchet MS" charset="0"/>
              </a:rPr>
              <a:t>Информация о ходе лицензирования</a:t>
            </a:r>
            <a:endParaRPr lang="ru-RU" altLang="ru-RU" sz="2800" b="1" dirty="0">
              <a:solidFill>
                <a:srgbClr val="004586"/>
              </a:solidFill>
              <a:latin typeface="Trebuchet MS" charset="0"/>
            </a:endParaRPr>
          </a:p>
        </p:txBody>
      </p:sp>
    </p:spTree>
    <p:extLst>
      <p:ext uri="{BB962C8B-B14F-4D97-AF65-F5344CB8AC3E}">
        <p14:creationId xmlns:p14="http://schemas.microsoft.com/office/powerpoint/2010/main" xmlns="" val="34128407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7199313" y="6430963"/>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D012B096-94C7-4550-8D26-BF092FC3AEF1}" type="slidenum">
              <a:rPr lang="ru-RU" altLang="ru-RU">
                <a:latin typeface="Trebuchet MS" charset="0"/>
              </a:rPr>
              <a:pPr algn="r" hangingPunct="1">
                <a:lnSpc>
                  <a:spcPct val="100000"/>
                </a:lnSpc>
                <a:buClrTx/>
                <a:buFontTx/>
                <a:buNone/>
              </a:pPr>
              <a:t>21</a:t>
            </a:fld>
            <a:endParaRPr lang="ru-RU" altLang="ru-RU">
              <a:latin typeface="Trebuchet MS" charset="0"/>
            </a:endParaRPr>
          </a:p>
        </p:txBody>
      </p:sp>
      <p:sp>
        <p:nvSpPr>
          <p:cNvPr id="22530" name="Text Box 2"/>
          <p:cNvSpPr txBox="1">
            <a:spLocks noChangeArrowheads="1"/>
          </p:cNvSpPr>
          <p:nvPr/>
        </p:nvSpPr>
        <p:spPr bwMode="auto">
          <a:xfrm>
            <a:off x="457200" y="1268413"/>
            <a:ext cx="8229600" cy="5032375"/>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a:lnSpc>
                <a:spcPct val="80000"/>
              </a:lnSpc>
              <a:spcBef>
                <a:spcPts val="638"/>
              </a:spcBef>
              <a:buClr>
                <a:srgbClr val="808080"/>
              </a:buClr>
              <a:buSzPct val="45000"/>
            </a:pPr>
            <a:endParaRPr lang="ru-RU" sz="2800" b="1" dirty="0">
              <a:latin typeface="+mn-lt"/>
              <a:cs typeface="Arial" charset="0"/>
            </a:endParaRPr>
          </a:p>
          <a:p>
            <a:pPr algn="ctr">
              <a:lnSpc>
                <a:spcPct val="80000"/>
              </a:lnSpc>
              <a:spcBef>
                <a:spcPts val="638"/>
              </a:spcBef>
              <a:buClr>
                <a:srgbClr val="808080"/>
              </a:buClr>
              <a:buSzPct val="45000"/>
            </a:pPr>
            <a:r>
              <a:rPr lang="ru-RU" sz="2800" b="1" dirty="0">
                <a:latin typeface="+mn-lt"/>
                <a:cs typeface="Arial" charset="0"/>
              </a:rPr>
              <a:t>Поступило </a:t>
            </a:r>
            <a:r>
              <a:rPr lang="ru-RU" sz="2800" b="1" dirty="0" smtClean="0">
                <a:latin typeface="+mn-lt"/>
                <a:cs typeface="Arial" charset="0"/>
              </a:rPr>
              <a:t>239 заявлений</a:t>
            </a:r>
          </a:p>
          <a:p>
            <a:pPr algn="ctr">
              <a:lnSpc>
                <a:spcPct val="80000"/>
              </a:lnSpc>
              <a:spcBef>
                <a:spcPts val="638"/>
              </a:spcBef>
              <a:buClr>
                <a:srgbClr val="808080"/>
              </a:buClr>
              <a:buSzPct val="45000"/>
            </a:pPr>
            <a:r>
              <a:rPr lang="ru-RU" sz="2800" b="1" dirty="0" smtClean="0">
                <a:latin typeface="+mn-lt"/>
                <a:cs typeface="Arial" charset="0"/>
              </a:rPr>
              <a:t>о </a:t>
            </a:r>
            <a:r>
              <a:rPr lang="ru-RU" sz="2800" b="1" dirty="0">
                <a:latin typeface="+mn-lt"/>
                <a:cs typeface="Arial" charset="0"/>
              </a:rPr>
              <a:t>предоставлении лицензии</a:t>
            </a:r>
            <a:endParaRPr lang="ru-RU" sz="2800" b="1" dirty="0">
              <a:latin typeface="+mn-lt"/>
            </a:endParaRPr>
          </a:p>
          <a:p>
            <a:pPr algn="ctr" hangingPunct="1">
              <a:lnSpc>
                <a:spcPct val="125000"/>
              </a:lnSpc>
              <a:spcBef>
                <a:spcPts val="638"/>
              </a:spcBef>
              <a:buClrTx/>
              <a:buFontTx/>
              <a:buNone/>
            </a:pPr>
            <a:endParaRPr lang="ru-RU" altLang="ru-RU" sz="2800" b="1" dirty="0" smtClean="0">
              <a:latin typeface="+mn-lt"/>
            </a:endParaRPr>
          </a:p>
          <a:p>
            <a:pPr algn="ctr" hangingPunct="1">
              <a:lnSpc>
                <a:spcPct val="125000"/>
              </a:lnSpc>
              <a:spcBef>
                <a:spcPts val="638"/>
              </a:spcBef>
              <a:buClrTx/>
              <a:buFontTx/>
              <a:buNone/>
            </a:pPr>
            <a:r>
              <a:rPr lang="ru-RU" altLang="ru-RU" sz="2800" b="1" dirty="0" smtClean="0">
                <a:latin typeface="+mn-lt"/>
              </a:rPr>
              <a:t>Выдано 157 лицензий</a:t>
            </a:r>
          </a:p>
          <a:p>
            <a:pPr algn="ctr" hangingPunct="1">
              <a:lnSpc>
                <a:spcPct val="125000"/>
              </a:lnSpc>
              <a:spcBef>
                <a:spcPts val="638"/>
              </a:spcBef>
              <a:buClrTx/>
              <a:buFontTx/>
              <a:buNone/>
            </a:pPr>
            <a:endParaRPr lang="ru-RU" altLang="ru-RU" sz="2800" b="1" dirty="0" smtClean="0">
              <a:latin typeface="+mn-lt"/>
            </a:endParaRPr>
          </a:p>
          <a:p>
            <a:pPr algn="ctr" hangingPunct="1">
              <a:lnSpc>
                <a:spcPct val="125000"/>
              </a:lnSpc>
              <a:spcBef>
                <a:spcPts val="638"/>
              </a:spcBef>
              <a:buClrTx/>
              <a:buFontTx/>
              <a:buNone/>
            </a:pPr>
            <a:r>
              <a:rPr lang="ru-RU" altLang="ru-RU" sz="2800" b="1" dirty="0" smtClean="0">
                <a:latin typeface="+mn-lt"/>
              </a:rPr>
              <a:t>Отказано в предоставлении </a:t>
            </a:r>
            <a:r>
              <a:rPr lang="ru-RU" altLang="ru-RU" sz="2800" b="1" smtClean="0">
                <a:latin typeface="+mn-lt"/>
              </a:rPr>
              <a:t>лицензии </a:t>
            </a:r>
          </a:p>
          <a:p>
            <a:pPr algn="ctr" hangingPunct="1">
              <a:lnSpc>
                <a:spcPct val="125000"/>
              </a:lnSpc>
              <a:spcBef>
                <a:spcPts val="638"/>
              </a:spcBef>
              <a:buClrTx/>
              <a:buFontTx/>
              <a:buNone/>
            </a:pPr>
            <a:r>
              <a:rPr lang="ru-RU" altLang="ru-RU" sz="2800" b="1" smtClean="0">
                <a:latin typeface="+mn-lt"/>
              </a:rPr>
              <a:t>9 организациям</a:t>
            </a:r>
            <a:endParaRPr lang="ru-RU" altLang="ru-RU" sz="2800" b="1" dirty="0" smtClean="0">
              <a:latin typeface="+mn-lt"/>
            </a:endParaRPr>
          </a:p>
        </p:txBody>
      </p:sp>
      <p:sp>
        <p:nvSpPr>
          <p:cNvPr id="22531" name="Rectangle 3"/>
          <p:cNvSpPr>
            <a:spLocks noChangeArrowheads="1"/>
          </p:cNvSpPr>
          <p:nvPr/>
        </p:nvSpPr>
        <p:spPr bwMode="auto">
          <a:xfrm>
            <a:off x="539750" y="260350"/>
            <a:ext cx="8064500" cy="720725"/>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dirty="0" smtClean="0">
                <a:solidFill>
                  <a:srgbClr val="004586"/>
                </a:solidFill>
                <a:latin typeface="Trebuchet MS" charset="0"/>
              </a:rPr>
              <a:t>Информация о ходе лицензирования</a:t>
            </a:r>
            <a:endParaRPr lang="ru-RU" altLang="ru-RU" sz="2800" b="1" dirty="0">
              <a:solidFill>
                <a:srgbClr val="004586"/>
              </a:solidFill>
              <a:latin typeface="Trebuchet MS" charset="0"/>
            </a:endParaRPr>
          </a:p>
        </p:txBody>
      </p:sp>
    </p:spTree>
    <p:extLst>
      <p:ext uri="{BB962C8B-B14F-4D97-AF65-F5344CB8AC3E}">
        <p14:creationId xmlns:p14="http://schemas.microsoft.com/office/powerpoint/2010/main" xmlns="" val="8966054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idx="4294967295"/>
          </p:nvPr>
        </p:nvSpPr>
        <p:spPr>
          <a:xfrm>
            <a:off x="468313" y="260350"/>
            <a:ext cx="8077200" cy="639763"/>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b="1">
                <a:solidFill>
                  <a:srgbClr val="284C6A"/>
                </a:solidFill>
                <a:latin typeface="Trebuchet MS" charset="0"/>
              </a:rPr>
              <a:t>Квалификационный экзамен</a:t>
            </a:r>
          </a:p>
        </p:txBody>
      </p:sp>
      <p:sp>
        <p:nvSpPr>
          <p:cNvPr id="7170" name="Text Box 2"/>
          <p:cNvSpPr txBox="1">
            <a:spLocks noChangeArrowheads="1"/>
          </p:cNvSpPr>
          <p:nvPr/>
        </p:nvSpPr>
        <p:spPr bwMode="auto">
          <a:xfrm>
            <a:off x="360363" y="1079500"/>
            <a:ext cx="8280400" cy="54006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a:lnSpc>
                <a:spcPct val="125000"/>
              </a:lnSpc>
              <a:spcBef>
                <a:spcPts val="638"/>
              </a:spcBef>
              <a:buClrTx/>
              <a:buFontTx/>
              <a:buNone/>
            </a:pPr>
            <a:r>
              <a:rPr lang="ru-RU" altLang="ru-RU" sz="2700" b="1" dirty="0">
                <a:latin typeface="Trebuchet MS" charset="0"/>
              </a:rPr>
              <a:t>Квалификационный экзамен проводит лицензионная </a:t>
            </a:r>
            <a:r>
              <a:rPr lang="ru-RU" altLang="ru-RU" sz="2700" b="1" dirty="0" smtClean="0">
                <a:latin typeface="Trebuchet MS" charset="0"/>
              </a:rPr>
              <a:t>комиссия Архангельской области</a:t>
            </a:r>
            <a:endParaRPr lang="ru-RU" altLang="ru-RU" sz="2700" b="1" dirty="0">
              <a:latin typeface="Trebuchet MS" charset="0"/>
            </a:endParaRPr>
          </a:p>
          <a:p>
            <a:pPr algn="ctr">
              <a:lnSpc>
                <a:spcPct val="125000"/>
              </a:lnSpc>
              <a:spcBef>
                <a:spcPts val="638"/>
              </a:spcBef>
              <a:buClrTx/>
              <a:buFontTx/>
              <a:buNone/>
            </a:pPr>
            <a:endParaRPr lang="ru-RU" altLang="ru-RU" sz="2700" b="1" dirty="0" smtClean="0">
              <a:latin typeface="Trebuchet MS" charset="0"/>
            </a:endParaRPr>
          </a:p>
          <a:p>
            <a:pPr algn="ctr">
              <a:lnSpc>
                <a:spcPct val="125000"/>
              </a:lnSpc>
              <a:spcBef>
                <a:spcPts val="638"/>
              </a:spcBef>
              <a:buClrTx/>
              <a:buFontTx/>
              <a:buNone/>
            </a:pPr>
            <a:r>
              <a:rPr lang="ru-RU" altLang="ru-RU" sz="2700" b="1" dirty="0" smtClean="0">
                <a:latin typeface="Trebuchet MS" charset="0"/>
              </a:rPr>
              <a:t>Сдать </a:t>
            </a:r>
            <a:r>
              <a:rPr lang="ru-RU" altLang="ru-RU" sz="2700" b="1" dirty="0">
                <a:latin typeface="Trebuchet MS" charset="0"/>
              </a:rPr>
              <a:t>квалификационный экзамен </a:t>
            </a:r>
            <a:r>
              <a:rPr lang="ru-RU" altLang="ru-RU" sz="2700" b="1" dirty="0" smtClean="0">
                <a:latin typeface="Trebuchet MS" charset="0"/>
              </a:rPr>
              <a:t>необходимо </a:t>
            </a:r>
            <a:r>
              <a:rPr lang="ru-RU" altLang="ru-RU" sz="2700" b="1" dirty="0">
                <a:latin typeface="Trebuchet MS" charset="0"/>
              </a:rPr>
              <a:t>руководителям организации и лицам, исполняющим обязанности руководителей на время их </a:t>
            </a:r>
            <a:r>
              <a:rPr lang="ru-RU" altLang="ru-RU" sz="2700" b="1" dirty="0" smtClean="0">
                <a:latin typeface="Trebuchet MS" charset="0"/>
              </a:rPr>
              <a:t>отсутствия</a:t>
            </a:r>
          </a:p>
          <a:p>
            <a:pPr algn="ctr">
              <a:lnSpc>
                <a:spcPct val="125000"/>
              </a:lnSpc>
              <a:spcBef>
                <a:spcPts val="638"/>
              </a:spcBef>
              <a:buClrTx/>
              <a:buFontTx/>
              <a:buNone/>
            </a:pPr>
            <a:endParaRPr lang="ru-RU" altLang="ru-RU" sz="2700" b="1" dirty="0">
              <a:latin typeface="Trebuchet MS" charset="0"/>
            </a:endParaRPr>
          </a:p>
          <a:p>
            <a:pPr algn="ctr">
              <a:lnSpc>
                <a:spcPct val="125000"/>
              </a:lnSpc>
              <a:spcBef>
                <a:spcPts val="638"/>
              </a:spcBef>
              <a:buClrTx/>
              <a:buFontTx/>
              <a:buNone/>
            </a:pPr>
            <a:r>
              <a:rPr lang="ru-RU" altLang="ru-RU" sz="2700" b="1" dirty="0" smtClean="0">
                <a:latin typeface="Trebuchet MS" charset="0"/>
              </a:rPr>
              <a:t>Плата </a:t>
            </a:r>
            <a:r>
              <a:rPr lang="ru-RU" altLang="ru-RU" sz="2700" b="1" dirty="0">
                <a:latin typeface="Trebuchet MS" charset="0"/>
              </a:rPr>
              <a:t>за прием экзамена не взимается</a:t>
            </a:r>
          </a:p>
        </p:txBody>
      </p:sp>
      <p:sp>
        <p:nvSpPr>
          <p:cNvPr id="7171" name="Text Box 3"/>
          <p:cNvSpPr txBox="1">
            <a:spLocks noChangeArrowheads="1"/>
          </p:cNvSpPr>
          <p:nvPr/>
        </p:nvSpPr>
        <p:spPr bwMode="auto">
          <a:xfrm>
            <a:off x="7239000" y="6430963"/>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23FA6F43-680C-4FD0-99BD-DF91F3B4F671}" type="slidenum">
              <a:rPr lang="ru-RU" altLang="ru-RU">
                <a:latin typeface="Trebuchet MS" charset="0"/>
              </a:rPr>
              <a:pPr algn="r" hangingPunct="1">
                <a:lnSpc>
                  <a:spcPct val="100000"/>
                </a:lnSpc>
                <a:buClrTx/>
                <a:buFontTx/>
                <a:buNone/>
              </a:pPr>
              <a:t>3</a:t>
            </a:fld>
            <a:endParaRPr lang="ru-RU" altLang="ru-RU">
              <a:latin typeface="Trebuchet M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68313" y="260350"/>
            <a:ext cx="8077200" cy="9144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b="1">
                <a:solidFill>
                  <a:srgbClr val="284C6A"/>
                </a:solidFill>
                <a:latin typeface="Trebuchet MS" charset="0"/>
              </a:rPr>
              <a:t>Квалификационный экзамен</a:t>
            </a:r>
          </a:p>
        </p:txBody>
      </p:sp>
      <p:sp>
        <p:nvSpPr>
          <p:cNvPr id="8194" name="Text Box 2"/>
          <p:cNvSpPr txBox="1">
            <a:spLocks noChangeArrowheads="1"/>
          </p:cNvSpPr>
          <p:nvPr/>
        </p:nvSpPr>
        <p:spPr bwMode="auto">
          <a:xfrm>
            <a:off x="742950" y="720725"/>
            <a:ext cx="7897813" cy="52197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marL="342900" indent="-33337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charset="0"/>
                <a:ea typeface="Microsoft YaHei" charset="-122"/>
              </a:defRPr>
            </a:lvl9pPr>
          </a:lstStyle>
          <a:p>
            <a:pPr algn="ctr">
              <a:lnSpc>
                <a:spcPct val="125000"/>
              </a:lnSpc>
              <a:spcBef>
                <a:spcPts val="638"/>
              </a:spcBef>
              <a:buClrTx/>
              <a:buFontTx/>
              <a:buNone/>
            </a:pPr>
            <a:endParaRPr lang="ru-RU" altLang="ru-RU" sz="2600" b="1" dirty="0" smtClean="0">
              <a:latin typeface="Trebuchet MS" charset="0"/>
            </a:endParaRPr>
          </a:p>
          <a:p>
            <a:pPr algn="ctr">
              <a:lnSpc>
                <a:spcPct val="125000"/>
              </a:lnSpc>
              <a:spcBef>
                <a:spcPts val="638"/>
              </a:spcBef>
              <a:buClrTx/>
              <a:buFontTx/>
              <a:buNone/>
            </a:pPr>
            <a:r>
              <a:rPr lang="ru-RU" altLang="ru-RU" sz="2700" b="1" dirty="0" smtClean="0">
                <a:latin typeface="Trebuchet MS" charset="0"/>
              </a:rPr>
              <a:t>Экзаменационные </a:t>
            </a:r>
            <a:r>
              <a:rPr lang="ru-RU" altLang="ru-RU" sz="2700" b="1" dirty="0">
                <a:latin typeface="Trebuchet MS" charset="0"/>
              </a:rPr>
              <a:t>вопросы утверждены приказом Минстроя России </a:t>
            </a:r>
            <a:endParaRPr lang="ru-RU" altLang="ru-RU" sz="2700" b="1" dirty="0" smtClean="0">
              <a:latin typeface="Trebuchet MS" charset="0"/>
            </a:endParaRPr>
          </a:p>
          <a:p>
            <a:pPr algn="ctr">
              <a:lnSpc>
                <a:spcPct val="125000"/>
              </a:lnSpc>
              <a:spcBef>
                <a:spcPts val="638"/>
              </a:spcBef>
              <a:buClrTx/>
              <a:buFontTx/>
              <a:buNone/>
            </a:pPr>
            <a:r>
              <a:rPr lang="ru-RU" altLang="ru-RU" sz="2700" b="1" dirty="0" smtClean="0">
                <a:latin typeface="Trebuchet MS" charset="0"/>
              </a:rPr>
              <a:t>от 05.12.2014 </a:t>
            </a:r>
            <a:r>
              <a:rPr lang="ru-RU" altLang="ru-RU" sz="2700" b="1" dirty="0">
                <a:latin typeface="Trebuchet MS" charset="0"/>
              </a:rPr>
              <a:t>№ </a:t>
            </a:r>
            <a:r>
              <a:rPr lang="ru-RU" altLang="ru-RU" sz="2700" b="1" dirty="0" smtClean="0">
                <a:latin typeface="Trebuchet MS" charset="0"/>
              </a:rPr>
              <a:t>789/</a:t>
            </a:r>
            <a:r>
              <a:rPr lang="ru-RU" altLang="ru-RU" sz="2700" b="1" dirty="0" err="1" smtClean="0">
                <a:latin typeface="Trebuchet MS" charset="0"/>
              </a:rPr>
              <a:t>пр</a:t>
            </a:r>
            <a:endParaRPr lang="ru-RU" altLang="ru-RU" sz="2700" b="1" dirty="0" smtClean="0">
              <a:latin typeface="Trebuchet MS" charset="0"/>
            </a:endParaRPr>
          </a:p>
          <a:p>
            <a:pPr algn="ctr">
              <a:lnSpc>
                <a:spcPct val="125000"/>
              </a:lnSpc>
              <a:spcBef>
                <a:spcPts val="638"/>
              </a:spcBef>
              <a:buClrTx/>
              <a:buFontTx/>
              <a:buNone/>
            </a:pPr>
            <a:endParaRPr lang="ru-RU" altLang="ru-RU" sz="2700" b="1" dirty="0">
              <a:latin typeface="Trebuchet MS" charset="0"/>
            </a:endParaRPr>
          </a:p>
          <a:p>
            <a:pPr algn="ctr">
              <a:lnSpc>
                <a:spcPct val="125000"/>
              </a:lnSpc>
              <a:spcBef>
                <a:spcPts val="638"/>
              </a:spcBef>
              <a:buClrTx/>
              <a:buFontTx/>
              <a:buNone/>
            </a:pPr>
            <a:r>
              <a:rPr lang="ru-RU" altLang="ru-RU" sz="2700" b="1" dirty="0">
                <a:latin typeface="Trebuchet MS" charset="0"/>
              </a:rPr>
              <a:t>Экзамен проходит в форме компьютерного тестирования. Отведенное время – 2 часа. </a:t>
            </a:r>
            <a:endParaRPr lang="ru-RU" altLang="ru-RU" sz="2700" b="1" dirty="0" smtClean="0">
              <a:latin typeface="Trebuchet MS" charset="0"/>
            </a:endParaRPr>
          </a:p>
          <a:p>
            <a:pPr algn="ctr">
              <a:lnSpc>
                <a:spcPct val="125000"/>
              </a:lnSpc>
              <a:spcBef>
                <a:spcPts val="638"/>
              </a:spcBef>
              <a:buClrTx/>
              <a:buFontTx/>
              <a:buNone/>
            </a:pPr>
            <a:endParaRPr lang="ru-RU" altLang="ru-RU" sz="2700" b="1" dirty="0">
              <a:latin typeface="Trebuchet MS" charset="0"/>
            </a:endParaRPr>
          </a:p>
          <a:p>
            <a:pPr algn="ctr">
              <a:lnSpc>
                <a:spcPct val="125000"/>
              </a:lnSpc>
              <a:spcBef>
                <a:spcPts val="638"/>
              </a:spcBef>
              <a:buClrTx/>
              <a:buFontTx/>
              <a:buNone/>
            </a:pPr>
            <a:r>
              <a:rPr lang="ru-RU" altLang="ru-RU" sz="2700" b="1" dirty="0" smtClean="0">
                <a:latin typeface="Trebuchet MS" charset="0"/>
              </a:rPr>
              <a:t>Количество </a:t>
            </a:r>
            <a:r>
              <a:rPr lang="ru-RU" altLang="ru-RU" sz="2700" b="1" dirty="0">
                <a:latin typeface="Trebuchet MS" charset="0"/>
              </a:rPr>
              <a:t>попыток не ограничено</a:t>
            </a:r>
            <a:r>
              <a:rPr lang="ru-RU" altLang="ru-RU" sz="2700" b="1" dirty="0" smtClean="0">
                <a:latin typeface="Trebuchet MS" charset="0"/>
              </a:rPr>
              <a:t>.</a:t>
            </a:r>
            <a:endParaRPr lang="ru-RU" altLang="ru-RU" sz="2700" b="1" dirty="0">
              <a:latin typeface="Trebuchet MS" charset="0"/>
            </a:endParaRPr>
          </a:p>
        </p:txBody>
      </p:sp>
      <p:sp>
        <p:nvSpPr>
          <p:cNvPr id="8195" name="Text Box 3"/>
          <p:cNvSpPr txBox="1">
            <a:spLocks noChangeArrowheads="1"/>
          </p:cNvSpPr>
          <p:nvPr/>
        </p:nvSpPr>
        <p:spPr bwMode="auto">
          <a:xfrm>
            <a:off x="7239000"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14545F2B-B5A6-44E2-BC4C-EAF7353773D7}" type="slidenum">
              <a:rPr lang="ru-RU" altLang="ru-RU">
                <a:latin typeface="Trebuchet MS" charset="0"/>
              </a:rPr>
              <a:pPr algn="r" hangingPunct="1">
                <a:lnSpc>
                  <a:spcPct val="100000"/>
                </a:lnSpc>
                <a:buClrTx/>
                <a:buFontTx/>
                <a:buNone/>
              </a:pPr>
              <a:t>4</a:t>
            </a:fld>
            <a:endParaRPr lang="ru-RU" altLang="ru-RU">
              <a:latin typeface="Trebuchet M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360363" y="260350"/>
            <a:ext cx="8077200" cy="639763"/>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b="1">
                <a:solidFill>
                  <a:srgbClr val="004586"/>
                </a:solidFill>
                <a:latin typeface="Trebuchet MS" charset="0"/>
              </a:rPr>
              <a:t>Квалификационный аттестат</a:t>
            </a:r>
          </a:p>
        </p:txBody>
      </p:sp>
      <p:sp>
        <p:nvSpPr>
          <p:cNvPr id="9218" name="Text Box 2"/>
          <p:cNvSpPr txBox="1">
            <a:spLocks noChangeArrowheads="1"/>
          </p:cNvSpPr>
          <p:nvPr/>
        </p:nvSpPr>
        <p:spPr bwMode="auto">
          <a:xfrm>
            <a:off x="539750" y="900113"/>
            <a:ext cx="8459788" cy="55165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marL="180975" indent="-17145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1pPr>
            <a:lvl2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2pPr>
            <a:lvl3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3pPr>
            <a:lvl4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4pPr>
            <a:lvl5pPr>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180975" algn="l"/>
                <a:tab pos="628650" algn="l"/>
                <a:tab pos="1077913" algn="l"/>
                <a:tab pos="1527175" algn="l"/>
                <a:tab pos="1976438" algn="l"/>
                <a:tab pos="2425700" algn="l"/>
                <a:tab pos="2874963" algn="l"/>
                <a:tab pos="3324225" algn="l"/>
                <a:tab pos="3773488" algn="l"/>
                <a:tab pos="4222750" algn="l"/>
                <a:tab pos="4672013" algn="l"/>
                <a:tab pos="5121275" algn="l"/>
                <a:tab pos="5570538" algn="l"/>
                <a:tab pos="6019800" algn="l"/>
                <a:tab pos="6469063" algn="l"/>
                <a:tab pos="6918325" algn="l"/>
                <a:tab pos="7367588" algn="l"/>
                <a:tab pos="7816850" algn="l"/>
                <a:tab pos="8266113" algn="l"/>
                <a:tab pos="8715375" algn="l"/>
                <a:tab pos="9164638" algn="l"/>
              </a:tabLst>
              <a:defRPr>
                <a:solidFill>
                  <a:srgbClr val="000000"/>
                </a:solidFill>
                <a:latin typeface="Arial" charset="0"/>
                <a:ea typeface="Microsoft YaHei" charset="-122"/>
              </a:defRPr>
            </a:lvl9pPr>
          </a:lstStyle>
          <a:p>
            <a:pPr algn="ctr">
              <a:lnSpc>
                <a:spcPct val="125000"/>
              </a:lnSpc>
              <a:spcBef>
                <a:spcPts val="638"/>
              </a:spcBef>
              <a:buClrTx/>
              <a:buFontTx/>
              <a:buNone/>
            </a:pPr>
            <a:endParaRPr lang="ru-RU" altLang="ru-RU" sz="2400" b="1" dirty="0" smtClean="0">
              <a:latin typeface="Trebuchet MS" charset="0"/>
            </a:endParaRPr>
          </a:p>
          <a:p>
            <a:pPr algn="ctr">
              <a:lnSpc>
                <a:spcPct val="125000"/>
              </a:lnSpc>
              <a:spcBef>
                <a:spcPts val="638"/>
              </a:spcBef>
              <a:buClrTx/>
              <a:buFontTx/>
              <a:buNone/>
            </a:pPr>
            <a:r>
              <a:rPr lang="ru-RU" altLang="ru-RU" sz="2400" b="1" dirty="0" smtClean="0">
                <a:latin typeface="Trebuchet MS" charset="0"/>
              </a:rPr>
              <a:t>Квалификационный </a:t>
            </a:r>
            <a:r>
              <a:rPr lang="ru-RU" altLang="ru-RU" sz="2400" b="1" dirty="0">
                <a:latin typeface="Trebuchet MS" charset="0"/>
              </a:rPr>
              <a:t>аттестат выдается на срок  5 лет.</a:t>
            </a:r>
          </a:p>
          <a:p>
            <a:pPr algn="ctr">
              <a:lnSpc>
                <a:spcPct val="125000"/>
              </a:lnSpc>
              <a:spcBef>
                <a:spcPts val="638"/>
              </a:spcBef>
              <a:buClrTx/>
              <a:buFontTx/>
              <a:buNone/>
            </a:pPr>
            <a:endParaRPr lang="ru-RU" altLang="ru-RU" sz="2400" b="1" dirty="0" smtClean="0">
              <a:latin typeface="Trebuchet MS" charset="0"/>
            </a:endParaRPr>
          </a:p>
          <a:p>
            <a:pPr algn="ctr">
              <a:lnSpc>
                <a:spcPct val="125000"/>
              </a:lnSpc>
              <a:spcBef>
                <a:spcPts val="638"/>
              </a:spcBef>
              <a:buClrTx/>
              <a:buFontTx/>
              <a:buNone/>
            </a:pPr>
            <a:r>
              <a:rPr lang="ru-RU" altLang="ru-RU" sz="2400" b="1" dirty="0" smtClean="0">
                <a:latin typeface="Trebuchet MS" charset="0"/>
              </a:rPr>
              <a:t>Плата </a:t>
            </a:r>
            <a:r>
              <a:rPr lang="ru-RU" altLang="ru-RU" sz="2400" b="1" dirty="0">
                <a:latin typeface="Trebuchet MS" charset="0"/>
              </a:rPr>
              <a:t>за выдачу аттестата не взимается</a:t>
            </a:r>
          </a:p>
          <a:p>
            <a:pPr algn="ctr">
              <a:lnSpc>
                <a:spcPct val="125000"/>
              </a:lnSpc>
              <a:spcBef>
                <a:spcPts val="638"/>
              </a:spcBef>
              <a:buClrTx/>
              <a:buFontTx/>
              <a:buNone/>
            </a:pPr>
            <a:endParaRPr lang="ru-RU" altLang="ru-RU" sz="2400" b="1" dirty="0" smtClean="0">
              <a:latin typeface="Trebuchet MS" charset="0"/>
            </a:endParaRPr>
          </a:p>
          <a:p>
            <a:pPr algn="ctr">
              <a:lnSpc>
                <a:spcPct val="125000"/>
              </a:lnSpc>
              <a:spcBef>
                <a:spcPts val="638"/>
              </a:spcBef>
              <a:buClrTx/>
              <a:buFontTx/>
              <a:buNone/>
            </a:pPr>
            <a:r>
              <a:rPr lang="ru-RU" altLang="ru-RU" sz="2400" b="1" dirty="0" smtClean="0">
                <a:latin typeface="Trebuchet MS" charset="0"/>
              </a:rPr>
              <a:t>Квалификационный </a:t>
            </a:r>
            <a:r>
              <a:rPr lang="ru-RU" altLang="ru-RU" sz="2400" b="1" dirty="0">
                <a:latin typeface="Trebuchet MS" charset="0"/>
              </a:rPr>
              <a:t>аттестат аннулируется в случаях:</a:t>
            </a:r>
          </a:p>
          <a:p>
            <a:pPr algn="ctr">
              <a:lnSpc>
                <a:spcPct val="125000"/>
              </a:lnSpc>
              <a:spcBef>
                <a:spcPts val="638"/>
              </a:spcBef>
              <a:buClrTx/>
              <a:buSzTx/>
              <a:buFontTx/>
              <a:buNone/>
            </a:pPr>
            <a:r>
              <a:rPr lang="ru-RU" altLang="ru-RU" sz="2400" b="1" dirty="0" smtClean="0">
                <a:latin typeface="Trebuchet MS" charset="0"/>
              </a:rPr>
              <a:t>- </a:t>
            </a:r>
            <a:r>
              <a:rPr lang="ru-RU" altLang="ru-RU" sz="2400" b="1" dirty="0">
                <a:latin typeface="Trebuchet MS" charset="0"/>
              </a:rPr>
              <a:t>внесения сведений о лице в Реестр дисквалифицированных лиц</a:t>
            </a:r>
          </a:p>
          <a:p>
            <a:pPr algn="ctr">
              <a:lnSpc>
                <a:spcPct val="125000"/>
              </a:lnSpc>
              <a:spcBef>
                <a:spcPts val="638"/>
              </a:spcBef>
              <a:buClrTx/>
              <a:buSzTx/>
              <a:buFontTx/>
              <a:buNone/>
            </a:pPr>
            <a:r>
              <a:rPr lang="ru-RU" altLang="ru-RU" sz="2400" b="1" dirty="0">
                <a:latin typeface="Trebuchet MS" charset="0"/>
              </a:rPr>
              <a:t>- вступление в силу решения суда за преступление в сфере экономики, а также средней тяжести, тяжкие, особо тяжкие</a:t>
            </a:r>
          </a:p>
          <a:p>
            <a:pPr>
              <a:lnSpc>
                <a:spcPct val="125000"/>
              </a:lnSpc>
              <a:spcBef>
                <a:spcPts val="638"/>
              </a:spcBef>
              <a:buClrTx/>
              <a:buFontTx/>
              <a:buNone/>
            </a:pPr>
            <a:endParaRPr lang="ru-RU" altLang="ru-RU" sz="1600" b="1" dirty="0">
              <a:solidFill>
                <a:srgbClr val="284C6A"/>
              </a:solidFill>
            </a:endParaRPr>
          </a:p>
        </p:txBody>
      </p:sp>
      <p:sp>
        <p:nvSpPr>
          <p:cNvPr id="9219" name="Text Box 3"/>
          <p:cNvSpPr txBox="1">
            <a:spLocks noChangeArrowheads="1"/>
          </p:cNvSpPr>
          <p:nvPr/>
        </p:nvSpPr>
        <p:spPr bwMode="auto">
          <a:xfrm>
            <a:off x="7239000"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C73D8CC3-5C9C-4ADD-B280-BB8500A4D207}" type="slidenum">
              <a:rPr lang="ru-RU" altLang="ru-RU">
                <a:latin typeface="Trebuchet MS" charset="0"/>
              </a:rPr>
              <a:pPr algn="r" hangingPunct="1">
                <a:lnSpc>
                  <a:spcPct val="100000"/>
                </a:lnSpc>
                <a:buClrTx/>
                <a:buFontTx/>
                <a:buNone/>
              </a:pPr>
              <a:t>5</a:t>
            </a:fld>
            <a:endParaRPr lang="ru-RU" altLang="ru-RU">
              <a:latin typeface="Trebuchet M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7239000"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5755C966-C593-406A-A45C-FEDE54693F5F}" type="slidenum">
              <a:rPr lang="ru-RU" altLang="ru-RU">
                <a:latin typeface="Trebuchet MS" charset="0"/>
              </a:rPr>
              <a:pPr algn="r" hangingPunct="1">
                <a:lnSpc>
                  <a:spcPct val="100000"/>
                </a:lnSpc>
                <a:buClrTx/>
                <a:buFontTx/>
                <a:buNone/>
              </a:pPr>
              <a:t>6</a:t>
            </a:fld>
            <a:endParaRPr lang="ru-RU" altLang="ru-RU">
              <a:latin typeface="Trebuchet MS" charset="0"/>
            </a:endParaRPr>
          </a:p>
        </p:txBody>
      </p:sp>
      <p:sp>
        <p:nvSpPr>
          <p:cNvPr id="10242" name="Rectangle 2"/>
          <p:cNvSpPr>
            <a:spLocks noGrp="1" noChangeArrowheads="1"/>
          </p:cNvSpPr>
          <p:nvPr>
            <p:ph type="title" idx="4294967295"/>
          </p:nvPr>
        </p:nvSpPr>
        <p:spPr>
          <a:xfrm>
            <a:off x="468313" y="188913"/>
            <a:ext cx="8066087" cy="1065212"/>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200" b="1">
                <a:solidFill>
                  <a:srgbClr val="004586"/>
                </a:solidFill>
              </a:rPr>
              <a:t>Порядок административных процедур для предоставления лицензии </a:t>
            </a:r>
          </a:p>
        </p:txBody>
      </p:sp>
      <p:sp>
        <p:nvSpPr>
          <p:cNvPr id="10243" name="Text Box 3"/>
          <p:cNvSpPr txBox="1">
            <a:spLocks noChangeArrowheads="1"/>
          </p:cNvSpPr>
          <p:nvPr/>
        </p:nvSpPr>
        <p:spPr bwMode="auto">
          <a:xfrm>
            <a:off x="525463" y="1484313"/>
            <a:ext cx="8280400" cy="4095750"/>
          </a:xfrm>
          <a:prstGeom prst="rect">
            <a:avLst/>
          </a:prstGeom>
          <a:noFill/>
          <a:ln>
            <a:noFill/>
          </a:ln>
          <a:effectLst/>
          <a:extLst/>
        </p:spPr>
        <p:txBody>
          <a:bodyPr lIns="90000" tIns="45000" rIns="90000" bIns="45000"/>
          <a:lstStyle>
            <a:lvl1pPr marL="334963" indent="-33496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9pPr>
          </a:lstStyle>
          <a:p>
            <a:pPr>
              <a:lnSpc>
                <a:spcPct val="100000"/>
              </a:lnSpc>
              <a:spcBef>
                <a:spcPts val="638"/>
              </a:spcBef>
              <a:buClr>
                <a:srgbClr val="808080"/>
              </a:buClr>
              <a:buSzPct val="45000"/>
              <a:buFont typeface="Wingdings" charset="2"/>
              <a:buChar char=""/>
            </a:pPr>
            <a:r>
              <a:rPr lang="ru-RU" altLang="ru-RU" sz="2800" dirty="0">
                <a:latin typeface="Trebuchet MS" charset="0"/>
              </a:rPr>
              <a:t>прием заявлений и документов</a:t>
            </a:r>
          </a:p>
          <a:p>
            <a:pPr>
              <a:lnSpc>
                <a:spcPct val="100000"/>
              </a:lnSpc>
              <a:spcBef>
                <a:spcPts val="638"/>
              </a:spcBef>
              <a:buClr>
                <a:srgbClr val="808080"/>
              </a:buClr>
              <a:buSzPct val="45000"/>
              <a:buFont typeface="Wingdings" charset="2"/>
              <a:buNone/>
            </a:pPr>
            <a:endParaRPr lang="ru-RU" altLang="ru-RU" sz="2800" dirty="0">
              <a:latin typeface="Trebuchet MS" charset="0"/>
            </a:endParaRPr>
          </a:p>
          <a:p>
            <a:pPr>
              <a:lnSpc>
                <a:spcPct val="100000"/>
              </a:lnSpc>
              <a:spcBef>
                <a:spcPts val="638"/>
              </a:spcBef>
              <a:buClr>
                <a:srgbClr val="808080"/>
              </a:buClr>
              <a:buSzPct val="45000"/>
              <a:buFont typeface="Wingdings" charset="2"/>
              <a:buChar char=""/>
            </a:pPr>
            <a:r>
              <a:rPr lang="ru-RU" altLang="ru-RU" sz="2800" dirty="0" smtClean="0">
                <a:latin typeface="Trebuchet MS" charset="0"/>
              </a:rPr>
              <a:t>проверка </a:t>
            </a:r>
            <a:r>
              <a:rPr lang="ru-RU" altLang="ru-RU" sz="2800" dirty="0">
                <a:latin typeface="Trebuchet MS" charset="0"/>
              </a:rPr>
              <a:t>соответствия соискателя лицензии лицензионным </a:t>
            </a:r>
            <a:r>
              <a:rPr lang="ru-RU" altLang="ru-RU" sz="2800" dirty="0" smtClean="0">
                <a:latin typeface="Trebuchet MS" charset="0"/>
              </a:rPr>
              <a:t>требованиям</a:t>
            </a:r>
          </a:p>
          <a:p>
            <a:pPr>
              <a:lnSpc>
                <a:spcPct val="100000"/>
              </a:lnSpc>
              <a:spcBef>
                <a:spcPts val="638"/>
              </a:spcBef>
              <a:buClr>
                <a:srgbClr val="808080"/>
              </a:buClr>
              <a:buSzPct val="45000"/>
              <a:buFont typeface="Wingdings" charset="2"/>
              <a:buChar char=""/>
            </a:pPr>
            <a:endParaRPr lang="ru-RU" altLang="ru-RU" sz="2800" dirty="0">
              <a:latin typeface="Trebuchet MS" charset="0"/>
            </a:endParaRPr>
          </a:p>
          <a:p>
            <a:pPr>
              <a:lnSpc>
                <a:spcPct val="100000"/>
              </a:lnSpc>
              <a:spcBef>
                <a:spcPts val="638"/>
              </a:spcBef>
              <a:buClr>
                <a:srgbClr val="808080"/>
              </a:buClr>
              <a:buSzPct val="45000"/>
              <a:buFont typeface="Wingdings" charset="2"/>
              <a:buChar char=""/>
            </a:pPr>
            <a:r>
              <a:rPr lang="ru-RU" altLang="ru-RU" sz="2800" dirty="0">
                <a:latin typeface="Trebuchet MS" charset="0"/>
              </a:rPr>
              <a:t>принятие решения лицензионной комиссией </a:t>
            </a:r>
          </a:p>
          <a:p>
            <a:pPr>
              <a:lnSpc>
                <a:spcPct val="100000"/>
              </a:lnSpc>
              <a:spcBef>
                <a:spcPts val="638"/>
              </a:spcBef>
              <a:buClr>
                <a:srgbClr val="808080"/>
              </a:buClr>
              <a:buSzPct val="45000"/>
              <a:buFont typeface="Wingdings" charset="2"/>
              <a:buNone/>
            </a:pPr>
            <a:endParaRPr lang="ru-RU" altLang="ru-RU" sz="2800" dirty="0">
              <a:latin typeface="Trebuchet MS" charset="0"/>
            </a:endParaRPr>
          </a:p>
          <a:p>
            <a:pPr>
              <a:lnSpc>
                <a:spcPct val="100000"/>
              </a:lnSpc>
              <a:spcBef>
                <a:spcPts val="638"/>
              </a:spcBef>
              <a:buClr>
                <a:srgbClr val="808080"/>
              </a:buClr>
              <a:buSzPct val="45000"/>
              <a:buFont typeface="Wingdings" charset="2"/>
              <a:buChar char=""/>
            </a:pPr>
            <a:r>
              <a:rPr lang="ru-RU" altLang="ru-RU" sz="2800" dirty="0">
                <a:latin typeface="Trebuchet MS" charset="0"/>
              </a:rPr>
              <a:t>оформление и выдача лицензии</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7239000"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9224E7AB-2AD6-4590-9F37-D380E0EE1769}" type="slidenum">
              <a:rPr lang="ru-RU" altLang="ru-RU">
                <a:latin typeface="Trebuchet MS" charset="0"/>
              </a:rPr>
              <a:pPr algn="r" hangingPunct="1">
                <a:lnSpc>
                  <a:spcPct val="100000"/>
                </a:lnSpc>
                <a:buClrTx/>
                <a:buFontTx/>
                <a:buNone/>
              </a:pPr>
              <a:t>7</a:t>
            </a:fld>
            <a:endParaRPr lang="ru-RU" altLang="ru-RU">
              <a:latin typeface="Trebuchet MS" charset="0"/>
            </a:endParaRPr>
          </a:p>
        </p:txBody>
      </p:sp>
      <p:sp>
        <p:nvSpPr>
          <p:cNvPr id="12290" name="Rectangle 2"/>
          <p:cNvSpPr>
            <a:spLocks noGrp="1" noChangeArrowheads="1"/>
          </p:cNvSpPr>
          <p:nvPr>
            <p:ph type="title" idx="4294967295"/>
          </p:nvPr>
        </p:nvSpPr>
        <p:spPr>
          <a:xfrm>
            <a:off x="468313" y="260350"/>
            <a:ext cx="8077200" cy="118745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b="1">
                <a:solidFill>
                  <a:srgbClr val="004586"/>
                </a:solidFill>
                <a:latin typeface="Trebuchet MS" charset="0"/>
              </a:rPr>
              <a:t>Сроки при предоставлении лицензии</a:t>
            </a:r>
          </a:p>
        </p:txBody>
      </p:sp>
      <p:sp>
        <p:nvSpPr>
          <p:cNvPr id="12291" name="Text Box 3"/>
          <p:cNvSpPr txBox="1">
            <a:spLocks noChangeArrowheads="1"/>
          </p:cNvSpPr>
          <p:nvPr/>
        </p:nvSpPr>
        <p:spPr bwMode="auto">
          <a:xfrm>
            <a:off x="1079500" y="1439862"/>
            <a:ext cx="6840538" cy="4005361"/>
          </a:xfrm>
          <a:prstGeom prst="rect">
            <a:avLst/>
          </a:prstGeom>
          <a:noFill/>
          <a:ln>
            <a:noFill/>
          </a:ln>
          <a:effectLs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nSpc>
                <a:spcPct val="80000"/>
              </a:lnSpc>
              <a:spcBef>
                <a:spcPts val="638"/>
              </a:spcBef>
              <a:buClrTx/>
              <a:buFontTx/>
              <a:buNone/>
            </a:pPr>
            <a:endParaRPr lang="ru-RU" altLang="ru-RU" sz="2400" dirty="0">
              <a:solidFill>
                <a:srgbClr val="CC3300"/>
              </a:solidFill>
              <a:latin typeface="Trebuchet MS" charset="0"/>
            </a:endParaRPr>
          </a:p>
          <a:p>
            <a:pPr>
              <a:lnSpc>
                <a:spcPct val="80000"/>
              </a:lnSpc>
              <a:spcBef>
                <a:spcPts val="638"/>
              </a:spcBef>
              <a:buClrTx/>
              <a:buFontTx/>
              <a:buNone/>
            </a:pPr>
            <a:endParaRPr lang="ru-RU" altLang="ru-RU" sz="2400" dirty="0">
              <a:solidFill>
                <a:srgbClr val="CC3300"/>
              </a:solidFill>
              <a:latin typeface="Trebuchet MS" charset="0"/>
            </a:endParaRPr>
          </a:p>
          <a:p>
            <a:pPr algn="ctr">
              <a:lnSpc>
                <a:spcPct val="150000"/>
              </a:lnSpc>
              <a:spcBef>
                <a:spcPts val="638"/>
              </a:spcBef>
              <a:buClrTx/>
              <a:buFontTx/>
              <a:buNone/>
            </a:pPr>
            <a:r>
              <a:rPr lang="ru-RU" altLang="ru-RU" sz="2800" b="1" dirty="0">
                <a:latin typeface="Trebuchet MS" charset="0"/>
              </a:rPr>
              <a:t>Срок для рассмотрения документов, принятия решения лицензионной комиссией, оформления  лицензии – </a:t>
            </a:r>
          </a:p>
          <a:p>
            <a:pPr algn="ctr">
              <a:lnSpc>
                <a:spcPct val="80000"/>
              </a:lnSpc>
              <a:spcBef>
                <a:spcPts val="638"/>
              </a:spcBef>
              <a:buClrTx/>
              <a:buFontTx/>
              <a:buNone/>
            </a:pPr>
            <a:endParaRPr lang="ru-RU" altLang="ru-RU" sz="2800" b="1" dirty="0">
              <a:solidFill>
                <a:srgbClr val="CC3300"/>
              </a:solidFill>
              <a:latin typeface="Trebuchet MS" charset="0"/>
            </a:endParaRPr>
          </a:p>
          <a:p>
            <a:pPr algn="ctr">
              <a:lnSpc>
                <a:spcPct val="80000"/>
              </a:lnSpc>
              <a:spcBef>
                <a:spcPts val="638"/>
              </a:spcBef>
              <a:buClrTx/>
              <a:buFontTx/>
              <a:buNone/>
            </a:pPr>
            <a:r>
              <a:rPr lang="ru-RU" altLang="ru-RU" sz="2800" b="1" dirty="0">
                <a:solidFill>
                  <a:srgbClr val="CC3300"/>
                </a:solidFill>
                <a:latin typeface="Trebuchet MS" charset="0"/>
              </a:rPr>
              <a:t>45 </a:t>
            </a:r>
            <a:r>
              <a:rPr lang="ru-RU" altLang="ru-RU" sz="2800" b="1" u="sng" dirty="0">
                <a:solidFill>
                  <a:srgbClr val="CC3300"/>
                </a:solidFill>
                <a:latin typeface="Trebuchet MS" charset="0"/>
              </a:rPr>
              <a:t>рабочих</a:t>
            </a:r>
            <a:r>
              <a:rPr lang="ru-RU" altLang="ru-RU" sz="2800" b="1" dirty="0">
                <a:solidFill>
                  <a:srgbClr val="CC3300"/>
                </a:solidFill>
                <a:latin typeface="Trebuchet MS" charset="0"/>
              </a:rPr>
              <a:t> дней со дня приема заявления</a:t>
            </a:r>
          </a:p>
          <a:p>
            <a:pPr>
              <a:lnSpc>
                <a:spcPct val="80000"/>
              </a:lnSpc>
              <a:spcBef>
                <a:spcPts val="638"/>
              </a:spcBef>
              <a:buClrTx/>
              <a:buFontTx/>
              <a:buNone/>
            </a:pPr>
            <a:endParaRPr lang="ru-RU" altLang="ru-RU" sz="2400" dirty="0">
              <a:solidFill>
                <a:srgbClr val="CC3300"/>
              </a:solidFill>
              <a:latin typeface="Trebuchet MS" charset="0"/>
            </a:endParaRPr>
          </a:p>
          <a:p>
            <a:pPr>
              <a:lnSpc>
                <a:spcPct val="80000"/>
              </a:lnSpc>
              <a:spcBef>
                <a:spcPts val="638"/>
              </a:spcBef>
              <a:buClrTx/>
              <a:buFontTx/>
              <a:buNone/>
            </a:pPr>
            <a:endParaRPr lang="ru-RU" altLang="ru-RU" sz="2400" dirty="0">
              <a:solidFill>
                <a:srgbClr val="CC3300"/>
              </a:solidFill>
              <a:latin typeface="Trebuchet MS" charset="0"/>
            </a:endParaRPr>
          </a:p>
          <a:p>
            <a:pPr>
              <a:lnSpc>
                <a:spcPct val="80000"/>
              </a:lnSpc>
              <a:spcBef>
                <a:spcPts val="638"/>
              </a:spcBef>
              <a:buClrTx/>
              <a:buFontTx/>
              <a:buNone/>
            </a:pPr>
            <a:endParaRPr lang="ru-RU" altLang="ru-RU" sz="2400" dirty="0">
              <a:solidFill>
                <a:srgbClr val="CC3300"/>
              </a:solidFill>
              <a:latin typeface="Trebuchet MS"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7199313"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A245DCBF-ABF6-4BE9-A243-1C78D219D60D}" type="slidenum">
              <a:rPr lang="ru-RU" altLang="ru-RU">
                <a:latin typeface="Trebuchet MS" charset="0"/>
              </a:rPr>
              <a:pPr algn="r" hangingPunct="1">
                <a:lnSpc>
                  <a:spcPct val="100000"/>
                </a:lnSpc>
                <a:buClrTx/>
                <a:buFontTx/>
                <a:buNone/>
              </a:pPr>
              <a:t>8</a:t>
            </a:fld>
            <a:endParaRPr lang="ru-RU" altLang="ru-RU">
              <a:latin typeface="Trebuchet MS" charset="0"/>
            </a:endParaRPr>
          </a:p>
        </p:txBody>
      </p:sp>
      <p:sp>
        <p:nvSpPr>
          <p:cNvPr id="14338" name="Text Box 2"/>
          <p:cNvSpPr txBox="1">
            <a:spLocks noChangeArrowheads="1"/>
          </p:cNvSpPr>
          <p:nvPr/>
        </p:nvSpPr>
        <p:spPr bwMode="auto">
          <a:xfrm>
            <a:off x="539750" y="900113"/>
            <a:ext cx="8229600" cy="5329237"/>
          </a:xfrm>
          <a:prstGeom prst="rect">
            <a:avLst/>
          </a:prstGeom>
          <a:noFill/>
          <a:ln>
            <a:noFill/>
          </a:ln>
          <a:effectLst/>
          <a:extLst/>
        </p:spPr>
        <p:txBody>
          <a:bodyPr lIns="90000" tIns="45000" rIns="90000" bIns="45000"/>
          <a:lstStyle>
            <a:lvl1pPr marL="334963" indent="-33496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9pPr>
          </a:lstStyle>
          <a:p>
            <a:pPr algn="ctr">
              <a:lnSpc>
                <a:spcPct val="95000"/>
              </a:lnSpc>
              <a:spcBef>
                <a:spcPts val="638"/>
              </a:spcBef>
              <a:buClr>
                <a:srgbClr val="808080"/>
              </a:buClr>
              <a:buSzPct val="45000"/>
              <a:buFont typeface="Wingdings" charset="2"/>
              <a:buChar char=""/>
            </a:pPr>
            <a:r>
              <a:rPr lang="ru-RU" altLang="ru-RU" sz="2800" b="1" dirty="0">
                <a:latin typeface="Trebuchet MS" charset="0"/>
              </a:rPr>
              <a:t>регистрация соискателя лицензии </a:t>
            </a:r>
            <a:r>
              <a:rPr lang="ru-RU" altLang="ru-RU" sz="2800" b="1" dirty="0" smtClean="0">
                <a:latin typeface="Trebuchet MS" charset="0"/>
              </a:rPr>
              <a:t>на </a:t>
            </a:r>
            <a:r>
              <a:rPr lang="ru-RU" altLang="ru-RU" sz="2800" b="1" dirty="0">
                <a:latin typeface="Trebuchet MS" charset="0"/>
              </a:rPr>
              <a:t>территории Российской Федерации; </a:t>
            </a:r>
            <a:endParaRPr lang="ru-RU" altLang="ru-RU" sz="2800" b="1" dirty="0" smtClean="0">
              <a:latin typeface="Trebuchet MS" charset="0"/>
            </a:endParaRPr>
          </a:p>
          <a:p>
            <a:pPr algn="ctr">
              <a:lnSpc>
                <a:spcPct val="95000"/>
              </a:lnSpc>
              <a:spcBef>
                <a:spcPts val="638"/>
              </a:spcBef>
              <a:buClr>
                <a:srgbClr val="808080"/>
              </a:buClr>
              <a:buSzPct val="45000"/>
              <a:buFont typeface="Wingdings" charset="2"/>
              <a:buChar char=""/>
            </a:pPr>
            <a:endParaRPr lang="ru-RU" altLang="ru-RU" sz="2800" b="1" dirty="0">
              <a:latin typeface="Trebuchet MS" charset="0"/>
            </a:endParaRPr>
          </a:p>
          <a:p>
            <a:pPr algn="ctr">
              <a:lnSpc>
                <a:spcPct val="95000"/>
              </a:lnSpc>
              <a:spcBef>
                <a:spcPts val="638"/>
              </a:spcBef>
              <a:buClr>
                <a:srgbClr val="808080"/>
              </a:buClr>
              <a:buSzPct val="45000"/>
              <a:buFont typeface="Wingdings" charset="2"/>
              <a:buChar char=""/>
            </a:pPr>
            <a:r>
              <a:rPr lang="ru-RU" altLang="ru-RU" sz="2800" b="1" dirty="0">
                <a:latin typeface="Trebuchet MS" charset="0"/>
              </a:rPr>
              <a:t>наличие у должностного лица  квалификационного аттестата</a:t>
            </a:r>
            <a:r>
              <a:rPr lang="ru-RU" altLang="ru-RU" sz="2800" b="1" dirty="0" smtClean="0">
                <a:latin typeface="Trebuchet MS" charset="0"/>
              </a:rPr>
              <a:t>;</a:t>
            </a:r>
          </a:p>
          <a:p>
            <a:pPr algn="ctr">
              <a:lnSpc>
                <a:spcPct val="95000"/>
              </a:lnSpc>
              <a:spcBef>
                <a:spcPts val="638"/>
              </a:spcBef>
              <a:buClr>
                <a:srgbClr val="808080"/>
              </a:buClr>
              <a:buSzPct val="45000"/>
              <a:buFont typeface="Wingdings" charset="2"/>
              <a:buChar char=""/>
            </a:pPr>
            <a:endParaRPr lang="ru-RU" altLang="ru-RU" sz="2800" b="1" dirty="0">
              <a:latin typeface="Trebuchet MS" charset="0"/>
            </a:endParaRPr>
          </a:p>
          <a:p>
            <a:pPr algn="ctr">
              <a:lnSpc>
                <a:spcPct val="95000"/>
              </a:lnSpc>
              <a:spcBef>
                <a:spcPts val="638"/>
              </a:spcBef>
              <a:buClr>
                <a:srgbClr val="808080"/>
              </a:buClr>
              <a:buSzPct val="45000"/>
              <a:buFont typeface="Wingdings" charset="2"/>
              <a:buChar char=""/>
            </a:pPr>
            <a:r>
              <a:rPr lang="ru-RU" altLang="ru-RU" sz="2800" b="1" dirty="0">
                <a:latin typeface="Trebuchet MS" charset="0"/>
              </a:rPr>
              <a:t>отсутствие у должностного лица  неснятой или непогашенной судимости за преступления в сфере экономики, за преступления средней тяжести, тяжкие и особо тяжкие преступления</a:t>
            </a:r>
            <a:r>
              <a:rPr lang="ru-RU" altLang="ru-RU" sz="2800" b="1" dirty="0" smtClean="0">
                <a:latin typeface="Trebuchet MS" charset="0"/>
              </a:rPr>
              <a:t>;</a:t>
            </a:r>
          </a:p>
          <a:p>
            <a:pPr>
              <a:lnSpc>
                <a:spcPct val="95000"/>
              </a:lnSpc>
              <a:spcBef>
                <a:spcPts val="638"/>
              </a:spcBef>
              <a:buClr>
                <a:srgbClr val="808080"/>
              </a:buClr>
              <a:buSzPct val="45000"/>
              <a:buFont typeface="Wingdings" charset="2"/>
              <a:buChar char=""/>
            </a:pPr>
            <a:endParaRPr lang="ru-RU" altLang="ru-RU" sz="2000" dirty="0">
              <a:latin typeface="Trebuchet MS" charset="0"/>
            </a:endParaRPr>
          </a:p>
        </p:txBody>
      </p:sp>
      <p:sp>
        <p:nvSpPr>
          <p:cNvPr id="14339" name="Rectangle 3"/>
          <p:cNvSpPr>
            <a:spLocks noChangeArrowheads="1"/>
          </p:cNvSpPr>
          <p:nvPr/>
        </p:nvSpPr>
        <p:spPr bwMode="auto">
          <a:xfrm>
            <a:off x="539750" y="260350"/>
            <a:ext cx="8064500" cy="639763"/>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Лицензионные требования</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7199313" y="6480175"/>
            <a:ext cx="19050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r" hangingPunct="1">
              <a:lnSpc>
                <a:spcPct val="100000"/>
              </a:lnSpc>
              <a:buClrTx/>
              <a:buFontTx/>
              <a:buNone/>
            </a:pPr>
            <a:fld id="{A245DCBF-ABF6-4BE9-A243-1C78D219D60D}" type="slidenum">
              <a:rPr lang="ru-RU" altLang="ru-RU">
                <a:latin typeface="Trebuchet MS" charset="0"/>
              </a:rPr>
              <a:pPr algn="r" hangingPunct="1">
                <a:lnSpc>
                  <a:spcPct val="100000"/>
                </a:lnSpc>
                <a:buClrTx/>
                <a:buFontTx/>
                <a:buNone/>
              </a:pPr>
              <a:t>9</a:t>
            </a:fld>
            <a:endParaRPr lang="ru-RU" altLang="ru-RU">
              <a:latin typeface="Trebuchet MS" charset="0"/>
            </a:endParaRPr>
          </a:p>
        </p:txBody>
      </p:sp>
      <p:sp>
        <p:nvSpPr>
          <p:cNvPr id="14338" name="Text Box 2"/>
          <p:cNvSpPr txBox="1">
            <a:spLocks noChangeArrowheads="1"/>
          </p:cNvSpPr>
          <p:nvPr/>
        </p:nvSpPr>
        <p:spPr bwMode="auto">
          <a:xfrm>
            <a:off x="539750" y="900113"/>
            <a:ext cx="8229600" cy="5329237"/>
          </a:xfrm>
          <a:prstGeom prst="rect">
            <a:avLst/>
          </a:prstGeom>
          <a:noFill/>
          <a:ln>
            <a:noFill/>
          </a:ln>
          <a:effectLst/>
          <a:extLst/>
        </p:spPr>
        <p:txBody>
          <a:bodyPr lIns="90000" tIns="45000" rIns="90000" bIns="45000"/>
          <a:lstStyle>
            <a:lvl1pPr marL="334963" indent="-334963">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1pPr>
            <a:lvl2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2pPr>
            <a:lvl3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3pPr>
            <a:lvl4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4pPr>
            <a:lvl5pPr>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334963" algn="l"/>
                <a:tab pos="782638" algn="l"/>
                <a:tab pos="1231900" algn="l"/>
                <a:tab pos="1681163" algn="l"/>
                <a:tab pos="2130425" algn="l"/>
                <a:tab pos="2579688" algn="l"/>
                <a:tab pos="3028950" algn="l"/>
                <a:tab pos="3478213" algn="l"/>
                <a:tab pos="3927475" algn="l"/>
                <a:tab pos="4376738" algn="l"/>
                <a:tab pos="4826000" algn="l"/>
                <a:tab pos="5275263" algn="l"/>
                <a:tab pos="5724525" algn="l"/>
                <a:tab pos="6173788" algn="l"/>
                <a:tab pos="6623050" algn="l"/>
                <a:tab pos="7072313" algn="l"/>
                <a:tab pos="7521575" algn="l"/>
                <a:tab pos="7970838" algn="l"/>
                <a:tab pos="8420100" algn="l"/>
                <a:tab pos="8869363" algn="l"/>
                <a:tab pos="9318625" algn="l"/>
              </a:tabLst>
              <a:defRPr>
                <a:solidFill>
                  <a:srgbClr val="000000"/>
                </a:solidFill>
                <a:latin typeface="Arial" charset="0"/>
                <a:ea typeface="Microsoft YaHei" charset="-122"/>
              </a:defRPr>
            </a:lvl9pPr>
          </a:lstStyle>
          <a:p>
            <a:pPr>
              <a:lnSpc>
                <a:spcPct val="95000"/>
              </a:lnSpc>
              <a:spcBef>
                <a:spcPts val="638"/>
              </a:spcBef>
              <a:buClr>
                <a:srgbClr val="808080"/>
              </a:buClr>
              <a:buSzPct val="45000"/>
              <a:buFont typeface="Wingdings" charset="2"/>
              <a:buChar char=""/>
            </a:pPr>
            <a:endParaRPr lang="ru-RU" altLang="ru-RU" sz="2000" dirty="0">
              <a:latin typeface="Trebuchet MS" charset="0"/>
            </a:endParaRPr>
          </a:p>
          <a:p>
            <a:pPr algn="ctr">
              <a:lnSpc>
                <a:spcPct val="95000"/>
              </a:lnSpc>
              <a:spcBef>
                <a:spcPts val="638"/>
              </a:spcBef>
              <a:buClr>
                <a:srgbClr val="808080"/>
              </a:buClr>
              <a:buSzPct val="45000"/>
              <a:buFont typeface="Wingdings" charset="2"/>
              <a:buChar char=""/>
            </a:pPr>
            <a:r>
              <a:rPr lang="ru-RU" altLang="ru-RU" sz="2800" b="1" dirty="0">
                <a:latin typeface="Trebuchet MS" charset="0"/>
              </a:rPr>
              <a:t>отсутствие в реестре дисквалифицированных лиц информации о должностном лице  соискателя лицензии</a:t>
            </a:r>
            <a:r>
              <a:rPr lang="ru-RU" altLang="ru-RU" sz="2800" b="1" dirty="0" smtClean="0">
                <a:latin typeface="Trebuchet MS" charset="0"/>
              </a:rPr>
              <a:t>;</a:t>
            </a:r>
          </a:p>
          <a:p>
            <a:pPr algn="ctr">
              <a:lnSpc>
                <a:spcPct val="95000"/>
              </a:lnSpc>
              <a:spcBef>
                <a:spcPts val="638"/>
              </a:spcBef>
              <a:buClr>
                <a:srgbClr val="808080"/>
              </a:buClr>
              <a:buSzPct val="45000"/>
              <a:buFont typeface="Wingdings" charset="2"/>
              <a:buChar char=""/>
            </a:pPr>
            <a:endParaRPr lang="ru-RU" altLang="ru-RU" sz="2800" b="1" dirty="0">
              <a:latin typeface="Trebuchet MS" charset="0"/>
            </a:endParaRPr>
          </a:p>
          <a:p>
            <a:pPr algn="ctr">
              <a:lnSpc>
                <a:spcPct val="95000"/>
              </a:lnSpc>
              <a:spcBef>
                <a:spcPts val="638"/>
              </a:spcBef>
              <a:buClr>
                <a:srgbClr val="808080"/>
              </a:buClr>
              <a:buSzPct val="45000"/>
              <a:buFont typeface="Wingdings" charset="2"/>
              <a:buChar char=""/>
            </a:pPr>
            <a:r>
              <a:rPr lang="ru-RU" altLang="ru-RU" sz="2800" b="1" dirty="0">
                <a:latin typeface="Trebuchet MS" charset="0"/>
              </a:rPr>
              <a:t>отсутствие в сводном федеральном реестре </a:t>
            </a:r>
            <a:r>
              <a:rPr lang="ru-RU" altLang="ru-RU" sz="2800" b="1" dirty="0" smtClean="0">
                <a:latin typeface="Trebuchet MS" charset="0"/>
              </a:rPr>
              <a:t>информации </a:t>
            </a:r>
            <a:r>
              <a:rPr lang="ru-RU" altLang="ru-RU" sz="2800" b="1" dirty="0">
                <a:latin typeface="Trebuchet MS" charset="0"/>
              </a:rPr>
              <a:t>об аннулировании лицензии, ранее выданной </a:t>
            </a:r>
            <a:r>
              <a:rPr lang="ru-RU" altLang="ru-RU" sz="2800" b="1" dirty="0" smtClean="0">
                <a:latin typeface="Trebuchet MS" charset="0"/>
              </a:rPr>
              <a:t>лицензии;</a:t>
            </a:r>
          </a:p>
          <a:p>
            <a:pPr algn="ctr">
              <a:lnSpc>
                <a:spcPct val="95000"/>
              </a:lnSpc>
              <a:spcBef>
                <a:spcPts val="638"/>
              </a:spcBef>
              <a:buClr>
                <a:srgbClr val="808080"/>
              </a:buClr>
              <a:buSzPct val="45000"/>
              <a:buFont typeface="Wingdings" charset="2"/>
              <a:buChar char=""/>
            </a:pPr>
            <a:endParaRPr lang="ru-RU" altLang="ru-RU" sz="2800" b="1" dirty="0">
              <a:latin typeface="Trebuchet MS" charset="0"/>
            </a:endParaRPr>
          </a:p>
          <a:p>
            <a:pPr algn="ctr">
              <a:lnSpc>
                <a:spcPct val="95000"/>
              </a:lnSpc>
              <a:spcBef>
                <a:spcPts val="638"/>
              </a:spcBef>
              <a:buClr>
                <a:srgbClr val="808080"/>
              </a:buClr>
              <a:buSzPct val="45000"/>
              <a:buFont typeface="Wingdings" charset="2"/>
              <a:buChar char=""/>
            </a:pPr>
            <a:r>
              <a:rPr lang="ru-RU" altLang="ru-RU" sz="2800" b="1" dirty="0">
                <a:latin typeface="Trebuchet MS" charset="0"/>
              </a:rPr>
              <a:t>соблюдение </a:t>
            </a:r>
            <a:r>
              <a:rPr lang="ru-RU" altLang="ru-RU" sz="2800" b="1" dirty="0" smtClean="0">
                <a:latin typeface="Trebuchet MS" charset="0"/>
              </a:rPr>
              <a:t>требований </a:t>
            </a:r>
            <a:r>
              <a:rPr lang="ru-RU" altLang="ru-RU" sz="2800" b="1" dirty="0">
                <a:latin typeface="Trebuchet MS" charset="0"/>
              </a:rPr>
              <a:t>к раскрытию информации, установленных частью 10 статьи 161 Жилищного кодекса Российской Федерации</a:t>
            </a:r>
          </a:p>
        </p:txBody>
      </p:sp>
      <p:sp>
        <p:nvSpPr>
          <p:cNvPr id="14339" name="Rectangle 3"/>
          <p:cNvSpPr>
            <a:spLocks noChangeArrowheads="1"/>
          </p:cNvSpPr>
          <p:nvPr/>
        </p:nvSpPr>
        <p:spPr bwMode="auto">
          <a:xfrm>
            <a:off x="539750" y="260350"/>
            <a:ext cx="8064500" cy="639763"/>
          </a:xfrm>
          <a:prstGeom prst="rect">
            <a:avLst/>
          </a:prstGeom>
          <a:gradFill rotWithShape="0">
            <a:gsLst>
              <a:gs pos="0">
                <a:srgbClr val="99CCFF"/>
              </a:gs>
              <a:gs pos="100000">
                <a:srgbClr val="FFFFFF"/>
              </a:gs>
            </a:gsLst>
            <a:lin ang="54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hangingPunct="1">
              <a:lnSpc>
                <a:spcPct val="100000"/>
              </a:lnSpc>
              <a:buClrTx/>
              <a:buFontTx/>
              <a:buNone/>
            </a:pPr>
            <a:r>
              <a:rPr lang="ru-RU" altLang="ru-RU" sz="2800" b="1">
                <a:solidFill>
                  <a:srgbClr val="004586"/>
                </a:solidFill>
                <a:latin typeface="Trebuchet MS" charset="0"/>
              </a:rPr>
              <a:t>Лицензионные требования</a:t>
            </a:r>
          </a:p>
        </p:txBody>
      </p:sp>
    </p:spTree>
    <p:extLst>
      <p:ext uri="{BB962C8B-B14F-4D97-AF65-F5344CB8AC3E}">
        <p14:creationId xmlns:p14="http://schemas.microsoft.com/office/powerpoint/2010/main" xmlns="" val="8839641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Презентация">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Microsoft YaHei"/>
        <a:cs typeface=""/>
      </a:majorFont>
      <a:minorFont>
        <a:latin typeface="Trebuchet MS"/>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Microsoft YaHei"/>
        <a:cs typeface=""/>
      </a:majorFont>
      <a:minorFont>
        <a:latin typeface="Trebuchet MS"/>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Template>
  <TotalTime>60</TotalTime>
  <Words>671</Words>
  <Application>Microsoft Office PowerPoint</Application>
  <PresentationFormat>Экран (4:3)</PresentationFormat>
  <Paragraphs>172</Paragraphs>
  <Slides>21</Slides>
  <Notes>21</Notes>
  <HiddenSlides>0</HiddenSlides>
  <MMClips>0</MMClips>
  <ScaleCrop>false</ScaleCrop>
  <HeadingPairs>
    <vt:vector size="4" baseType="variant">
      <vt:variant>
        <vt:lpstr>Тема</vt:lpstr>
      </vt:variant>
      <vt:variant>
        <vt:i4>2</vt:i4>
      </vt:variant>
      <vt:variant>
        <vt:lpstr>Заголовки слайдов</vt:lpstr>
      </vt:variant>
      <vt:variant>
        <vt:i4>21</vt:i4>
      </vt:variant>
    </vt:vector>
  </HeadingPairs>
  <TitlesOfParts>
    <vt:vector size="23" baseType="lpstr">
      <vt:lpstr>Презентация</vt:lpstr>
      <vt:lpstr>Тема Office</vt:lpstr>
      <vt:lpstr>Лицензирование  деятельности по управлению многоквартирными домами</vt:lpstr>
      <vt:lpstr>Лицензированию подлежит деятельность по управлению многоквартирными домами – выполнение работ и (или) оказание услуг по управлению многоквартирным домом  на основании договора управления.  Лицензию выдаёт государственная жилищная инспекция Архангельской области на основании решения лицензионной комиссии.  Лицензия предоставляется бессрочно,  действует на территории субъекта РФ,  где выдана.   </vt:lpstr>
      <vt:lpstr>Квалификационный экзамен</vt:lpstr>
      <vt:lpstr>Квалификационный экзамен</vt:lpstr>
      <vt:lpstr>Квалификационный аттестат</vt:lpstr>
      <vt:lpstr>Порядок административных процедур для предоставления лицензии </vt:lpstr>
      <vt:lpstr>Сроки при предоставлении лицензии</vt:lpstr>
      <vt:lpstr>Слайд 8</vt:lpstr>
      <vt:lpstr>Слайд 9</vt:lpstr>
      <vt:lpstr>Слайд 10</vt:lpstr>
      <vt:lpstr>Отказ в предоставлении лицензии</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Лицензирование  деятельности по управлению многоквартирными домами</dc:title>
  <dc:creator>demo</dc:creator>
  <cp:lastModifiedBy>Цуркан</cp:lastModifiedBy>
  <cp:revision>9</cp:revision>
  <cp:lastPrinted>1601-01-01T00:00:00Z</cp:lastPrinted>
  <dcterms:created xsi:type="dcterms:W3CDTF">2015-04-28T21:45:41Z</dcterms:created>
  <dcterms:modified xsi:type="dcterms:W3CDTF">2015-04-30T06:13:57Z</dcterms:modified>
</cp:coreProperties>
</file>