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90" r:id="rId7"/>
    <p:sldId id="29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1" r:id="rId16"/>
    <p:sldId id="272" r:id="rId17"/>
    <p:sldId id="274" r:id="rId18"/>
    <p:sldId id="282" r:id="rId19"/>
    <p:sldId id="276" r:id="rId20"/>
    <p:sldId id="285" r:id="rId21"/>
    <p:sldId id="280" r:id="rId22"/>
    <p:sldId id="281" r:id="rId23"/>
    <p:sldId id="291" r:id="rId24"/>
    <p:sldId id="286" r:id="rId25"/>
    <p:sldId id="279" r:id="rId26"/>
  </p:sldIdLst>
  <p:sldSz cx="9144000" cy="6858000" type="screen4x3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orient="horz" pos="3131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700"/>
    <a:srgbClr val="1F4E79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86417" autoAdjust="0"/>
  </p:normalViewPr>
  <p:slideViewPr>
    <p:cSldViewPr snapToGrid="0" showGuides="1">
      <p:cViewPr>
        <p:scale>
          <a:sx n="66" d="100"/>
          <a:sy n="66" d="100"/>
        </p:scale>
        <p:origin x="2628" y="756"/>
      </p:cViewPr>
      <p:guideLst>
        <p:guide orient="horz" pos="3453"/>
        <p:guide pos="3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30" y="60"/>
      </p:cViewPr>
      <p:guideLst>
        <p:guide orient="horz" pos="2886"/>
        <p:guide pos="521"/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51163" cy="498475"/>
          </a:xfrm>
          <a:prstGeom prst="rect">
            <a:avLst/>
          </a:prstGeom>
        </p:spPr>
        <p:txBody>
          <a:bodyPr vert="horz" lIns="91411" tIns="45707" rIns="91411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7627" y="3"/>
            <a:ext cx="2951163" cy="498475"/>
          </a:xfrm>
          <a:prstGeom prst="rect">
            <a:avLst/>
          </a:prstGeom>
        </p:spPr>
        <p:txBody>
          <a:bodyPr vert="horz" lIns="91411" tIns="45707" rIns="91411" bIns="45707" rtlCol="0"/>
          <a:lstStyle>
            <a:lvl1pPr algn="r">
              <a:defRPr sz="1200"/>
            </a:lvl1pPr>
          </a:lstStyle>
          <a:p>
            <a:fld id="{ABBF4FF5-28AC-4D78-B54F-B97F88EC3AE2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40"/>
            <a:ext cx="2951163" cy="498475"/>
          </a:xfrm>
          <a:prstGeom prst="rect">
            <a:avLst/>
          </a:prstGeom>
        </p:spPr>
        <p:txBody>
          <a:bodyPr vert="horz" lIns="91411" tIns="45707" rIns="91411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7627" y="9444040"/>
            <a:ext cx="2951163" cy="498475"/>
          </a:xfrm>
          <a:prstGeom prst="rect">
            <a:avLst/>
          </a:prstGeom>
        </p:spPr>
        <p:txBody>
          <a:bodyPr vert="horz" lIns="91411" tIns="45707" rIns="91411" bIns="45707" rtlCol="0" anchor="b"/>
          <a:lstStyle>
            <a:lvl1pPr algn="r">
              <a:defRPr sz="1200"/>
            </a:lvl1pPr>
          </a:lstStyle>
          <a:p>
            <a:fld id="{E48C86F7-3D6A-4064-B24C-FD1349B8F2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472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51905" cy="497683"/>
          </a:xfrm>
          <a:prstGeom prst="rect">
            <a:avLst/>
          </a:prstGeom>
        </p:spPr>
        <p:txBody>
          <a:bodyPr vert="horz" lIns="91565" tIns="45786" rIns="91565" bIns="4578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880" y="2"/>
            <a:ext cx="2951905" cy="497683"/>
          </a:xfrm>
          <a:prstGeom prst="rect">
            <a:avLst/>
          </a:prstGeom>
        </p:spPr>
        <p:txBody>
          <a:bodyPr vert="horz" lIns="91565" tIns="45786" rIns="91565" bIns="45786" rtlCol="0"/>
          <a:lstStyle>
            <a:lvl1pPr algn="r">
              <a:defRPr sz="1200"/>
            </a:lvl1pPr>
          </a:lstStyle>
          <a:p>
            <a:fld id="{4F5DAE00-803A-4ABA-A671-32ED57F63A6F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5" tIns="45786" rIns="91565" bIns="4578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84431"/>
            <a:ext cx="5448936" cy="3914675"/>
          </a:xfrm>
          <a:prstGeom prst="rect">
            <a:avLst/>
          </a:prstGeom>
        </p:spPr>
        <p:txBody>
          <a:bodyPr vert="horz" lIns="91565" tIns="45786" rIns="91565" bIns="4578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4830"/>
            <a:ext cx="2951905" cy="497683"/>
          </a:xfrm>
          <a:prstGeom prst="rect">
            <a:avLst/>
          </a:prstGeom>
        </p:spPr>
        <p:txBody>
          <a:bodyPr vert="horz" lIns="91565" tIns="45786" rIns="91565" bIns="4578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880" y="9444830"/>
            <a:ext cx="2951905" cy="497683"/>
          </a:xfrm>
          <a:prstGeom prst="rect">
            <a:avLst/>
          </a:prstGeom>
        </p:spPr>
        <p:txBody>
          <a:bodyPr vert="horz" lIns="91565" tIns="45786" rIns="91565" bIns="45786" rtlCol="0" anchor="b"/>
          <a:lstStyle>
            <a:lvl1pPr algn="r">
              <a:defRPr sz="1200"/>
            </a:lvl1pPr>
          </a:lstStyle>
          <a:p>
            <a:fld id="{FFC05585-497A-4500-B929-EC9C0EC8CB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99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12800" y="685800"/>
            <a:ext cx="5184775" cy="3889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97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01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38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0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384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796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61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500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146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71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06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341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1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20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14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0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77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3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99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0720" y="4784431"/>
            <a:ext cx="5448936" cy="4359569"/>
          </a:xfrm>
        </p:spPr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3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0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00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27088" y="687388"/>
            <a:ext cx="5191125" cy="38941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4500" algn="just">
              <a:lnSpc>
                <a:spcPct val="120000"/>
              </a:lnSpc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05585-497A-4500-B929-EC9C0EC8CBE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5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80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55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8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08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8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2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0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0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7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2C0C-CFAB-4165-BC49-DCA615C3BE25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FFA1C-4829-4344-91AE-B68CCD54A9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4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86633"/>
            <a:ext cx="8934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2" y="63271"/>
            <a:ext cx="91344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6" y="48757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6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5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" y="48757"/>
            <a:ext cx="900112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757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757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7625"/>
            <a:ext cx="89916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8757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15661"/>
            <a:ext cx="89344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951"/>
            <a:ext cx="8991600" cy="699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42862"/>
            <a:ext cx="8991600" cy="6772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232" y="6589687"/>
            <a:ext cx="598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1698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2232" y="63271"/>
            <a:ext cx="950595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271"/>
            <a:ext cx="8991600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3913</TotalTime>
  <Words>30</Words>
  <Application>Microsoft Office PowerPoint</Application>
  <PresentationFormat>Экран (4:3)</PresentationFormat>
  <Paragraphs>26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Осипова Екатерина Михайловна</dc:creator>
  <cp:lastModifiedBy>Осипова Екатерина Михайловна</cp:lastModifiedBy>
  <cp:revision>344</cp:revision>
  <cp:lastPrinted>2016-11-25T08:53:42Z</cp:lastPrinted>
  <dcterms:created xsi:type="dcterms:W3CDTF">2016-10-14T14:04:35Z</dcterms:created>
  <dcterms:modified xsi:type="dcterms:W3CDTF">2016-11-28T06:34:06Z</dcterms:modified>
</cp:coreProperties>
</file>