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70" r:id="rId2"/>
    <p:sldId id="259" r:id="rId3"/>
    <p:sldId id="261" r:id="rId4"/>
    <p:sldId id="263" r:id="rId5"/>
    <p:sldId id="262" r:id="rId6"/>
    <p:sldId id="282" r:id="rId7"/>
    <p:sldId id="278" r:id="rId8"/>
    <p:sldId id="279" r:id="rId9"/>
    <p:sldId id="280" r:id="rId10"/>
    <p:sldId id="281" r:id="rId11"/>
    <p:sldId id="27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861" userDrawn="1">
          <p15:clr>
            <a:srgbClr val="A4A3A4"/>
          </p15:clr>
        </p15:guide>
        <p15:guide id="2" pos="24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0000"/>
    <a:srgbClr val="F1F1F1"/>
    <a:srgbClr val="860000"/>
    <a:srgbClr val="FFD966"/>
    <a:srgbClr val="503D00"/>
    <a:srgbClr val="2E75B6"/>
    <a:srgbClr val="7F7F7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99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-1944" y="-450"/>
      </p:cViewPr>
      <p:guideLst>
        <p:guide orient="horz" pos="3861"/>
        <p:guide pos="2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0004680132130001"/>
          <c:y val="9.5154548916674686E-2"/>
          <c:w val="0.8424699510472059"/>
          <c:h val="0.48028119087268067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Развитие человеческого потенциала и повышение качества жизни населения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dPt>
            <c:idx val="0"/>
          </c:dPt>
          <c:dPt>
            <c:idx val="1"/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2014 год</c:v>
                </c:pt>
                <c:pt idx="1">
                  <c:v>2015 год</c:v>
                </c:pt>
                <c:pt idx="2">
                  <c:v>2016 год (план на 01.07.2016)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64.2</c:v>
                </c:pt>
                <c:pt idx="1">
                  <c:v>65</c:v>
                </c:pt>
                <c:pt idx="2">
                  <c:v>62.8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Формирование условий для социально-экономического развития Архангельской области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dLbls>
            <c:dLbl>
              <c:idx val="0"/>
              <c:layout>
                <c:manualLayout>
                  <c:x val="2.5503510246922143E-2"/>
                  <c:y val="2.5632041747531593E-3"/>
                </c:manualLayout>
              </c:layout>
              <c:dLblPos val="outEnd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8255265370383269E-2"/>
                  <c:y val="0"/>
                </c:manualLayout>
              </c:layout>
              <c:dLblPos val="outEnd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5503510246922181E-2"/>
                  <c:y val="-2.5632041747532062E-3"/>
                </c:manualLayout>
              </c:layout>
              <c:dLblPos val="outEnd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2014 год</c:v>
                </c:pt>
                <c:pt idx="1">
                  <c:v>2015 год</c:v>
                </c:pt>
                <c:pt idx="2">
                  <c:v>2016 год (план на 01.07.2016)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19.5</c:v>
                </c:pt>
                <c:pt idx="1">
                  <c:v>23.5</c:v>
                </c:pt>
                <c:pt idx="2">
                  <c:v>22.6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Эффективное государство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2014 год</c:v>
                </c:pt>
                <c:pt idx="1">
                  <c:v>2015 год</c:v>
                </c:pt>
                <c:pt idx="2">
                  <c:v>2016 год (план на 01.07.2016)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7.4</c:v>
                </c:pt>
                <c:pt idx="1">
                  <c:v>6.4</c:v>
                </c:pt>
                <c:pt idx="2">
                  <c:v>6.6</c:v>
                </c:pt>
              </c:numCache>
            </c:numRef>
          </c:val>
        </c:ser>
        <c:dLbls/>
        <c:gapWidth val="219"/>
        <c:overlap val="-27"/>
        <c:axId val="69510656"/>
        <c:axId val="69512192"/>
      </c:barChart>
      <c:catAx>
        <c:axId val="6951065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69512192"/>
        <c:crosses val="autoZero"/>
        <c:auto val="1"/>
        <c:lblAlgn val="ctr"/>
        <c:lblOffset val="100"/>
      </c:catAx>
      <c:valAx>
        <c:axId val="6951219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1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69510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2551407479309304E-2"/>
          <c:y val="0.66828000970338797"/>
          <c:w val="0.87489686574026759"/>
          <c:h val="0.31309864470112286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7216355184517598"/>
          <c:y val="6.249996190606219E-2"/>
          <c:w val="0.67173690035733502"/>
          <c:h val="0.80920422678144033"/>
        </c:manualLayout>
      </c:layout>
      <c:pieChart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1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2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Лист1!$D$5:$D$17</c:f>
              <c:strCache>
                <c:ptCount val="13"/>
                <c:pt idx="0">
                  <c:v>Здравоохранение</c:v>
                </c:pt>
                <c:pt idx="1">
                  <c:v>Образование</c:v>
                </c:pt>
                <c:pt idx="2">
                  <c:v>Социальная поддержка граждан</c:v>
                </c:pt>
                <c:pt idx="3">
                  <c:v>Финансы и госдолг</c:v>
                </c:pt>
                <c:pt idx="4">
                  <c:v>Транспорт</c:v>
                </c:pt>
                <c:pt idx="5">
                  <c:v>ТЭК и ЖКХ</c:v>
                </c:pt>
                <c:pt idx="6">
                  <c:v>Защита от пожаров и ЧС</c:v>
                </c:pt>
                <c:pt idx="7">
                  <c:v>Сельское хозяйство</c:v>
                </c:pt>
                <c:pt idx="8">
                  <c:v>Спорт, молодежь, туризм</c:v>
                </c:pt>
                <c:pt idx="9">
                  <c:v>Культура</c:v>
                </c:pt>
                <c:pt idx="10">
                  <c:v>Жилье и инфраструктура</c:v>
                </c:pt>
                <c:pt idx="11">
                  <c:v>Занятость</c:v>
                </c:pt>
                <c:pt idx="12">
                  <c:v>Другие 12 программ</c:v>
                </c:pt>
              </c:strCache>
            </c:strRef>
          </c:cat>
          <c:val>
            <c:numRef>
              <c:f>Лист1!$E$5:$E$17</c:f>
              <c:numCache>
                <c:formatCode>0.0%</c:formatCode>
                <c:ptCount val="13"/>
                <c:pt idx="0">
                  <c:v>0.31900000000000006</c:v>
                </c:pt>
                <c:pt idx="1">
                  <c:v>0.19600000000000001</c:v>
                </c:pt>
                <c:pt idx="2">
                  <c:v>0.10600000000000001</c:v>
                </c:pt>
                <c:pt idx="3">
                  <c:v>5.1999999999999998E-2</c:v>
                </c:pt>
                <c:pt idx="4">
                  <c:v>5.1999999999999998E-2</c:v>
                </c:pt>
                <c:pt idx="5">
                  <c:v>4.7000000000000007E-2</c:v>
                </c:pt>
                <c:pt idx="6">
                  <c:v>1.2E-2</c:v>
                </c:pt>
                <c:pt idx="7">
                  <c:v>0.11899999999999998</c:v>
                </c:pt>
                <c:pt idx="8">
                  <c:v>9.0000000000000028E-3</c:v>
                </c:pt>
                <c:pt idx="9">
                  <c:v>1.0000000000000002E-2</c:v>
                </c:pt>
                <c:pt idx="10">
                  <c:v>8.0000000000000019E-3</c:v>
                </c:pt>
                <c:pt idx="11">
                  <c:v>1.0999999999999998E-2</c:v>
                </c:pt>
                <c:pt idx="12">
                  <c:v>5.9000000000000004E-2</c:v>
                </c:pt>
              </c:numCache>
            </c:numRef>
          </c:val>
        </c:ser>
        <c:dLbls/>
        <c:firstSliceAng val="319"/>
      </c:pieChart>
      <c:spPr>
        <a:noFill/>
        <a:ln>
          <a:noFill/>
        </a:ln>
        <a:effectLst/>
      </c:spPr>
    </c:plotArea>
    <c:plotVisOnly val="1"/>
    <c:dispBlanksAs val="zero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0.73889</cdr:x>
      <cdr:y>0.00601</cdr:y>
    </cdr:from>
    <cdr:to>
      <cdr:x>0.98156</cdr:x>
      <cdr:y>0.06218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11760" y="30832"/>
          <a:ext cx="7920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0.40339</cdr:x>
      <cdr:y>0.03391</cdr:y>
    </cdr:from>
    <cdr:to>
      <cdr:x>0.96667</cdr:x>
      <cdr:y>0.13381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336846" y="156957"/>
          <a:ext cx="1866697" cy="4624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ru-RU" sz="1100" b="0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млрд. рублей</a:t>
          </a:r>
          <a:endParaRPr lang="ru-RU" sz="1100" b="0" i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139DD9-E92A-4B97-9AE6-261B49E347DE}" type="datetimeFigureOut">
              <a:rPr lang="ru-RU" smtClean="0"/>
              <a:pPr/>
              <a:t>11.10.2016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6FD84F-166E-41E5-9A17-90533A2EA5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83582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FF8F3-4405-4987-9B77-12F67EE27B2A}" type="datetimeFigureOut">
              <a:rPr lang="ru-RU" smtClean="0"/>
              <a:pPr/>
              <a:t>11.10.2016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D95C-8E52-48A6-B4D6-13AA46A5DF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82019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FF8F3-4405-4987-9B77-12F67EE27B2A}" type="datetimeFigureOut">
              <a:rPr lang="ru-RU" smtClean="0"/>
              <a:pPr/>
              <a:t>11.10.2016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D95C-8E52-48A6-B4D6-13AA46A5DF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85599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FF8F3-4405-4987-9B77-12F67EE27B2A}" type="datetimeFigureOut">
              <a:rPr lang="ru-RU" smtClean="0"/>
              <a:pPr/>
              <a:t>11.10.2016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D95C-8E52-48A6-B4D6-13AA46A5DF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60069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FF8F3-4405-4987-9B77-12F67EE27B2A}" type="datetimeFigureOut">
              <a:rPr lang="ru-RU" smtClean="0"/>
              <a:pPr/>
              <a:t>11.10.2016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D95C-8E52-48A6-B4D6-13AA46A5DF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92499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FF8F3-4405-4987-9B77-12F67EE27B2A}" type="datetimeFigureOut">
              <a:rPr lang="ru-RU" smtClean="0"/>
              <a:pPr/>
              <a:t>11.10.2016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D95C-8E52-48A6-B4D6-13AA46A5DF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19536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FF8F3-4405-4987-9B77-12F67EE27B2A}" type="datetimeFigureOut">
              <a:rPr lang="ru-RU" smtClean="0"/>
              <a:pPr/>
              <a:t>11.10.2016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D95C-8E52-48A6-B4D6-13AA46A5DF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3106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FF8F3-4405-4987-9B77-12F67EE27B2A}" type="datetimeFigureOut">
              <a:rPr lang="ru-RU" smtClean="0"/>
              <a:pPr/>
              <a:t>11.10.2016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D95C-8E52-48A6-B4D6-13AA46A5DF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58104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FF8F3-4405-4987-9B77-12F67EE27B2A}" type="datetimeFigureOut">
              <a:rPr lang="ru-RU" smtClean="0"/>
              <a:pPr/>
              <a:t>11.10.2016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D95C-8E52-48A6-B4D6-13AA46A5DF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91731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FF8F3-4405-4987-9B77-12F67EE27B2A}" type="datetimeFigureOut">
              <a:rPr lang="ru-RU" smtClean="0"/>
              <a:pPr/>
              <a:t>11.10.2016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D95C-8E52-48A6-B4D6-13AA46A5DF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35364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FF8F3-4405-4987-9B77-12F67EE27B2A}" type="datetimeFigureOut">
              <a:rPr lang="ru-RU" smtClean="0"/>
              <a:pPr/>
              <a:t>11.10.2016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D95C-8E52-48A6-B4D6-13AA46A5DF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147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FF8F3-4405-4987-9B77-12F67EE27B2A}" type="datetimeFigureOut">
              <a:rPr lang="ru-RU" smtClean="0"/>
              <a:pPr/>
              <a:t>11.10.2016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D95C-8E52-48A6-B4D6-13AA46A5DF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74173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FF8F3-4405-4987-9B77-12F67EE27B2A}" type="datetimeFigureOut">
              <a:rPr lang="ru-RU" smtClean="0"/>
              <a:pPr/>
              <a:t>11.10.2016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BD95C-8E52-48A6-B4D6-13AA46A5DF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80483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Прямоугольник 47"/>
          <p:cNvSpPr/>
          <p:nvPr/>
        </p:nvSpPr>
        <p:spPr>
          <a:xfrm>
            <a:off x="1059542" y="2436881"/>
            <a:ext cx="7844681" cy="70030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ru-RU" sz="1400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1059543" y="3210439"/>
            <a:ext cx="7888149" cy="12037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ru-RU" sz="1400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954658" y="136570"/>
            <a:ext cx="1068388" cy="1065213"/>
            <a:chOff x="1973" y="754"/>
            <a:chExt cx="1190" cy="1187"/>
          </a:xfrm>
        </p:grpSpPr>
        <p:sp>
          <p:nvSpPr>
            <p:cNvPr id="3" name="Freeform 6"/>
            <p:cNvSpPr>
              <a:spLocks/>
            </p:cNvSpPr>
            <p:nvPr/>
          </p:nvSpPr>
          <p:spPr bwMode="auto">
            <a:xfrm>
              <a:off x="2367" y="754"/>
              <a:ext cx="408" cy="327"/>
            </a:xfrm>
            <a:custGeom>
              <a:avLst/>
              <a:gdLst>
                <a:gd name="T0" fmla="*/ 1 w 815"/>
                <a:gd name="T1" fmla="*/ 1 h 654"/>
                <a:gd name="T2" fmla="*/ 1 w 815"/>
                <a:gd name="T3" fmla="*/ 1 h 654"/>
                <a:gd name="T4" fmla="*/ 1 w 815"/>
                <a:gd name="T5" fmla="*/ 1 h 654"/>
                <a:gd name="T6" fmla="*/ 1 w 815"/>
                <a:gd name="T7" fmla="*/ 1 h 654"/>
                <a:gd name="T8" fmla="*/ 1 w 815"/>
                <a:gd name="T9" fmla="*/ 1 h 654"/>
                <a:gd name="T10" fmla="*/ 1 w 815"/>
                <a:gd name="T11" fmla="*/ 1 h 654"/>
                <a:gd name="T12" fmla="*/ 1 w 815"/>
                <a:gd name="T13" fmla="*/ 1 h 654"/>
                <a:gd name="T14" fmla="*/ 1 w 815"/>
                <a:gd name="T15" fmla="*/ 1 h 654"/>
                <a:gd name="T16" fmla="*/ 1 w 815"/>
                <a:gd name="T17" fmla="*/ 1 h 654"/>
                <a:gd name="T18" fmla="*/ 1 w 815"/>
                <a:gd name="T19" fmla="*/ 1 h 654"/>
                <a:gd name="T20" fmla="*/ 1 w 815"/>
                <a:gd name="T21" fmla="*/ 1 h 654"/>
                <a:gd name="T22" fmla="*/ 1 w 815"/>
                <a:gd name="T23" fmla="*/ 1 h 654"/>
                <a:gd name="T24" fmla="*/ 1 w 815"/>
                <a:gd name="T25" fmla="*/ 1 h 654"/>
                <a:gd name="T26" fmla="*/ 1 w 815"/>
                <a:gd name="T27" fmla="*/ 1 h 654"/>
                <a:gd name="T28" fmla="*/ 1 w 815"/>
                <a:gd name="T29" fmla="*/ 1 h 654"/>
                <a:gd name="T30" fmla="*/ 1 w 815"/>
                <a:gd name="T31" fmla="*/ 1 h 654"/>
                <a:gd name="T32" fmla="*/ 1 w 815"/>
                <a:gd name="T33" fmla="*/ 1 h 654"/>
                <a:gd name="T34" fmla="*/ 1 w 815"/>
                <a:gd name="T35" fmla="*/ 1 h 654"/>
                <a:gd name="T36" fmla="*/ 1 w 815"/>
                <a:gd name="T37" fmla="*/ 1 h 654"/>
                <a:gd name="T38" fmla="*/ 1 w 815"/>
                <a:gd name="T39" fmla="*/ 1 h 654"/>
                <a:gd name="T40" fmla="*/ 1 w 815"/>
                <a:gd name="T41" fmla="*/ 1 h 654"/>
                <a:gd name="T42" fmla="*/ 1 w 815"/>
                <a:gd name="T43" fmla="*/ 1 h 654"/>
                <a:gd name="T44" fmla="*/ 1 w 815"/>
                <a:gd name="T45" fmla="*/ 1 h 654"/>
                <a:gd name="T46" fmla="*/ 1 w 815"/>
                <a:gd name="T47" fmla="*/ 1 h 654"/>
                <a:gd name="T48" fmla="*/ 1 w 815"/>
                <a:gd name="T49" fmla="*/ 1 h 654"/>
                <a:gd name="T50" fmla="*/ 1 w 815"/>
                <a:gd name="T51" fmla="*/ 1 h 654"/>
                <a:gd name="T52" fmla="*/ 1 w 815"/>
                <a:gd name="T53" fmla="*/ 1 h 654"/>
                <a:gd name="T54" fmla="*/ 1 w 815"/>
                <a:gd name="T55" fmla="*/ 1 h 654"/>
                <a:gd name="T56" fmla="*/ 1 w 815"/>
                <a:gd name="T57" fmla="*/ 1 h 654"/>
                <a:gd name="T58" fmla="*/ 1 w 815"/>
                <a:gd name="T59" fmla="*/ 1 h 654"/>
                <a:gd name="T60" fmla="*/ 1 w 815"/>
                <a:gd name="T61" fmla="*/ 1 h 654"/>
                <a:gd name="T62" fmla="*/ 1 w 815"/>
                <a:gd name="T63" fmla="*/ 1 h 654"/>
                <a:gd name="T64" fmla="*/ 1 w 815"/>
                <a:gd name="T65" fmla="*/ 1 h 654"/>
                <a:gd name="T66" fmla="*/ 1 w 815"/>
                <a:gd name="T67" fmla="*/ 1 h 654"/>
                <a:gd name="T68" fmla="*/ 1 w 815"/>
                <a:gd name="T69" fmla="*/ 1 h 654"/>
                <a:gd name="T70" fmla="*/ 1 w 815"/>
                <a:gd name="T71" fmla="*/ 1 h 654"/>
                <a:gd name="T72" fmla="*/ 1 w 815"/>
                <a:gd name="T73" fmla="*/ 1 h 654"/>
                <a:gd name="T74" fmla="*/ 1 w 815"/>
                <a:gd name="T75" fmla="*/ 1 h 654"/>
                <a:gd name="T76" fmla="*/ 1 w 815"/>
                <a:gd name="T77" fmla="*/ 1 h 654"/>
                <a:gd name="T78" fmla="*/ 1 w 815"/>
                <a:gd name="T79" fmla="*/ 1 h 654"/>
                <a:gd name="T80" fmla="*/ 1 w 815"/>
                <a:gd name="T81" fmla="*/ 1 h 654"/>
                <a:gd name="T82" fmla="*/ 1 w 815"/>
                <a:gd name="T83" fmla="*/ 1 h 654"/>
                <a:gd name="T84" fmla="*/ 1 w 815"/>
                <a:gd name="T85" fmla="*/ 1 h 654"/>
                <a:gd name="T86" fmla="*/ 1 w 815"/>
                <a:gd name="T87" fmla="*/ 1 h 654"/>
                <a:gd name="T88" fmla="*/ 1 w 815"/>
                <a:gd name="T89" fmla="*/ 1 h 654"/>
                <a:gd name="T90" fmla="*/ 1 w 815"/>
                <a:gd name="T91" fmla="*/ 1 h 654"/>
                <a:gd name="T92" fmla="*/ 1 w 815"/>
                <a:gd name="T93" fmla="*/ 1 h 654"/>
                <a:gd name="T94" fmla="*/ 1 w 815"/>
                <a:gd name="T95" fmla="*/ 1 h 654"/>
                <a:gd name="T96" fmla="*/ 1 w 815"/>
                <a:gd name="T97" fmla="*/ 1 h 654"/>
                <a:gd name="T98" fmla="*/ 1 w 815"/>
                <a:gd name="T99" fmla="*/ 1 h 654"/>
                <a:gd name="T100" fmla="*/ 1 w 815"/>
                <a:gd name="T101" fmla="*/ 1 h 654"/>
                <a:gd name="T102" fmla="*/ 1 w 815"/>
                <a:gd name="T103" fmla="*/ 1 h 654"/>
                <a:gd name="T104" fmla="*/ 1 w 815"/>
                <a:gd name="T105" fmla="*/ 1 h 654"/>
                <a:gd name="T106" fmla="*/ 1 w 815"/>
                <a:gd name="T107" fmla="*/ 1 h 654"/>
                <a:gd name="T108" fmla="*/ 1 w 815"/>
                <a:gd name="T109" fmla="*/ 1 h 654"/>
                <a:gd name="T110" fmla="*/ 1 w 815"/>
                <a:gd name="T111" fmla="*/ 1 h 654"/>
                <a:gd name="T112" fmla="*/ 1 w 815"/>
                <a:gd name="T113" fmla="*/ 1 h 654"/>
                <a:gd name="T114" fmla="*/ 1 w 815"/>
                <a:gd name="T115" fmla="*/ 1 h 654"/>
                <a:gd name="T116" fmla="*/ 1 w 815"/>
                <a:gd name="T117" fmla="*/ 1 h 65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815"/>
                <a:gd name="T178" fmla="*/ 0 h 654"/>
                <a:gd name="T179" fmla="*/ 815 w 815"/>
                <a:gd name="T180" fmla="*/ 654 h 654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815" h="654">
                  <a:moveTo>
                    <a:pt x="132" y="654"/>
                  </a:moveTo>
                  <a:lnTo>
                    <a:pt x="683" y="654"/>
                  </a:lnTo>
                  <a:lnTo>
                    <a:pt x="684" y="643"/>
                  </a:lnTo>
                  <a:lnTo>
                    <a:pt x="686" y="632"/>
                  </a:lnTo>
                  <a:lnTo>
                    <a:pt x="690" y="609"/>
                  </a:lnTo>
                  <a:lnTo>
                    <a:pt x="700" y="562"/>
                  </a:lnTo>
                  <a:lnTo>
                    <a:pt x="729" y="483"/>
                  </a:lnTo>
                  <a:lnTo>
                    <a:pt x="731" y="479"/>
                  </a:lnTo>
                  <a:lnTo>
                    <a:pt x="734" y="480"/>
                  </a:lnTo>
                  <a:lnTo>
                    <a:pt x="737" y="480"/>
                  </a:lnTo>
                  <a:lnTo>
                    <a:pt x="740" y="480"/>
                  </a:lnTo>
                  <a:lnTo>
                    <a:pt x="745" y="479"/>
                  </a:lnTo>
                  <a:lnTo>
                    <a:pt x="748" y="477"/>
                  </a:lnTo>
                  <a:lnTo>
                    <a:pt x="751" y="475"/>
                  </a:lnTo>
                  <a:lnTo>
                    <a:pt x="753" y="472"/>
                  </a:lnTo>
                  <a:lnTo>
                    <a:pt x="756" y="469"/>
                  </a:lnTo>
                  <a:lnTo>
                    <a:pt x="757" y="468"/>
                  </a:lnTo>
                  <a:lnTo>
                    <a:pt x="757" y="466"/>
                  </a:lnTo>
                  <a:lnTo>
                    <a:pt x="759" y="465"/>
                  </a:lnTo>
                  <a:lnTo>
                    <a:pt x="759" y="461"/>
                  </a:lnTo>
                  <a:lnTo>
                    <a:pt x="759" y="460"/>
                  </a:lnTo>
                  <a:lnTo>
                    <a:pt x="759" y="458"/>
                  </a:lnTo>
                  <a:lnTo>
                    <a:pt x="759" y="457"/>
                  </a:lnTo>
                  <a:lnTo>
                    <a:pt x="759" y="455"/>
                  </a:lnTo>
                  <a:lnTo>
                    <a:pt x="759" y="454"/>
                  </a:lnTo>
                  <a:lnTo>
                    <a:pt x="759" y="452"/>
                  </a:lnTo>
                  <a:lnTo>
                    <a:pt x="762" y="446"/>
                  </a:lnTo>
                  <a:lnTo>
                    <a:pt x="763" y="444"/>
                  </a:lnTo>
                  <a:lnTo>
                    <a:pt x="767" y="441"/>
                  </a:lnTo>
                  <a:lnTo>
                    <a:pt x="768" y="440"/>
                  </a:lnTo>
                  <a:lnTo>
                    <a:pt x="770" y="438"/>
                  </a:lnTo>
                  <a:lnTo>
                    <a:pt x="771" y="435"/>
                  </a:lnTo>
                  <a:lnTo>
                    <a:pt x="774" y="433"/>
                  </a:lnTo>
                  <a:lnTo>
                    <a:pt x="776" y="432"/>
                  </a:lnTo>
                  <a:lnTo>
                    <a:pt x="779" y="430"/>
                  </a:lnTo>
                  <a:lnTo>
                    <a:pt x="782" y="430"/>
                  </a:lnTo>
                  <a:lnTo>
                    <a:pt x="784" y="429"/>
                  </a:lnTo>
                  <a:lnTo>
                    <a:pt x="787" y="427"/>
                  </a:lnTo>
                  <a:lnTo>
                    <a:pt x="790" y="427"/>
                  </a:lnTo>
                  <a:lnTo>
                    <a:pt x="793" y="426"/>
                  </a:lnTo>
                  <a:lnTo>
                    <a:pt x="796" y="426"/>
                  </a:lnTo>
                  <a:lnTo>
                    <a:pt x="815" y="423"/>
                  </a:lnTo>
                  <a:lnTo>
                    <a:pt x="801" y="413"/>
                  </a:lnTo>
                  <a:lnTo>
                    <a:pt x="798" y="413"/>
                  </a:lnTo>
                  <a:lnTo>
                    <a:pt x="796" y="412"/>
                  </a:lnTo>
                  <a:lnTo>
                    <a:pt x="795" y="410"/>
                  </a:lnTo>
                  <a:lnTo>
                    <a:pt x="791" y="410"/>
                  </a:lnTo>
                  <a:lnTo>
                    <a:pt x="790" y="409"/>
                  </a:lnTo>
                  <a:lnTo>
                    <a:pt x="787" y="409"/>
                  </a:lnTo>
                  <a:lnTo>
                    <a:pt x="785" y="409"/>
                  </a:lnTo>
                  <a:lnTo>
                    <a:pt x="782" y="407"/>
                  </a:lnTo>
                  <a:lnTo>
                    <a:pt x="781" y="407"/>
                  </a:lnTo>
                  <a:lnTo>
                    <a:pt x="777" y="407"/>
                  </a:lnTo>
                  <a:lnTo>
                    <a:pt x="776" y="407"/>
                  </a:lnTo>
                  <a:lnTo>
                    <a:pt x="773" y="409"/>
                  </a:lnTo>
                  <a:lnTo>
                    <a:pt x="770" y="409"/>
                  </a:lnTo>
                  <a:lnTo>
                    <a:pt x="768" y="409"/>
                  </a:lnTo>
                  <a:lnTo>
                    <a:pt x="765" y="410"/>
                  </a:lnTo>
                  <a:lnTo>
                    <a:pt x="763" y="410"/>
                  </a:lnTo>
                  <a:lnTo>
                    <a:pt x="765" y="409"/>
                  </a:lnTo>
                  <a:lnTo>
                    <a:pt x="765" y="406"/>
                  </a:lnTo>
                  <a:lnTo>
                    <a:pt x="767" y="404"/>
                  </a:lnTo>
                  <a:lnTo>
                    <a:pt x="768" y="401"/>
                  </a:lnTo>
                  <a:lnTo>
                    <a:pt x="768" y="399"/>
                  </a:lnTo>
                  <a:lnTo>
                    <a:pt x="768" y="396"/>
                  </a:lnTo>
                  <a:lnTo>
                    <a:pt x="770" y="395"/>
                  </a:lnTo>
                  <a:lnTo>
                    <a:pt x="770" y="392"/>
                  </a:lnTo>
                  <a:lnTo>
                    <a:pt x="771" y="390"/>
                  </a:lnTo>
                  <a:lnTo>
                    <a:pt x="771" y="387"/>
                  </a:lnTo>
                  <a:lnTo>
                    <a:pt x="771" y="385"/>
                  </a:lnTo>
                  <a:lnTo>
                    <a:pt x="771" y="382"/>
                  </a:lnTo>
                  <a:lnTo>
                    <a:pt x="771" y="379"/>
                  </a:lnTo>
                  <a:lnTo>
                    <a:pt x="771" y="378"/>
                  </a:lnTo>
                  <a:lnTo>
                    <a:pt x="771" y="374"/>
                  </a:lnTo>
                  <a:lnTo>
                    <a:pt x="771" y="367"/>
                  </a:lnTo>
                  <a:lnTo>
                    <a:pt x="767" y="367"/>
                  </a:lnTo>
                  <a:lnTo>
                    <a:pt x="768" y="364"/>
                  </a:lnTo>
                  <a:lnTo>
                    <a:pt x="771" y="356"/>
                  </a:lnTo>
                  <a:lnTo>
                    <a:pt x="773" y="353"/>
                  </a:lnTo>
                  <a:lnTo>
                    <a:pt x="773" y="351"/>
                  </a:lnTo>
                  <a:lnTo>
                    <a:pt x="774" y="350"/>
                  </a:lnTo>
                  <a:lnTo>
                    <a:pt x="776" y="346"/>
                  </a:lnTo>
                  <a:lnTo>
                    <a:pt x="777" y="345"/>
                  </a:lnTo>
                  <a:lnTo>
                    <a:pt x="779" y="342"/>
                  </a:lnTo>
                  <a:lnTo>
                    <a:pt x="781" y="339"/>
                  </a:lnTo>
                  <a:lnTo>
                    <a:pt x="781" y="337"/>
                  </a:lnTo>
                  <a:lnTo>
                    <a:pt x="782" y="334"/>
                  </a:lnTo>
                  <a:lnTo>
                    <a:pt x="782" y="331"/>
                  </a:lnTo>
                  <a:lnTo>
                    <a:pt x="782" y="329"/>
                  </a:lnTo>
                  <a:lnTo>
                    <a:pt x="784" y="326"/>
                  </a:lnTo>
                  <a:lnTo>
                    <a:pt x="784" y="323"/>
                  </a:lnTo>
                  <a:lnTo>
                    <a:pt x="784" y="320"/>
                  </a:lnTo>
                  <a:lnTo>
                    <a:pt x="784" y="319"/>
                  </a:lnTo>
                  <a:lnTo>
                    <a:pt x="784" y="315"/>
                  </a:lnTo>
                  <a:lnTo>
                    <a:pt x="782" y="309"/>
                  </a:lnTo>
                  <a:lnTo>
                    <a:pt x="784" y="305"/>
                  </a:lnTo>
                  <a:lnTo>
                    <a:pt x="785" y="301"/>
                  </a:lnTo>
                  <a:lnTo>
                    <a:pt x="785" y="298"/>
                  </a:lnTo>
                  <a:lnTo>
                    <a:pt x="785" y="295"/>
                  </a:lnTo>
                  <a:lnTo>
                    <a:pt x="785" y="292"/>
                  </a:lnTo>
                  <a:lnTo>
                    <a:pt x="785" y="289"/>
                  </a:lnTo>
                  <a:lnTo>
                    <a:pt x="785" y="286"/>
                  </a:lnTo>
                  <a:lnTo>
                    <a:pt x="785" y="283"/>
                  </a:lnTo>
                  <a:lnTo>
                    <a:pt x="784" y="280"/>
                  </a:lnTo>
                  <a:lnTo>
                    <a:pt x="784" y="277"/>
                  </a:lnTo>
                  <a:lnTo>
                    <a:pt x="782" y="273"/>
                  </a:lnTo>
                  <a:lnTo>
                    <a:pt x="781" y="270"/>
                  </a:lnTo>
                  <a:lnTo>
                    <a:pt x="779" y="267"/>
                  </a:lnTo>
                  <a:lnTo>
                    <a:pt x="777" y="264"/>
                  </a:lnTo>
                  <a:lnTo>
                    <a:pt x="774" y="261"/>
                  </a:lnTo>
                  <a:lnTo>
                    <a:pt x="770" y="253"/>
                  </a:lnTo>
                  <a:lnTo>
                    <a:pt x="771" y="249"/>
                  </a:lnTo>
                  <a:lnTo>
                    <a:pt x="771" y="242"/>
                  </a:lnTo>
                  <a:lnTo>
                    <a:pt x="770" y="239"/>
                  </a:lnTo>
                  <a:lnTo>
                    <a:pt x="770" y="235"/>
                  </a:lnTo>
                  <a:lnTo>
                    <a:pt x="768" y="231"/>
                  </a:lnTo>
                  <a:lnTo>
                    <a:pt x="767" y="228"/>
                  </a:lnTo>
                  <a:lnTo>
                    <a:pt x="765" y="224"/>
                  </a:lnTo>
                  <a:lnTo>
                    <a:pt x="763" y="221"/>
                  </a:lnTo>
                  <a:lnTo>
                    <a:pt x="762" y="218"/>
                  </a:lnTo>
                  <a:lnTo>
                    <a:pt x="759" y="216"/>
                  </a:lnTo>
                  <a:lnTo>
                    <a:pt x="757" y="213"/>
                  </a:lnTo>
                  <a:lnTo>
                    <a:pt x="754" y="210"/>
                  </a:lnTo>
                  <a:lnTo>
                    <a:pt x="751" y="208"/>
                  </a:lnTo>
                  <a:lnTo>
                    <a:pt x="748" y="205"/>
                  </a:lnTo>
                  <a:lnTo>
                    <a:pt x="745" y="204"/>
                  </a:lnTo>
                  <a:lnTo>
                    <a:pt x="740" y="202"/>
                  </a:lnTo>
                  <a:lnTo>
                    <a:pt x="735" y="200"/>
                  </a:lnTo>
                  <a:lnTo>
                    <a:pt x="734" y="200"/>
                  </a:lnTo>
                  <a:lnTo>
                    <a:pt x="734" y="199"/>
                  </a:lnTo>
                  <a:lnTo>
                    <a:pt x="732" y="194"/>
                  </a:lnTo>
                  <a:lnTo>
                    <a:pt x="731" y="191"/>
                  </a:lnTo>
                  <a:lnTo>
                    <a:pt x="729" y="186"/>
                  </a:lnTo>
                  <a:lnTo>
                    <a:pt x="728" y="183"/>
                  </a:lnTo>
                  <a:lnTo>
                    <a:pt x="726" y="180"/>
                  </a:lnTo>
                  <a:lnTo>
                    <a:pt x="723" y="177"/>
                  </a:lnTo>
                  <a:lnTo>
                    <a:pt x="721" y="176"/>
                  </a:lnTo>
                  <a:lnTo>
                    <a:pt x="718" y="172"/>
                  </a:lnTo>
                  <a:lnTo>
                    <a:pt x="715" y="171"/>
                  </a:lnTo>
                  <a:lnTo>
                    <a:pt x="714" y="168"/>
                  </a:lnTo>
                  <a:lnTo>
                    <a:pt x="711" y="166"/>
                  </a:lnTo>
                  <a:lnTo>
                    <a:pt x="707" y="165"/>
                  </a:lnTo>
                  <a:lnTo>
                    <a:pt x="703" y="163"/>
                  </a:lnTo>
                  <a:lnTo>
                    <a:pt x="700" y="162"/>
                  </a:lnTo>
                  <a:lnTo>
                    <a:pt x="697" y="162"/>
                  </a:lnTo>
                  <a:lnTo>
                    <a:pt x="692" y="160"/>
                  </a:lnTo>
                  <a:lnTo>
                    <a:pt x="689" y="162"/>
                  </a:lnTo>
                  <a:lnTo>
                    <a:pt x="686" y="158"/>
                  </a:lnTo>
                  <a:lnTo>
                    <a:pt x="678" y="152"/>
                  </a:lnTo>
                  <a:lnTo>
                    <a:pt x="675" y="151"/>
                  </a:lnTo>
                  <a:lnTo>
                    <a:pt x="672" y="148"/>
                  </a:lnTo>
                  <a:lnTo>
                    <a:pt x="669" y="146"/>
                  </a:lnTo>
                  <a:lnTo>
                    <a:pt x="665" y="144"/>
                  </a:lnTo>
                  <a:lnTo>
                    <a:pt x="662" y="143"/>
                  </a:lnTo>
                  <a:lnTo>
                    <a:pt x="658" y="141"/>
                  </a:lnTo>
                  <a:lnTo>
                    <a:pt x="655" y="140"/>
                  </a:lnTo>
                  <a:lnTo>
                    <a:pt x="651" y="140"/>
                  </a:lnTo>
                  <a:lnTo>
                    <a:pt x="648" y="138"/>
                  </a:lnTo>
                  <a:lnTo>
                    <a:pt x="644" y="137"/>
                  </a:lnTo>
                  <a:lnTo>
                    <a:pt x="641" y="137"/>
                  </a:lnTo>
                  <a:lnTo>
                    <a:pt x="637" y="137"/>
                  </a:lnTo>
                  <a:lnTo>
                    <a:pt x="634" y="135"/>
                  </a:lnTo>
                  <a:lnTo>
                    <a:pt x="631" y="135"/>
                  </a:lnTo>
                  <a:lnTo>
                    <a:pt x="627" y="135"/>
                  </a:lnTo>
                  <a:lnTo>
                    <a:pt x="622" y="135"/>
                  </a:lnTo>
                  <a:lnTo>
                    <a:pt x="620" y="135"/>
                  </a:lnTo>
                  <a:lnTo>
                    <a:pt x="619" y="135"/>
                  </a:lnTo>
                  <a:lnTo>
                    <a:pt x="609" y="131"/>
                  </a:lnTo>
                  <a:lnTo>
                    <a:pt x="606" y="129"/>
                  </a:lnTo>
                  <a:lnTo>
                    <a:pt x="603" y="129"/>
                  </a:lnTo>
                  <a:lnTo>
                    <a:pt x="600" y="127"/>
                  </a:lnTo>
                  <a:lnTo>
                    <a:pt x="597" y="127"/>
                  </a:lnTo>
                  <a:lnTo>
                    <a:pt x="594" y="127"/>
                  </a:lnTo>
                  <a:lnTo>
                    <a:pt x="591" y="127"/>
                  </a:lnTo>
                  <a:lnTo>
                    <a:pt x="586" y="127"/>
                  </a:lnTo>
                  <a:lnTo>
                    <a:pt x="583" y="127"/>
                  </a:lnTo>
                  <a:lnTo>
                    <a:pt x="581" y="129"/>
                  </a:lnTo>
                  <a:lnTo>
                    <a:pt x="578" y="131"/>
                  </a:lnTo>
                  <a:lnTo>
                    <a:pt x="575" y="132"/>
                  </a:lnTo>
                  <a:lnTo>
                    <a:pt x="572" y="134"/>
                  </a:lnTo>
                  <a:lnTo>
                    <a:pt x="569" y="135"/>
                  </a:lnTo>
                  <a:lnTo>
                    <a:pt x="566" y="137"/>
                  </a:lnTo>
                  <a:lnTo>
                    <a:pt x="563" y="140"/>
                  </a:lnTo>
                  <a:lnTo>
                    <a:pt x="557" y="135"/>
                  </a:lnTo>
                  <a:lnTo>
                    <a:pt x="549" y="132"/>
                  </a:lnTo>
                  <a:lnTo>
                    <a:pt x="543" y="129"/>
                  </a:lnTo>
                  <a:lnTo>
                    <a:pt x="535" y="127"/>
                  </a:lnTo>
                  <a:lnTo>
                    <a:pt x="521" y="127"/>
                  </a:lnTo>
                  <a:lnTo>
                    <a:pt x="505" y="131"/>
                  </a:lnTo>
                  <a:lnTo>
                    <a:pt x="494" y="143"/>
                  </a:lnTo>
                  <a:lnTo>
                    <a:pt x="493" y="146"/>
                  </a:lnTo>
                  <a:lnTo>
                    <a:pt x="491" y="148"/>
                  </a:lnTo>
                  <a:lnTo>
                    <a:pt x="490" y="151"/>
                  </a:lnTo>
                  <a:lnTo>
                    <a:pt x="488" y="152"/>
                  </a:lnTo>
                  <a:lnTo>
                    <a:pt x="487" y="155"/>
                  </a:lnTo>
                  <a:lnTo>
                    <a:pt x="485" y="158"/>
                  </a:lnTo>
                  <a:lnTo>
                    <a:pt x="483" y="160"/>
                  </a:lnTo>
                  <a:lnTo>
                    <a:pt x="483" y="163"/>
                  </a:lnTo>
                  <a:lnTo>
                    <a:pt x="482" y="166"/>
                  </a:lnTo>
                  <a:lnTo>
                    <a:pt x="480" y="168"/>
                  </a:lnTo>
                  <a:lnTo>
                    <a:pt x="479" y="171"/>
                  </a:lnTo>
                  <a:lnTo>
                    <a:pt x="477" y="174"/>
                  </a:lnTo>
                  <a:lnTo>
                    <a:pt x="476" y="177"/>
                  </a:lnTo>
                  <a:lnTo>
                    <a:pt x="474" y="179"/>
                  </a:lnTo>
                  <a:lnTo>
                    <a:pt x="473" y="182"/>
                  </a:lnTo>
                  <a:lnTo>
                    <a:pt x="471" y="185"/>
                  </a:lnTo>
                  <a:lnTo>
                    <a:pt x="469" y="188"/>
                  </a:lnTo>
                  <a:lnTo>
                    <a:pt x="468" y="191"/>
                  </a:lnTo>
                  <a:lnTo>
                    <a:pt x="466" y="194"/>
                  </a:lnTo>
                  <a:lnTo>
                    <a:pt x="465" y="197"/>
                  </a:lnTo>
                  <a:lnTo>
                    <a:pt x="463" y="200"/>
                  </a:lnTo>
                  <a:lnTo>
                    <a:pt x="463" y="204"/>
                  </a:lnTo>
                  <a:lnTo>
                    <a:pt x="462" y="207"/>
                  </a:lnTo>
                  <a:lnTo>
                    <a:pt x="460" y="210"/>
                  </a:lnTo>
                  <a:lnTo>
                    <a:pt x="459" y="213"/>
                  </a:lnTo>
                  <a:lnTo>
                    <a:pt x="457" y="216"/>
                  </a:lnTo>
                  <a:lnTo>
                    <a:pt x="455" y="219"/>
                  </a:lnTo>
                  <a:lnTo>
                    <a:pt x="454" y="222"/>
                  </a:lnTo>
                  <a:lnTo>
                    <a:pt x="454" y="227"/>
                  </a:lnTo>
                  <a:lnTo>
                    <a:pt x="454" y="168"/>
                  </a:lnTo>
                  <a:lnTo>
                    <a:pt x="426" y="168"/>
                  </a:lnTo>
                  <a:lnTo>
                    <a:pt x="435" y="163"/>
                  </a:lnTo>
                  <a:lnTo>
                    <a:pt x="443" y="155"/>
                  </a:lnTo>
                  <a:lnTo>
                    <a:pt x="449" y="148"/>
                  </a:lnTo>
                  <a:lnTo>
                    <a:pt x="452" y="137"/>
                  </a:lnTo>
                  <a:lnTo>
                    <a:pt x="454" y="137"/>
                  </a:lnTo>
                  <a:lnTo>
                    <a:pt x="454" y="132"/>
                  </a:lnTo>
                  <a:lnTo>
                    <a:pt x="454" y="129"/>
                  </a:lnTo>
                  <a:lnTo>
                    <a:pt x="454" y="127"/>
                  </a:lnTo>
                  <a:lnTo>
                    <a:pt x="454" y="126"/>
                  </a:lnTo>
                  <a:lnTo>
                    <a:pt x="454" y="124"/>
                  </a:lnTo>
                  <a:lnTo>
                    <a:pt x="454" y="123"/>
                  </a:lnTo>
                  <a:lnTo>
                    <a:pt x="454" y="121"/>
                  </a:lnTo>
                  <a:lnTo>
                    <a:pt x="454" y="120"/>
                  </a:lnTo>
                  <a:lnTo>
                    <a:pt x="454" y="118"/>
                  </a:lnTo>
                  <a:lnTo>
                    <a:pt x="452" y="110"/>
                  </a:lnTo>
                  <a:lnTo>
                    <a:pt x="451" y="109"/>
                  </a:lnTo>
                  <a:lnTo>
                    <a:pt x="446" y="99"/>
                  </a:lnTo>
                  <a:lnTo>
                    <a:pt x="440" y="92"/>
                  </a:lnTo>
                  <a:lnTo>
                    <a:pt x="431" y="85"/>
                  </a:lnTo>
                  <a:lnTo>
                    <a:pt x="421" y="81"/>
                  </a:lnTo>
                  <a:lnTo>
                    <a:pt x="421" y="64"/>
                  </a:lnTo>
                  <a:lnTo>
                    <a:pt x="423" y="64"/>
                  </a:lnTo>
                  <a:lnTo>
                    <a:pt x="426" y="65"/>
                  </a:lnTo>
                  <a:lnTo>
                    <a:pt x="429" y="65"/>
                  </a:lnTo>
                  <a:lnTo>
                    <a:pt x="431" y="65"/>
                  </a:lnTo>
                  <a:lnTo>
                    <a:pt x="434" y="67"/>
                  </a:lnTo>
                  <a:lnTo>
                    <a:pt x="435" y="67"/>
                  </a:lnTo>
                  <a:lnTo>
                    <a:pt x="438" y="68"/>
                  </a:lnTo>
                  <a:lnTo>
                    <a:pt x="440" y="68"/>
                  </a:lnTo>
                  <a:lnTo>
                    <a:pt x="443" y="70"/>
                  </a:lnTo>
                  <a:lnTo>
                    <a:pt x="445" y="70"/>
                  </a:lnTo>
                  <a:lnTo>
                    <a:pt x="448" y="71"/>
                  </a:lnTo>
                  <a:lnTo>
                    <a:pt x="449" y="73"/>
                  </a:lnTo>
                  <a:lnTo>
                    <a:pt x="451" y="75"/>
                  </a:lnTo>
                  <a:lnTo>
                    <a:pt x="454" y="75"/>
                  </a:lnTo>
                  <a:lnTo>
                    <a:pt x="463" y="81"/>
                  </a:lnTo>
                  <a:lnTo>
                    <a:pt x="463" y="19"/>
                  </a:lnTo>
                  <a:lnTo>
                    <a:pt x="454" y="25"/>
                  </a:lnTo>
                  <a:lnTo>
                    <a:pt x="451" y="26"/>
                  </a:lnTo>
                  <a:lnTo>
                    <a:pt x="449" y="28"/>
                  </a:lnTo>
                  <a:lnTo>
                    <a:pt x="448" y="28"/>
                  </a:lnTo>
                  <a:lnTo>
                    <a:pt x="445" y="30"/>
                  </a:lnTo>
                  <a:lnTo>
                    <a:pt x="443" y="31"/>
                  </a:lnTo>
                  <a:lnTo>
                    <a:pt x="440" y="31"/>
                  </a:lnTo>
                  <a:lnTo>
                    <a:pt x="438" y="33"/>
                  </a:lnTo>
                  <a:lnTo>
                    <a:pt x="435" y="33"/>
                  </a:lnTo>
                  <a:lnTo>
                    <a:pt x="434" y="34"/>
                  </a:lnTo>
                  <a:lnTo>
                    <a:pt x="431" y="34"/>
                  </a:lnTo>
                  <a:lnTo>
                    <a:pt x="429" y="36"/>
                  </a:lnTo>
                  <a:lnTo>
                    <a:pt x="426" y="36"/>
                  </a:lnTo>
                  <a:lnTo>
                    <a:pt x="423" y="36"/>
                  </a:lnTo>
                  <a:lnTo>
                    <a:pt x="423" y="34"/>
                  </a:lnTo>
                  <a:lnTo>
                    <a:pt x="423" y="31"/>
                  </a:lnTo>
                  <a:lnTo>
                    <a:pt x="424" y="30"/>
                  </a:lnTo>
                  <a:lnTo>
                    <a:pt x="424" y="28"/>
                  </a:lnTo>
                  <a:lnTo>
                    <a:pt x="426" y="25"/>
                  </a:lnTo>
                  <a:lnTo>
                    <a:pt x="426" y="23"/>
                  </a:lnTo>
                  <a:lnTo>
                    <a:pt x="427" y="22"/>
                  </a:lnTo>
                  <a:lnTo>
                    <a:pt x="427" y="19"/>
                  </a:lnTo>
                  <a:lnTo>
                    <a:pt x="429" y="17"/>
                  </a:lnTo>
                  <a:lnTo>
                    <a:pt x="429" y="16"/>
                  </a:lnTo>
                  <a:lnTo>
                    <a:pt x="431" y="14"/>
                  </a:lnTo>
                  <a:lnTo>
                    <a:pt x="432" y="12"/>
                  </a:lnTo>
                  <a:lnTo>
                    <a:pt x="432" y="9"/>
                  </a:lnTo>
                  <a:lnTo>
                    <a:pt x="438" y="0"/>
                  </a:lnTo>
                  <a:lnTo>
                    <a:pt x="376" y="0"/>
                  </a:lnTo>
                  <a:lnTo>
                    <a:pt x="382" y="9"/>
                  </a:lnTo>
                  <a:lnTo>
                    <a:pt x="384" y="11"/>
                  </a:lnTo>
                  <a:lnTo>
                    <a:pt x="384" y="14"/>
                  </a:lnTo>
                  <a:lnTo>
                    <a:pt x="385" y="16"/>
                  </a:lnTo>
                  <a:lnTo>
                    <a:pt x="387" y="17"/>
                  </a:lnTo>
                  <a:lnTo>
                    <a:pt x="387" y="19"/>
                  </a:lnTo>
                  <a:lnTo>
                    <a:pt x="389" y="22"/>
                  </a:lnTo>
                  <a:lnTo>
                    <a:pt x="389" y="23"/>
                  </a:lnTo>
                  <a:lnTo>
                    <a:pt x="390" y="25"/>
                  </a:lnTo>
                  <a:lnTo>
                    <a:pt x="390" y="28"/>
                  </a:lnTo>
                  <a:lnTo>
                    <a:pt x="392" y="30"/>
                  </a:lnTo>
                  <a:lnTo>
                    <a:pt x="392" y="31"/>
                  </a:lnTo>
                  <a:lnTo>
                    <a:pt x="392" y="34"/>
                  </a:lnTo>
                  <a:lnTo>
                    <a:pt x="393" y="36"/>
                  </a:lnTo>
                  <a:lnTo>
                    <a:pt x="392" y="36"/>
                  </a:lnTo>
                  <a:lnTo>
                    <a:pt x="390" y="36"/>
                  </a:lnTo>
                  <a:lnTo>
                    <a:pt x="387" y="34"/>
                  </a:lnTo>
                  <a:lnTo>
                    <a:pt x="384" y="34"/>
                  </a:lnTo>
                  <a:lnTo>
                    <a:pt x="382" y="34"/>
                  </a:lnTo>
                  <a:lnTo>
                    <a:pt x="379" y="33"/>
                  </a:lnTo>
                  <a:lnTo>
                    <a:pt x="376" y="33"/>
                  </a:lnTo>
                  <a:lnTo>
                    <a:pt x="375" y="31"/>
                  </a:lnTo>
                  <a:lnTo>
                    <a:pt x="373" y="31"/>
                  </a:lnTo>
                  <a:lnTo>
                    <a:pt x="370" y="30"/>
                  </a:lnTo>
                  <a:lnTo>
                    <a:pt x="368" y="28"/>
                  </a:lnTo>
                  <a:lnTo>
                    <a:pt x="367" y="28"/>
                  </a:lnTo>
                  <a:lnTo>
                    <a:pt x="364" y="26"/>
                  </a:lnTo>
                  <a:lnTo>
                    <a:pt x="362" y="25"/>
                  </a:lnTo>
                  <a:lnTo>
                    <a:pt x="351" y="19"/>
                  </a:lnTo>
                  <a:lnTo>
                    <a:pt x="351" y="81"/>
                  </a:lnTo>
                  <a:lnTo>
                    <a:pt x="362" y="75"/>
                  </a:lnTo>
                  <a:lnTo>
                    <a:pt x="364" y="75"/>
                  </a:lnTo>
                  <a:lnTo>
                    <a:pt x="367" y="73"/>
                  </a:lnTo>
                  <a:lnTo>
                    <a:pt x="368" y="71"/>
                  </a:lnTo>
                  <a:lnTo>
                    <a:pt x="370" y="71"/>
                  </a:lnTo>
                  <a:lnTo>
                    <a:pt x="373" y="70"/>
                  </a:lnTo>
                  <a:lnTo>
                    <a:pt x="375" y="68"/>
                  </a:lnTo>
                  <a:lnTo>
                    <a:pt x="376" y="68"/>
                  </a:lnTo>
                  <a:lnTo>
                    <a:pt x="379" y="67"/>
                  </a:lnTo>
                  <a:lnTo>
                    <a:pt x="382" y="67"/>
                  </a:lnTo>
                  <a:lnTo>
                    <a:pt x="384" y="65"/>
                  </a:lnTo>
                  <a:lnTo>
                    <a:pt x="387" y="65"/>
                  </a:lnTo>
                  <a:lnTo>
                    <a:pt x="390" y="65"/>
                  </a:lnTo>
                  <a:lnTo>
                    <a:pt x="392" y="65"/>
                  </a:lnTo>
                  <a:lnTo>
                    <a:pt x="393" y="64"/>
                  </a:lnTo>
                  <a:lnTo>
                    <a:pt x="393" y="81"/>
                  </a:lnTo>
                  <a:lnTo>
                    <a:pt x="384" y="85"/>
                  </a:lnTo>
                  <a:lnTo>
                    <a:pt x="376" y="92"/>
                  </a:lnTo>
                  <a:lnTo>
                    <a:pt x="368" y="99"/>
                  </a:lnTo>
                  <a:lnTo>
                    <a:pt x="364" y="109"/>
                  </a:lnTo>
                  <a:lnTo>
                    <a:pt x="362" y="113"/>
                  </a:lnTo>
                  <a:lnTo>
                    <a:pt x="362" y="115"/>
                  </a:lnTo>
                  <a:lnTo>
                    <a:pt x="362" y="117"/>
                  </a:lnTo>
                  <a:lnTo>
                    <a:pt x="361" y="117"/>
                  </a:lnTo>
                  <a:lnTo>
                    <a:pt x="361" y="118"/>
                  </a:lnTo>
                  <a:lnTo>
                    <a:pt x="361" y="120"/>
                  </a:lnTo>
                  <a:lnTo>
                    <a:pt x="361" y="121"/>
                  </a:lnTo>
                  <a:lnTo>
                    <a:pt x="361" y="123"/>
                  </a:lnTo>
                  <a:lnTo>
                    <a:pt x="361" y="124"/>
                  </a:lnTo>
                  <a:lnTo>
                    <a:pt x="361" y="126"/>
                  </a:lnTo>
                  <a:lnTo>
                    <a:pt x="361" y="127"/>
                  </a:lnTo>
                  <a:lnTo>
                    <a:pt x="361" y="129"/>
                  </a:lnTo>
                  <a:lnTo>
                    <a:pt x="361" y="131"/>
                  </a:lnTo>
                  <a:lnTo>
                    <a:pt x="362" y="137"/>
                  </a:lnTo>
                  <a:lnTo>
                    <a:pt x="365" y="148"/>
                  </a:lnTo>
                  <a:lnTo>
                    <a:pt x="371" y="155"/>
                  </a:lnTo>
                  <a:lnTo>
                    <a:pt x="379" y="163"/>
                  </a:lnTo>
                  <a:lnTo>
                    <a:pt x="389" y="168"/>
                  </a:lnTo>
                  <a:lnTo>
                    <a:pt x="362" y="168"/>
                  </a:lnTo>
                  <a:lnTo>
                    <a:pt x="362" y="227"/>
                  </a:lnTo>
                  <a:lnTo>
                    <a:pt x="361" y="222"/>
                  </a:lnTo>
                  <a:lnTo>
                    <a:pt x="359" y="219"/>
                  </a:lnTo>
                  <a:lnTo>
                    <a:pt x="357" y="216"/>
                  </a:lnTo>
                  <a:lnTo>
                    <a:pt x="356" y="213"/>
                  </a:lnTo>
                  <a:lnTo>
                    <a:pt x="356" y="210"/>
                  </a:lnTo>
                  <a:lnTo>
                    <a:pt x="354" y="207"/>
                  </a:lnTo>
                  <a:lnTo>
                    <a:pt x="353" y="204"/>
                  </a:lnTo>
                  <a:lnTo>
                    <a:pt x="351" y="200"/>
                  </a:lnTo>
                  <a:lnTo>
                    <a:pt x="350" y="197"/>
                  </a:lnTo>
                  <a:lnTo>
                    <a:pt x="348" y="194"/>
                  </a:lnTo>
                  <a:lnTo>
                    <a:pt x="347" y="191"/>
                  </a:lnTo>
                  <a:lnTo>
                    <a:pt x="345" y="188"/>
                  </a:lnTo>
                  <a:lnTo>
                    <a:pt x="343" y="185"/>
                  </a:lnTo>
                  <a:lnTo>
                    <a:pt x="342" y="182"/>
                  </a:lnTo>
                  <a:lnTo>
                    <a:pt x="340" y="179"/>
                  </a:lnTo>
                  <a:lnTo>
                    <a:pt x="340" y="177"/>
                  </a:lnTo>
                  <a:lnTo>
                    <a:pt x="339" y="174"/>
                  </a:lnTo>
                  <a:lnTo>
                    <a:pt x="337" y="171"/>
                  </a:lnTo>
                  <a:lnTo>
                    <a:pt x="336" y="168"/>
                  </a:lnTo>
                  <a:lnTo>
                    <a:pt x="334" y="166"/>
                  </a:lnTo>
                  <a:lnTo>
                    <a:pt x="333" y="163"/>
                  </a:lnTo>
                  <a:lnTo>
                    <a:pt x="331" y="160"/>
                  </a:lnTo>
                  <a:lnTo>
                    <a:pt x="329" y="158"/>
                  </a:lnTo>
                  <a:lnTo>
                    <a:pt x="328" y="155"/>
                  </a:lnTo>
                  <a:lnTo>
                    <a:pt x="326" y="152"/>
                  </a:lnTo>
                  <a:lnTo>
                    <a:pt x="325" y="151"/>
                  </a:lnTo>
                  <a:lnTo>
                    <a:pt x="323" y="148"/>
                  </a:lnTo>
                  <a:lnTo>
                    <a:pt x="322" y="146"/>
                  </a:lnTo>
                  <a:lnTo>
                    <a:pt x="320" y="143"/>
                  </a:lnTo>
                  <a:lnTo>
                    <a:pt x="309" y="131"/>
                  </a:lnTo>
                  <a:lnTo>
                    <a:pt x="294" y="127"/>
                  </a:lnTo>
                  <a:lnTo>
                    <a:pt x="280" y="127"/>
                  </a:lnTo>
                  <a:lnTo>
                    <a:pt x="273" y="129"/>
                  </a:lnTo>
                  <a:lnTo>
                    <a:pt x="266" y="132"/>
                  </a:lnTo>
                  <a:lnTo>
                    <a:pt x="259" y="135"/>
                  </a:lnTo>
                  <a:lnTo>
                    <a:pt x="252" y="140"/>
                  </a:lnTo>
                  <a:lnTo>
                    <a:pt x="249" y="137"/>
                  </a:lnTo>
                  <a:lnTo>
                    <a:pt x="245" y="135"/>
                  </a:lnTo>
                  <a:lnTo>
                    <a:pt x="242" y="134"/>
                  </a:lnTo>
                  <a:lnTo>
                    <a:pt x="241" y="132"/>
                  </a:lnTo>
                  <a:lnTo>
                    <a:pt x="238" y="131"/>
                  </a:lnTo>
                  <a:lnTo>
                    <a:pt x="235" y="129"/>
                  </a:lnTo>
                  <a:lnTo>
                    <a:pt x="231" y="127"/>
                  </a:lnTo>
                  <a:lnTo>
                    <a:pt x="228" y="127"/>
                  </a:lnTo>
                  <a:lnTo>
                    <a:pt x="225" y="127"/>
                  </a:lnTo>
                  <a:lnTo>
                    <a:pt x="222" y="127"/>
                  </a:lnTo>
                  <a:lnTo>
                    <a:pt x="219" y="127"/>
                  </a:lnTo>
                  <a:lnTo>
                    <a:pt x="214" y="127"/>
                  </a:lnTo>
                  <a:lnTo>
                    <a:pt x="211" y="129"/>
                  </a:lnTo>
                  <a:lnTo>
                    <a:pt x="208" y="129"/>
                  </a:lnTo>
                  <a:lnTo>
                    <a:pt x="205" y="131"/>
                  </a:lnTo>
                  <a:lnTo>
                    <a:pt x="197" y="135"/>
                  </a:lnTo>
                  <a:lnTo>
                    <a:pt x="194" y="135"/>
                  </a:lnTo>
                  <a:lnTo>
                    <a:pt x="188" y="135"/>
                  </a:lnTo>
                  <a:lnTo>
                    <a:pt x="185" y="135"/>
                  </a:lnTo>
                  <a:lnTo>
                    <a:pt x="182" y="135"/>
                  </a:lnTo>
                  <a:lnTo>
                    <a:pt x="177" y="137"/>
                  </a:lnTo>
                  <a:lnTo>
                    <a:pt x="174" y="137"/>
                  </a:lnTo>
                  <a:lnTo>
                    <a:pt x="171" y="137"/>
                  </a:lnTo>
                  <a:lnTo>
                    <a:pt x="168" y="138"/>
                  </a:lnTo>
                  <a:lnTo>
                    <a:pt x="163" y="140"/>
                  </a:lnTo>
                  <a:lnTo>
                    <a:pt x="160" y="140"/>
                  </a:lnTo>
                  <a:lnTo>
                    <a:pt x="157" y="141"/>
                  </a:lnTo>
                  <a:lnTo>
                    <a:pt x="154" y="143"/>
                  </a:lnTo>
                  <a:lnTo>
                    <a:pt x="151" y="144"/>
                  </a:lnTo>
                  <a:lnTo>
                    <a:pt x="146" y="146"/>
                  </a:lnTo>
                  <a:lnTo>
                    <a:pt x="143" y="148"/>
                  </a:lnTo>
                  <a:lnTo>
                    <a:pt x="140" y="151"/>
                  </a:lnTo>
                  <a:lnTo>
                    <a:pt x="138" y="152"/>
                  </a:lnTo>
                  <a:lnTo>
                    <a:pt x="130" y="158"/>
                  </a:lnTo>
                  <a:lnTo>
                    <a:pt x="124" y="160"/>
                  </a:lnTo>
                  <a:lnTo>
                    <a:pt x="118" y="162"/>
                  </a:lnTo>
                  <a:lnTo>
                    <a:pt x="115" y="162"/>
                  </a:lnTo>
                  <a:lnTo>
                    <a:pt x="112" y="163"/>
                  </a:lnTo>
                  <a:lnTo>
                    <a:pt x="109" y="165"/>
                  </a:lnTo>
                  <a:lnTo>
                    <a:pt x="105" y="166"/>
                  </a:lnTo>
                  <a:lnTo>
                    <a:pt x="102" y="168"/>
                  </a:lnTo>
                  <a:lnTo>
                    <a:pt x="99" y="171"/>
                  </a:lnTo>
                  <a:lnTo>
                    <a:pt x="96" y="172"/>
                  </a:lnTo>
                  <a:lnTo>
                    <a:pt x="93" y="176"/>
                  </a:lnTo>
                  <a:lnTo>
                    <a:pt x="91" y="177"/>
                  </a:lnTo>
                  <a:lnTo>
                    <a:pt x="90" y="180"/>
                  </a:lnTo>
                  <a:lnTo>
                    <a:pt x="87" y="183"/>
                  </a:lnTo>
                  <a:lnTo>
                    <a:pt x="85" y="186"/>
                  </a:lnTo>
                  <a:lnTo>
                    <a:pt x="84" y="191"/>
                  </a:lnTo>
                  <a:lnTo>
                    <a:pt x="82" y="194"/>
                  </a:lnTo>
                  <a:lnTo>
                    <a:pt x="81" y="199"/>
                  </a:lnTo>
                  <a:lnTo>
                    <a:pt x="81" y="200"/>
                  </a:lnTo>
                  <a:lnTo>
                    <a:pt x="79" y="200"/>
                  </a:lnTo>
                  <a:lnTo>
                    <a:pt x="74" y="202"/>
                  </a:lnTo>
                  <a:lnTo>
                    <a:pt x="71" y="204"/>
                  </a:lnTo>
                  <a:lnTo>
                    <a:pt x="67" y="205"/>
                  </a:lnTo>
                  <a:lnTo>
                    <a:pt x="63" y="208"/>
                  </a:lnTo>
                  <a:lnTo>
                    <a:pt x="60" y="210"/>
                  </a:lnTo>
                  <a:lnTo>
                    <a:pt x="59" y="213"/>
                  </a:lnTo>
                  <a:lnTo>
                    <a:pt x="56" y="216"/>
                  </a:lnTo>
                  <a:lnTo>
                    <a:pt x="54" y="218"/>
                  </a:lnTo>
                  <a:lnTo>
                    <a:pt x="51" y="221"/>
                  </a:lnTo>
                  <a:lnTo>
                    <a:pt x="49" y="224"/>
                  </a:lnTo>
                  <a:lnTo>
                    <a:pt x="48" y="228"/>
                  </a:lnTo>
                  <a:lnTo>
                    <a:pt x="46" y="231"/>
                  </a:lnTo>
                  <a:lnTo>
                    <a:pt x="46" y="235"/>
                  </a:lnTo>
                  <a:lnTo>
                    <a:pt x="45" y="239"/>
                  </a:lnTo>
                  <a:lnTo>
                    <a:pt x="45" y="242"/>
                  </a:lnTo>
                  <a:lnTo>
                    <a:pt x="43" y="249"/>
                  </a:lnTo>
                  <a:lnTo>
                    <a:pt x="45" y="253"/>
                  </a:lnTo>
                  <a:lnTo>
                    <a:pt x="46" y="253"/>
                  </a:lnTo>
                  <a:lnTo>
                    <a:pt x="40" y="261"/>
                  </a:lnTo>
                  <a:lnTo>
                    <a:pt x="37" y="264"/>
                  </a:lnTo>
                  <a:lnTo>
                    <a:pt x="35" y="267"/>
                  </a:lnTo>
                  <a:lnTo>
                    <a:pt x="34" y="270"/>
                  </a:lnTo>
                  <a:lnTo>
                    <a:pt x="32" y="273"/>
                  </a:lnTo>
                  <a:lnTo>
                    <a:pt x="32" y="277"/>
                  </a:lnTo>
                  <a:lnTo>
                    <a:pt x="31" y="280"/>
                  </a:lnTo>
                  <a:lnTo>
                    <a:pt x="29" y="283"/>
                  </a:lnTo>
                  <a:lnTo>
                    <a:pt x="29" y="286"/>
                  </a:lnTo>
                  <a:lnTo>
                    <a:pt x="29" y="289"/>
                  </a:lnTo>
                  <a:lnTo>
                    <a:pt x="29" y="292"/>
                  </a:lnTo>
                  <a:lnTo>
                    <a:pt x="29" y="295"/>
                  </a:lnTo>
                  <a:lnTo>
                    <a:pt x="29" y="298"/>
                  </a:lnTo>
                  <a:lnTo>
                    <a:pt x="31" y="301"/>
                  </a:lnTo>
                  <a:lnTo>
                    <a:pt x="31" y="305"/>
                  </a:lnTo>
                  <a:lnTo>
                    <a:pt x="32" y="309"/>
                  </a:lnTo>
                  <a:lnTo>
                    <a:pt x="32" y="315"/>
                  </a:lnTo>
                  <a:lnTo>
                    <a:pt x="31" y="319"/>
                  </a:lnTo>
                  <a:lnTo>
                    <a:pt x="31" y="320"/>
                  </a:lnTo>
                  <a:lnTo>
                    <a:pt x="31" y="323"/>
                  </a:lnTo>
                  <a:lnTo>
                    <a:pt x="32" y="326"/>
                  </a:lnTo>
                  <a:lnTo>
                    <a:pt x="32" y="329"/>
                  </a:lnTo>
                  <a:lnTo>
                    <a:pt x="32" y="331"/>
                  </a:lnTo>
                  <a:lnTo>
                    <a:pt x="34" y="334"/>
                  </a:lnTo>
                  <a:lnTo>
                    <a:pt x="34" y="337"/>
                  </a:lnTo>
                  <a:lnTo>
                    <a:pt x="35" y="339"/>
                  </a:lnTo>
                  <a:lnTo>
                    <a:pt x="35" y="342"/>
                  </a:lnTo>
                  <a:lnTo>
                    <a:pt x="37" y="345"/>
                  </a:lnTo>
                  <a:lnTo>
                    <a:pt x="39" y="346"/>
                  </a:lnTo>
                  <a:lnTo>
                    <a:pt x="40" y="350"/>
                  </a:lnTo>
                  <a:lnTo>
                    <a:pt x="42" y="351"/>
                  </a:lnTo>
                  <a:lnTo>
                    <a:pt x="43" y="353"/>
                  </a:lnTo>
                  <a:lnTo>
                    <a:pt x="43" y="356"/>
                  </a:lnTo>
                  <a:lnTo>
                    <a:pt x="46" y="364"/>
                  </a:lnTo>
                  <a:lnTo>
                    <a:pt x="49" y="367"/>
                  </a:lnTo>
                  <a:lnTo>
                    <a:pt x="43" y="367"/>
                  </a:lnTo>
                  <a:lnTo>
                    <a:pt x="43" y="374"/>
                  </a:lnTo>
                  <a:lnTo>
                    <a:pt x="43" y="378"/>
                  </a:lnTo>
                  <a:lnTo>
                    <a:pt x="43" y="379"/>
                  </a:lnTo>
                  <a:lnTo>
                    <a:pt x="43" y="382"/>
                  </a:lnTo>
                  <a:lnTo>
                    <a:pt x="43" y="385"/>
                  </a:lnTo>
                  <a:lnTo>
                    <a:pt x="43" y="387"/>
                  </a:lnTo>
                  <a:lnTo>
                    <a:pt x="45" y="390"/>
                  </a:lnTo>
                  <a:lnTo>
                    <a:pt x="45" y="392"/>
                  </a:lnTo>
                  <a:lnTo>
                    <a:pt x="45" y="395"/>
                  </a:lnTo>
                  <a:lnTo>
                    <a:pt x="46" y="396"/>
                  </a:lnTo>
                  <a:lnTo>
                    <a:pt x="46" y="399"/>
                  </a:lnTo>
                  <a:lnTo>
                    <a:pt x="48" y="401"/>
                  </a:lnTo>
                  <a:lnTo>
                    <a:pt x="48" y="404"/>
                  </a:lnTo>
                  <a:lnTo>
                    <a:pt x="49" y="406"/>
                  </a:lnTo>
                  <a:lnTo>
                    <a:pt x="49" y="409"/>
                  </a:lnTo>
                  <a:lnTo>
                    <a:pt x="51" y="410"/>
                  </a:lnTo>
                  <a:lnTo>
                    <a:pt x="48" y="409"/>
                  </a:lnTo>
                  <a:lnTo>
                    <a:pt x="45" y="409"/>
                  </a:lnTo>
                  <a:lnTo>
                    <a:pt x="42" y="409"/>
                  </a:lnTo>
                  <a:lnTo>
                    <a:pt x="40" y="407"/>
                  </a:lnTo>
                  <a:lnTo>
                    <a:pt x="37" y="407"/>
                  </a:lnTo>
                  <a:lnTo>
                    <a:pt x="35" y="407"/>
                  </a:lnTo>
                  <a:lnTo>
                    <a:pt x="32" y="407"/>
                  </a:lnTo>
                  <a:lnTo>
                    <a:pt x="29" y="409"/>
                  </a:lnTo>
                  <a:lnTo>
                    <a:pt x="28" y="409"/>
                  </a:lnTo>
                  <a:lnTo>
                    <a:pt x="26" y="409"/>
                  </a:lnTo>
                  <a:lnTo>
                    <a:pt x="23" y="410"/>
                  </a:lnTo>
                  <a:lnTo>
                    <a:pt x="21" y="410"/>
                  </a:lnTo>
                  <a:lnTo>
                    <a:pt x="18" y="412"/>
                  </a:lnTo>
                  <a:lnTo>
                    <a:pt x="17" y="413"/>
                  </a:lnTo>
                  <a:lnTo>
                    <a:pt x="15" y="413"/>
                  </a:lnTo>
                  <a:lnTo>
                    <a:pt x="0" y="423"/>
                  </a:lnTo>
                  <a:lnTo>
                    <a:pt x="18" y="426"/>
                  </a:lnTo>
                  <a:lnTo>
                    <a:pt x="21" y="426"/>
                  </a:lnTo>
                  <a:lnTo>
                    <a:pt x="25" y="427"/>
                  </a:lnTo>
                  <a:lnTo>
                    <a:pt x="28" y="427"/>
                  </a:lnTo>
                  <a:lnTo>
                    <a:pt x="31" y="429"/>
                  </a:lnTo>
                  <a:lnTo>
                    <a:pt x="34" y="430"/>
                  </a:lnTo>
                  <a:lnTo>
                    <a:pt x="35" y="430"/>
                  </a:lnTo>
                  <a:lnTo>
                    <a:pt x="39" y="432"/>
                  </a:lnTo>
                  <a:lnTo>
                    <a:pt x="40" y="433"/>
                  </a:lnTo>
                  <a:lnTo>
                    <a:pt x="43" y="435"/>
                  </a:lnTo>
                  <a:lnTo>
                    <a:pt x="45" y="438"/>
                  </a:lnTo>
                  <a:lnTo>
                    <a:pt x="48" y="440"/>
                  </a:lnTo>
                  <a:lnTo>
                    <a:pt x="49" y="441"/>
                  </a:lnTo>
                  <a:lnTo>
                    <a:pt x="51" y="444"/>
                  </a:lnTo>
                  <a:lnTo>
                    <a:pt x="53" y="446"/>
                  </a:lnTo>
                  <a:lnTo>
                    <a:pt x="56" y="452"/>
                  </a:lnTo>
                  <a:lnTo>
                    <a:pt x="56" y="454"/>
                  </a:lnTo>
                  <a:lnTo>
                    <a:pt x="56" y="455"/>
                  </a:lnTo>
                  <a:lnTo>
                    <a:pt x="56" y="457"/>
                  </a:lnTo>
                  <a:lnTo>
                    <a:pt x="56" y="458"/>
                  </a:lnTo>
                  <a:lnTo>
                    <a:pt x="56" y="460"/>
                  </a:lnTo>
                  <a:lnTo>
                    <a:pt x="56" y="461"/>
                  </a:lnTo>
                  <a:lnTo>
                    <a:pt x="57" y="465"/>
                  </a:lnTo>
                  <a:lnTo>
                    <a:pt x="57" y="466"/>
                  </a:lnTo>
                  <a:lnTo>
                    <a:pt x="59" y="468"/>
                  </a:lnTo>
                  <a:lnTo>
                    <a:pt x="59" y="469"/>
                  </a:lnTo>
                  <a:lnTo>
                    <a:pt x="62" y="472"/>
                  </a:lnTo>
                  <a:lnTo>
                    <a:pt x="65" y="475"/>
                  </a:lnTo>
                  <a:lnTo>
                    <a:pt x="68" y="477"/>
                  </a:lnTo>
                  <a:lnTo>
                    <a:pt x="71" y="479"/>
                  </a:lnTo>
                  <a:lnTo>
                    <a:pt x="74" y="480"/>
                  </a:lnTo>
                  <a:lnTo>
                    <a:pt x="77" y="480"/>
                  </a:lnTo>
                  <a:lnTo>
                    <a:pt x="82" y="480"/>
                  </a:lnTo>
                  <a:lnTo>
                    <a:pt x="84" y="479"/>
                  </a:lnTo>
                  <a:lnTo>
                    <a:pt x="85" y="483"/>
                  </a:lnTo>
                  <a:lnTo>
                    <a:pt x="116" y="562"/>
                  </a:lnTo>
                  <a:lnTo>
                    <a:pt x="124" y="609"/>
                  </a:lnTo>
                  <a:lnTo>
                    <a:pt x="129" y="632"/>
                  </a:lnTo>
                  <a:lnTo>
                    <a:pt x="130" y="643"/>
                  </a:lnTo>
                  <a:lnTo>
                    <a:pt x="132" y="6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" name="Freeform 7"/>
            <p:cNvSpPr>
              <a:spLocks noEditPoints="1"/>
            </p:cNvSpPr>
            <p:nvPr/>
          </p:nvSpPr>
          <p:spPr bwMode="auto">
            <a:xfrm>
              <a:off x="2375" y="756"/>
              <a:ext cx="392" cy="325"/>
            </a:xfrm>
            <a:custGeom>
              <a:avLst/>
              <a:gdLst>
                <a:gd name="T0" fmla="*/ 1 w 784"/>
                <a:gd name="T1" fmla="*/ 1 h 649"/>
                <a:gd name="T2" fmla="*/ 1 w 784"/>
                <a:gd name="T3" fmla="*/ 1 h 649"/>
                <a:gd name="T4" fmla="*/ 1 w 784"/>
                <a:gd name="T5" fmla="*/ 1 h 649"/>
                <a:gd name="T6" fmla="*/ 1 w 784"/>
                <a:gd name="T7" fmla="*/ 1 h 649"/>
                <a:gd name="T8" fmla="*/ 1 w 784"/>
                <a:gd name="T9" fmla="*/ 1 h 649"/>
                <a:gd name="T10" fmla="*/ 1 w 784"/>
                <a:gd name="T11" fmla="*/ 1 h 649"/>
                <a:gd name="T12" fmla="*/ 1 w 784"/>
                <a:gd name="T13" fmla="*/ 1 h 649"/>
                <a:gd name="T14" fmla="*/ 1 w 784"/>
                <a:gd name="T15" fmla="*/ 1 h 649"/>
                <a:gd name="T16" fmla="*/ 1 w 784"/>
                <a:gd name="T17" fmla="*/ 1 h 649"/>
                <a:gd name="T18" fmla="*/ 1 w 784"/>
                <a:gd name="T19" fmla="*/ 1 h 649"/>
                <a:gd name="T20" fmla="*/ 1 w 784"/>
                <a:gd name="T21" fmla="*/ 1 h 649"/>
                <a:gd name="T22" fmla="*/ 1 w 784"/>
                <a:gd name="T23" fmla="*/ 0 h 649"/>
                <a:gd name="T24" fmla="*/ 1 w 784"/>
                <a:gd name="T25" fmla="*/ 1 h 649"/>
                <a:gd name="T26" fmla="*/ 1 w 784"/>
                <a:gd name="T27" fmla="*/ 1 h 649"/>
                <a:gd name="T28" fmla="*/ 1 w 784"/>
                <a:gd name="T29" fmla="*/ 1 h 649"/>
                <a:gd name="T30" fmla="*/ 1 w 784"/>
                <a:gd name="T31" fmla="*/ 1 h 649"/>
                <a:gd name="T32" fmla="*/ 1 w 784"/>
                <a:gd name="T33" fmla="*/ 1 h 649"/>
                <a:gd name="T34" fmla="*/ 1 w 784"/>
                <a:gd name="T35" fmla="*/ 1 h 649"/>
                <a:gd name="T36" fmla="*/ 1 w 784"/>
                <a:gd name="T37" fmla="*/ 1 h 649"/>
                <a:gd name="T38" fmla="*/ 1 w 784"/>
                <a:gd name="T39" fmla="*/ 1 h 649"/>
                <a:gd name="T40" fmla="*/ 1 w 784"/>
                <a:gd name="T41" fmla="*/ 1 h 649"/>
                <a:gd name="T42" fmla="*/ 1 w 784"/>
                <a:gd name="T43" fmla="*/ 1 h 649"/>
                <a:gd name="T44" fmla="*/ 1 w 784"/>
                <a:gd name="T45" fmla="*/ 1 h 649"/>
                <a:gd name="T46" fmla="*/ 1 w 784"/>
                <a:gd name="T47" fmla="*/ 1 h 649"/>
                <a:gd name="T48" fmla="*/ 1 w 784"/>
                <a:gd name="T49" fmla="*/ 1 h 649"/>
                <a:gd name="T50" fmla="*/ 1 w 784"/>
                <a:gd name="T51" fmla="*/ 1 h 649"/>
                <a:gd name="T52" fmla="*/ 1 w 784"/>
                <a:gd name="T53" fmla="*/ 1 h 649"/>
                <a:gd name="T54" fmla="*/ 1 w 784"/>
                <a:gd name="T55" fmla="*/ 1 h 649"/>
                <a:gd name="T56" fmla="*/ 1 w 784"/>
                <a:gd name="T57" fmla="*/ 1 h 649"/>
                <a:gd name="T58" fmla="*/ 1 w 784"/>
                <a:gd name="T59" fmla="*/ 1 h 649"/>
                <a:gd name="T60" fmla="*/ 1 w 784"/>
                <a:gd name="T61" fmla="*/ 1 h 649"/>
                <a:gd name="T62" fmla="*/ 1 w 784"/>
                <a:gd name="T63" fmla="*/ 1 h 649"/>
                <a:gd name="T64" fmla="*/ 1 w 784"/>
                <a:gd name="T65" fmla="*/ 1 h 649"/>
                <a:gd name="T66" fmla="*/ 1 w 784"/>
                <a:gd name="T67" fmla="*/ 1 h 649"/>
                <a:gd name="T68" fmla="*/ 1 w 784"/>
                <a:gd name="T69" fmla="*/ 1 h 649"/>
                <a:gd name="T70" fmla="*/ 1 w 784"/>
                <a:gd name="T71" fmla="*/ 1 h 649"/>
                <a:gd name="T72" fmla="*/ 1 w 784"/>
                <a:gd name="T73" fmla="*/ 1 h 649"/>
                <a:gd name="T74" fmla="*/ 1 w 784"/>
                <a:gd name="T75" fmla="*/ 1 h 649"/>
                <a:gd name="T76" fmla="*/ 1 w 784"/>
                <a:gd name="T77" fmla="*/ 1 h 649"/>
                <a:gd name="T78" fmla="*/ 1 w 784"/>
                <a:gd name="T79" fmla="*/ 1 h 649"/>
                <a:gd name="T80" fmla="*/ 1 w 784"/>
                <a:gd name="T81" fmla="*/ 1 h 649"/>
                <a:gd name="T82" fmla="*/ 1 w 784"/>
                <a:gd name="T83" fmla="*/ 1 h 649"/>
                <a:gd name="T84" fmla="*/ 1 w 784"/>
                <a:gd name="T85" fmla="*/ 1 h 649"/>
                <a:gd name="T86" fmla="*/ 1 w 784"/>
                <a:gd name="T87" fmla="*/ 1 h 649"/>
                <a:gd name="T88" fmla="*/ 1 w 784"/>
                <a:gd name="T89" fmla="*/ 1 h 649"/>
                <a:gd name="T90" fmla="*/ 1 w 784"/>
                <a:gd name="T91" fmla="*/ 1 h 649"/>
                <a:gd name="T92" fmla="*/ 1 w 784"/>
                <a:gd name="T93" fmla="*/ 1 h 649"/>
                <a:gd name="T94" fmla="*/ 1 w 784"/>
                <a:gd name="T95" fmla="*/ 1 h 649"/>
                <a:gd name="T96" fmla="*/ 1 w 784"/>
                <a:gd name="T97" fmla="*/ 1 h 649"/>
                <a:gd name="T98" fmla="*/ 1 w 784"/>
                <a:gd name="T99" fmla="*/ 1 h 649"/>
                <a:gd name="T100" fmla="*/ 1 w 784"/>
                <a:gd name="T101" fmla="*/ 1 h 649"/>
                <a:gd name="T102" fmla="*/ 1 w 784"/>
                <a:gd name="T103" fmla="*/ 1 h 649"/>
                <a:gd name="T104" fmla="*/ 1 w 784"/>
                <a:gd name="T105" fmla="*/ 1 h 649"/>
                <a:gd name="T106" fmla="*/ 1 w 784"/>
                <a:gd name="T107" fmla="*/ 1 h 649"/>
                <a:gd name="T108" fmla="*/ 1 w 784"/>
                <a:gd name="T109" fmla="*/ 1 h 649"/>
                <a:gd name="T110" fmla="*/ 1 w 784"/>
                <a:gd name="T111" fmla="*/ 1 h 649"/>
                <a:gd name="T112" fmla="*/ 1 w 784"/>
                <a:gd name="T113" fmla="*/ 1 h 649"/>
                <a:gd name="T114" fmla="*/ 1 w 784"/>
                <a:gd name="T115" fmla="*/ 1 h 649"/>
                <a:gd name="T116" fmla="*/ 1 w 784"/>
                <a:gd name="T117" fmla="*/ 1 h 649"/>
                <a:gd name="T118" fmla="*/ 1 w 784"/>
                <a:gd name="T119" fmla="*/ 1 h 649"/>
                <a:gd name="T120" fmla="*/ 1 w 784"/>
                <a:gd name="T121" fmla="*/ 1 h 649"/>
                <a:gd name="T122" fmla="*/ 1 w 784"/>
                <a:gd name="T123" fmla="*/ 1 h 649"/>
                <a:gd name="T124" fmla="*/ 1 w 784"/>
                <a:gd name="T125" fmla="*/ 1 h 64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784"/>
                <a:gd name="T190" fmla="*/ 0 h 649"/>
                <a:gd name="T191" fmla="*/ 784 w 784"/>
                <a:gd name="T192" fmla="*/ 649 h 649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784" h="649">
                  <a:moveTo>
                    <a:pt x="582" y="649"/>
                  </a:moveTo>
                  <a:lnTo>
                    <a:pt x="582" y="649"/>
                  </a:lnTo>
                  <a:lnTo>
                    <a:pt x="532" y="638"/>
                  </a:lnTo>
                  <a:lnTo>
                    <a:pt x="484" y="630"/>
                  </a:lnTo>
                  <a:lnTo>
                    <a:pt x="436" y="627"/>
                  </a:lnTo>
                  <a:lnTo>
                    <a:pt x="389" y="626"/>
                  </a:lnTo>
                  <a:lnTo>
                    <a:pt x="342" y="627"/>
                  </a:lnTo>
                  <a:lnTo>
                    <a:pt x="296" y="630"/>
                  </a:lnTo>
                  <a:lnTo>
                    <a:pt x="249" y="638"/>
                  </a:lnTo>
                  <a:lnTo>
                    <a:pt x="204" y="649"/>
                  </a:lnTo>
                  <a:lnTo>
                    <a:pt x="582" y="649"/>
                  </a:lnTo>
                  <a:close/>
                  <a:moveTo>
                    <a:pt x="117" y="644"/>
                  </a:moveTo>
                  <a:lnTo>
                    <a:pt x="117" y="644"/>
                  </a:lnTo>
                  <a:lnTo>
                    <a:pt x="126" y="643"/>
                  </a:lnTo>
                  <a:lnTo>
                    <a:pt x="137" y="640"/>
                  </a:lnTo>
                  <a:lnTo>
                    <a:pt x="146" y="637"/>
                  </a:lnTo>
                  <a:lnTo>
                    <a:pt x="156" y="635"/>
                  </a:lnTo>
                  <a:lnTo>
                    <a:pt x="167" y="632"/>
                  </a:lnTo>
                  <a:lnTo>
                    <a:pt x="176" y="630"/>
                  </a:lnTo>
                  <a:lnTo>
                    <a:pt x="185" y="627"/>
                  </a:lnTo>
                  <a:lnTo>
                    <a:pt x="196" y="626"/>
                  </a:lnTo>
                  <a:lnTo>
                    <a:pt x="206" y="624"/>
                  </a:lnTo>
                  <a:lnTo>
                    <a:pt x="215" y="621"/>
                  </a:lnTo>
                  <a:lnTo>
                    <a:pt x="226" y="620"/>
                  </a:lnTo>
                  <a:lnTo>
                    <a:pt x="235" y="618"/>
                  </a:lnTo>
                  <a:lnTo>
                    <a:pt x="244" y="616"/>
                  </a:lnTo>
                  <a:lnTo>
                    <a:pt x="255" y="615"/>
                  </a:lnTo>
                  <a:lnTo>
                    <a:pt x="265" y="613"/>
                  </a:lnTo>
                  <a:lnTo>
                    <a:pt x="274" y="612"/>
                  </a:lnTo>
                  <a:lnTo>
                    <a:pt x="285" y="610"/>
                  </a:lnTo>
                  <a:lnTo>
                    <a:pt x="294" y="610"/>
                  </a:lnTo>
                  <a:lnTo>
                    <a:pt x="304" y="609"/>
                  </a:lnTo>
                  <a:lnTo>
                    <a:pt x="314" y="607"/>
                  </a:lnTo>
                  <a:lnTo>
                    <a:pt x="324" y="607"/>
                  </a:lnTo>
                  <a:lnTo>
                    <a:pt x="333" y="606"/>
                  </a:lnTo>
                  <a:lnTo>
                    <a:pt x="344" y="606"/>
                  </a:lnTo>
                  <a:lnTo>
                    <a:pt x="353" y="604"/>
                  </a:lnTo>
                  <a:lnTo>
                    <a:pt x="363" y="604"/>
                  </a:lnTo>
                  <a:lnTo>
                    <a:pt x="372" y="604"/>
                  </a:lnTo>
                  <a:lnTo>
                    <a:pt x="383" y="602"/>
                  </a:lnTo>
                  <a:lnTo>
                    <a:pt x="392" y="602"/>
                  </a:lnTo>
                  <a:lnTo>
                    <a:pt x="403" y="602"/>
                  </a:lnTo>
                  <a:lnTo>
                    <a:pt x="412" y="604"/>
                  </a:lnTo>
                  <a:lnTo>
                    <a:pt x="422" y="604"/>
                  </a:lnTo>
                  <a:lnTo>
                    <a:pt x="431" y="604"/>
                  </a:lnTo>
                  <a:lnTo>
                    <a:pt x="442" y="606"/>
                  </a:lnTo>
                  <a:lnTo>
                    <a:pt x="451" y="606"/>
                  </a:lnTo>
                  <a:lnTo>
                    <a:pt x="461" y="607"/>
                  </a:lnTo>
                  <a:lnTo>
                    <a:pt x="472" y="607"/>
                  </a:lnTo>
                  <a:lnTo>
                    <a:pt x="481" y="609"/>
                  </a:lnTo>
                  <a:lnTo>
                    <a:pt x="490" y="610"/>
                  </a:lnTo>
                  <a:lnTo>
                    <a:pt x="501" y="610"/>
                  </a:lnTo>
                  <a:lnTo>
                    <a:pt x="510" y="612"/>
                  </a:lnTo>
                  <a:lnTo>
                    <a:pt x="520" y="613"/>
                  </a:lnTo>
                  <a:lnTo>
                    <a:pt x="531" y="615"/>
                  </a:lnTo>
                  <a:lnTo>
                    <a:pt x="540" y="616"/>
                  </a:lnTo>
                  <a:lnTo>
                    <a:pt x="549" y="618"/>
                  </a:lnTo>
                  <a:lnTo>
                    <a:pt x="560" y="620"/>
                  </a:lnTo>
                  <a:lnTo>
                    <a:pt x="570" y="621"/>
                  </a:lnTo>
                  <a:lnTo>
                    <a:pt x="579" y="624"/>
                  </a:lnTo>
                  <a:lnTo>
                    <a:pt x="590" y="626"/>
                  </a:lnTo>
                  <a:lnTo>
                    <a:pt x="599" y="627"/>
                  </a:lnTo>
                  <a:lnTo>
                    <a:pt x="608" y="630"/>
                  </a:lnTo>
                  <a:lnTo>
                    <a:pt x="619" y="632"/>
                  </a:lnTo>
                  <a:lnTo>
                    <a:pt x="629" y="635"/>
                  </a:lnTo>
                  <a:lnTo>
                    <a:pt x="638" y="637"/>
                  </a:lnTo>
                  <a:lnTo>
                    <a:pt x="649" y="640"/>
                  </a:lnTo>
                  <a:lnTo>
                    <a:pt x="658" y="643"/>
                  </a:lnTo>
                  <a:lnTo>
                    <a:pt x="668" y="644"/>
                  </a:lnTo>
                  <a:lnTo>
                    <a:pt x="669" y="644"/>
                  </a:lnTo>
                  <a:lnTo>
                    <a:pt x="668" y="649"/>
                  </a:lnTo>
                  <a:lnTo>
                    <a:pt x="640" y="649"/>
                  </a:lnTo>
                  <a:lnTo>
                    <a:pt x="636" y="648"/>
                  </a:lnTo>
                  <a:lnTo>
                    <a:pt x="626" y="644"/>
                  </a:lnTo>
                  <a:lnTo>
                    <a:pt x="616" y="643"/>
                  </a:lnTo>
                  <a:lnTo>
                    <a:pt x="607" y="640"/>
                  </a:lnTo>
                  <a:lnTo>
                    <a:pt x="598" y="638"/>
                  </a:lnTo>
                  <a:lnTo>
                    <a:pt x="587" y="637"/>
                  </a:lnTo>
                  <a:lnTo>
                    <a:pt x="577" y="634"/>
                  </a:lnTo>
                  <a:lnTo>
                    <a:pt x="568" y="632"/>
                  </a:lnTo>
                  <a:lnTo>
                    <a:pt x="557" y="630"/>
                  </a:lnTo>
                  <a:lnTo>
                    <a:pt x="548" y="629"/>
                  </a:lnTo>
                  <a:lnTo>
                    <a:pt x="538" y="627"/>
                  </a:lnTo>
                  <a:lnTo>
                    <a:pt x="529" y="626"/>
                  </a:lnTo>
                  <a:lnTo>
                    <a:pt x="518" y="624"/>
                  </a:lnTo>
                  <a:lnTo>
                    <a:pt x="509" y="623"/>
                  </a:lnTo>
                  <a:lnTo>
                    <a:pt x="500" y="621"/>
                  </a:lnTo>
                  <a:lnTo>
                    <a:pt x="490" y="620"/>
                  </a:lnTo>
                  <a:lnTo>
                    <a:pt x="479" y="620"/>
                  </a:lnTo>
                  <a:lnTo>
                    <a:pt x="470" y="618"/>
                  </a:lnTo>
                  <a:lnTo>
                    <a:pt x="461" y="616"/>
                  </a:lnTo>
                  <a:lnTo>
                    <a:pt x="451" y="616"/>
                  </a:lnTo>
                  <a:lnTo>
                    <a:pt x="440" y="615"/>
                  </a:lnTo>
                  <a:lnTo>
                    <a:pt x="431" y="615"/>
                  </a:lnTo>
                  <a:lnTo>
                    <a:pt x="422" y="615"/>
                  </a:lnTo>
                  <a:lnTo>
                    <a:pt x="412" y="613"/>
                  </a:lnTo>
                  <a:lnTo>
                    <a:pt x="402" y="613"/>
                  </a:lnTo>
                  <a:lnTo>
                    <a:pt x="392" y="613"/>
                  </a:lnTo>
                  <a:lnTo>
                    <a:pt x="383" y="613"/>
                  </a:lnTo>
                  <a:lnTo>
                    <a:pt x="374" y="613"/>
                  </a:lnTo>
                  <a:lnTo>
                    <a:pt x="363" y="615"/>
                  </a:lnTo>
                  <a:lnTo>
                    <a:pt x="353" y="615"/>
                  </a:lnTo>
                  <a:lnTo>
                    <a:pt x="344" y="615"/>
                  </a:lnTo>
                  <a:lnTo>
                    <a:pt x="335" y="616"/>
                  </a:lnTo>
                  <a:lnTo>
                    <a:pt x="324" y="616"/>
                  </a:lnTo>
                  <a:lnTo>
                    <a:pt x="314" y="618"/>
                  </a:lnTo>
                  <a:lnTo>
                    <a:pt x="305" y="620"/>
                  </a:lnTo>
                  <a:lnTo>
                    <a:pt x="296" y="620"/>
                  </a:lnTo>
                  <a:lnTo>
                    <a:pt x="285" y="621"/>
                  </a:lnTo>
                  <a:lnTo>
                    <a:pt x="276" y="623"/>
                  </a:lnTo>
                  <a:lnTo>
                    <a:pt x="266" y="624"/>
                  </a:lnTo>
                  <a:lnTo>
                    <a:pt x="257" y="626"/>
                  </a:lnTo>
                  <a:lnTo>
                    <a:pt x="246" y="627"/>
                  </a:lnTo>
                  <a:lnTo>
                    <a:pt x="237" y="629"/>
                  </a:lnTo>
                  <a:lnTo>
                    <a:pt x="227" y="630"/>
                  </a:lnTo>
                  <a:lnTo>
                    <a:pt x="218" y="632"/>
                  </a:lnTo>
                  <a:lnTo>
                    <a:pt x="207" y="634"/>
                  </a:lnTo>
                  <a:lnTo>
                    <a:pt x="198" y="637"/>
                  </a:lnTo>
                  <a:lnTo>
                    <a:pt x="188" y="638"/>
                  </a:lnTo>
                  <a:lnTo>
                    <a:pt x="179" y="640"/>
                  </a:lnTo>
                  <a:lnTo>
                    <a:pt x="168" y="643"/>
                  </a:lnTo>
                  <a:lnTo>
                    <a:pt x="159" y="644"/>
                  </a:lnTo>
                  <a:lnTo>
                    <a:pt x="150" y="648"/>
                  </a:lnTo>
                  <a:lnTo>
                    <a:pt x="145" y="649"/>
                  </a:lnTo>
                  <a:lnTo>
                    <a:pt x="117" y="649"/>
                  </a:lnTo>
                  <a:lnTo>
                    <a:pt x="117" y="644"/>
                  </a:lnTo>
                  <a:close/>
                  <a:moveTo>
                    <a:pt x="153" y="598"/>
                  </a:moveTo>
                  <a:lnTo>
                    <a:pt x="153" y="598"/>
                  </a:lnTo>
                  <a:lnTo>
                    <a:pt x="120" y="624"/>
                  </a:lnTo>
                  <a:lnTo>
                    <a:pt x="131" y="623"/>
                  </a:lnTo>
                  <a:lnTo>
                    <a:pt x="140" y="620"/>
                  </a:lnTo>
                  <a:lnTo>
                    <a:pt x="150" y="616"/>
                  </a:lnTo>
                  <a:lnTo>
                    <a:pt x="159" y="615"/>
                  </a:lnTo>
                  <a:lnTo>
                    <a:pt x="160" y="615"/>
                  </a:lnTo>
                  <a:lnTo>
                    <a:pt x="188" y="590"/>
                  </a:lnTo>
                  <a:lnTo>
                    <a:pt x="185" y="590"/>
                  </a:lnTo>
                  <a:lnTo>
                    <a:pt x="176" y="593"/>
                  </a:lnTo>
                  <a:lnTo>
                    <a:pt x="165" y="595"/>
                  </a:lnTo>
                  <a:lnTo>
                    <a:pt x="156" y="598"/>
                  </a:lnTo>
                  <a:lnTo>
                    <a:pt x="153" y="598"/>
                  </a:lnTo>
                  <a:close/>
                  <a:moveTo>
                    <a:pt x="209" y="585"/>
                  </a:moveTo>
                  <a:lnTo>
                    <a:pt x="209" y="585"/>
                  </a:lnTo>
                  <a:lnTo>
                    <a:pt x="179" y="610"/>
                  </a:lnTo>
                  <a:lnTo>
                    <a:pt x="188" y="607"/>
                  </a:lnTo>
                  <a:lnTo>
                    <a:pt x="199" y="606"/>
                  </a:lnTo>
                  <a:lnTo>
                    <a:pt x="209" y="604"/>
                  </a:lnTo>
                  <a:lnTo>
                    <a:pt x="216" y="602"/>
                  </a:lnTo>
                  <a:lnTo>
                    <a:pt x="241" y="579"/>
                  </a:lnTo>
                  <a:lnTo>
                    <a:pt x="235" y="581"/>
                  </a:lnTo>
                  <a:lnTo>
                    <a:pt x="224" y="582"/>
                  </a:lnTo>
                  <a:lnTo>
                    <a:pt x="215" y="584"/>
                  </a:lnTo>
                  <a:lnTo>
                    <a:pt x="209" y="585"/>
                  </a:lnTo>
                  <a:close/>
                  <a:moveTo>
                    <a:pt x="262" y="576"/>
                  </a:moveTo>
                  <a:lnTo>
                    <a:pt x="262" y="576"/>
                  </a:lnTo>
                  <a:lnTo>
                    <a:pt x="237" y="598"/>
                  </a:lnTo>
                  <a:lnTo>
                    <a:pt x="238" y="598"/>
                  </a:lnTo>
                  <a:lnTo>
                    <a:pt x="248" y="596"/>
                  </a:lnTo>
                  <a:lnTo>
                    <a:pt x="257" y="595"/>
                  </a:lnTo>
                  <a:lnTo>
                    <a:pt x="266" y="593"/>
                  </a:lnTo>
                  <a:lnTo>
                    <a:pt x="269" y="593"/>
                  </a:lnTo>
                  <a:lnTo>
                    <a:pt x="293" y="571"/>
                  </a:lnTo>
                  <a:lnTo>
                    <a:pt x="283" y="573"/>
                  </a:lnTo>
                  <a:lnTo>
                    <a:pt x="274" y="575"/>
                  </a:lnTo>
                  <a:lnTo>
                    <a:pt x="265" y="576"/>
                  </a:lnTo>
                  <a:lnTo>
                    <a:pt x="262" y="576"/>
                  </a:lnTo>
                  <a:close/>
                  <a:moveTo>
                    <a:pt x="314" y="570"/>
                  </a:moveTo>
                  <a:lnTo>
                    <a:pt x="314" y="570"/>
                  </a:lnTo>
                  <a:lnTo>
                    <a:pt x="290" y="590"/>
                  </a:lnTo>
                  <a:lnTo>
                    <a:pt x="296" y="590"/>
                  </a:lnTo>
                  <a:lnTo>
                    <a:pt x="305" y="589"/>
                  </a:lnTo>
                  <a:lnTo>
                    <a:pt x="314" y="587"/>
                  </a:lnTo>
                  <a:lnTo>
                    <a:pt x="321" y="587"/>
                  </a:lnTo>
                  <a:lnTo>
                    <a:pt x="342" y="567"/>
                  </a:lnTo>
                  <a:lnTo>
                    <a:pt x="333" y="568"/>
                  </a:lnTo>
                  <a:lnTo>
                    <a:pt x="324" y="568"/>
                  </a:lnTo>
                  <a:lnTo>
                    <a:pt x="314" y="570"/>
                  </a:lnTo>
                  <a:close/>
                  <a:moveTo>
                    <a:pt x="363" y="567"/>
                  </a:moveTo>
                  <a:lnTo>
                    <a:pt x="363" y="567"/>
                  </a:lnTo>
                  <a:lnTo>
                    <a:pt x="341" y="585"/>
                  </a:lnTo>
                  <a:lnTo>
                    <a:pt x="344" y="585"/>
                  </a:lnTo>
                  <a:lnTo>
                    <a:pt x="353" y="584"/>
                  </a:lnTo>
                  <a:lnTo>
                    <a:pt x="364" y="584"/>
                  </a:lnTo>
                  <a:lnTo>
                    <a:pt x="370" y="584"/>
                  </a:lnTo>
                  <a:lnTo>
                    <a:pt x="391" y="565"/>
                  </a:lnTo>
                  <a:lnTo>
                    <a:pt x="383" y="565"/>
                  </a:lnTo>
                  <a:lnTo>
                    <a:pt x="372" y="565"/>
                  </a:lnTo>
                  <a:lnTo>
                    <a:pt x="363" y="567"/>
                  </a:lnTo>
                  <a:close/>
                  <a:moveTo>
                    <a:pt x="411" y="565"/>
                  </a:moveTo>
                  <a:lnTo>
                    <a:pt x="411" y="565"/>
                  </a:lnTo>
                  <a:lnTo>
                    <a:pt x="389" y="582"/>
                  </a:lnTo>
                  <a:lnTo>
                    <a:pt x="392" y="582"/>
                  </a:lnTo>
                  <a:lnTo>
                    <a:pt x="402" y="584"/>
                  </a:lnTo>
                  <a:lnTo>
                    <a:pt x="412" y="584"/>
                  </a:lnTo>
                  <a:lnTo>
                    <a:pt x="417" y="584"/>
                  </a:lnTo>
                  <a:lnTo>
                    <a:pt x="436" y="567"/>
                  </a:lnTo>
                  <a:lnTo>
                    <a:pt x="433" y="567"/>
                  </a:lnTo>
                  <a:lnTo>
                    <a:pt x="422" y="567"/>
                  </a:lnTo>
                  <a:lnTo>
                    <a:pt x="412" y="565"/>
                  </a:lnTo>
                  <a:lnTo>
                    <a:pt x="411" y="565"/>
                  </a:lnTo>
                  <a:close/>
                  <a:moveTo>
                    <a:pt x="456" y="568"/>
                  </a:moveTo>
                  <a:lnTo>
                    <a:pt x="456" y="568"/>
                  </a:lnTo>
                  <a:lnTo>
                    <a:pt x="436" y="585"/>
                  </a:lnTo>
                  <a:lnTo>
                    <a:pt x="440" y="585"/>
                  </a:lnTo>
                  <a:lnTo>
                    <a:pt x="450" y="585"/>
                  </a:lnTo>
                  <a:lnTo>
                    <a:pt x="461" y="587"/>
                  </a:lnTo>
                  <a:lnTo>
                    <a:pt x="479" y="571"/>
                  </a:lnTo>
                  <a:lnTo>
                    <a:pt x="472" y="570"/>
                  </a:lnTo>
                  <a:lnTo>
                    <a:pt x="462" y="568"/>
                  </a:lnTo>
                  <a:lnTo>
                    <a:pt x="456" y="568"/>
                  </a:lnTo>
                  <a:close/>
                  <a:moveTo>
                    <a:pt x="498" y="573"/>
                  </a:moveTo>
                  <a:lnTo>
                    <a:pt x="498" y="573"/>
                  </a:lnTo>
                  <a:lnTo>
                    <a:pt x="479" y="589"/>
                  </a:lnTo>
                  <a:lnTo>
                    <a:pt x="489" y="590"/>
                  </a:lnTo>
                  <a:lnTo>
                    <a:pt x="500" y="590"/>
                  </a:lnTo>
                  <a:lnTo>
                    <a:pt x="504" y="592"/>
                  </a:lnTo>
                  <a:lnTo>
                    <a:pt x="521" y="576"/>
                  </a:lnTo>
                  <a:lnTo>
                    <a:pt x="510" y="575"/>
                  </a:lnTo>
                  <a:lnTo>
                    <a:pt x="501" y="573"/>
                  </a:lnTo>
                  <a:lnTo>
                    <a:pt x="498" y="573"/>
                  </a:lnTo>
                  <a:close/>
                  <a:moveTo>
                    <a:pt x="538" y="579"/>
                  </a:moveTo>
                  <a:lnTo>
                    <a:pt x="538" y="579"/>
                  </a:lnTo>
                  <a:lnTo>
                    <a:pt x="521" y="593"/>
                  </a:lnTo>
                  <a:lnTo>
                    <a:pt x="528" y="595"/>
                  </a:lnTo>
                  <a:lnTo>
                    <a:pt x="538" y="596"/>
                  </a:lnTo>
                  <a:lnTo>
                    <a:pt x="545" y="598"/>
                  </a:lnTo>
                  <a:lnTo>
                    <a:pt x="562" y="582"/>
                  </a:lnTo>
                  <a:lnTo>
                    <a:pt x="560" y="582"/>
                  </a:lnTo>
                  <a:lnTo>
                    <a:pt x="551" y="581"/>
                  </a:lnTo>
                  <a:lnTo>
                    <a:pt x="540" y="579"/>
                  </a:lnTo>
                  <a:lnTo>
                    <a:pt x="538" y="579"/>
                  </a:lnTo>
                  <a:close/>
                  <a:moveTo>
                    <a:pt x="579" y="585"/>
                  </a:moveTo>
                  <a:lnTo>
                    <a:pt x="579" y="585"/>
                  </a:lnTo>
                  <a:lnTo>
                    <a:pt x="560" y="601"/>
                  </a:lnTo>
                  <a:lnTo>
                    <a:pt x="566" y="602"/>
                  </a:lnTo>
                  <a:lnTo>
                    <a:pt x="577" y="604"/>
                  </a:lnTo>
                  <a:lnTo>
                    <a:pt x="584" y="606"/>
                  </a:lnTo>
                  <a:lnTo>
                    <a:pt x="599" y="590"/>
                  </a:lnTo>
                  <a:lnTo>
                    <a:pt x="590" y="589"/>
                  </a:lnTo>
                  <a:lnTo>
                    <a:pt x="580" y="587"/>
                  </a:lnTo>
                  <a:lnTo>
                    <a:pt x="579" y="585"/>
                  </a:lnTo>
                  <a:close/>
                  <a:moveTo>
                    <a:pt x="616" y="595"/>
                  </a:moveTo>
                  <a:lnTo>
                    <a:pt x="616" y="595"/>
                  </a:lnTo>
                  <a:lnTo>
                    <a:pt x="599" y="609"/>
                  </a:lnTo>
                  <a:lnTo>
                    <a:pt x="605" y="610"/>
                  </a:lnTo>
                  <a:lnTo>
                    <a:pt x="616" y="612"/>
                  </a:lnTo>
                  <a:lnTo>
                    <a:pt x="621" y="613"/>
                  </a:lnTo>
                  <a:lnTo>
                    <a:pt x="636" y="599"/>
                  </a:lnTo>
                  <a:lnTo>
                    <a:pt x="630" y="598"/>
                  </a:lnTo>
                  <a:lnTo>
                    <a:pt x="619" y="595"/>
                  </a:lnTo>
                  <a:lnTo>
                    <a:pt x="616" y="595"/>
                  </a:lnTo>
                  <a:close/>
                  <a:moveTo>
                    <a:pt x="652" y="602"/>
                  </a:moveTo>
                  <a:lnTo>
                    <a:pt x="652" y="602"/>
                  </a:lnTo>
                  <a:lnTo>
                    <a:pt x="635" y="616"/>
                  </a:lnTo>
                  <a:lnTo>
                    <a:pt x="644" y="620"/>
                  </a:lnTo>
                  <a:lnTo>
                    <a:pt x="655" y="623"/>
                  </a:lnTo>
                  <a:lnTo>
                    <a:pt x="672" y="609"/>
                  </a:lnTo>
                  <a:lnTo>
                    <a:pt x="669" y="607"/>
                  </a:lnTo>
                  <a:lnTo>
                    <a:pt x="660" y="606"/>
                  </a:lnTo>
                  <a:lnTo>
                    <a:pt x="652" y="602"/>
                  </a:lnTo>
                  <a:close/>
                  <a:moveTo>
                    <a:pt x="112" y="621"/>
                  </a:moveTo>
                  <a:lnTo>
                    <a:pt x="131" y="604"/>
                  </a:lnTo>
                  <a:lnTo>
                    <a:pt x="126" y="606"/>
                  </a:lnTo>
                  <a:lnTo>
                    <a:pt x="115" y="607"/>
                  </a:lnTo>
                  <a:lnTo>
                    <a:pt x="111" y="609"/>
                  </a:lnTo>
                  <a:lnTo>
                    <a:pt x="112" y="621"/>
                  </a:lnTo>
                  <a:close/>
                  <a:moveTo>
                    <a:pt x="672" y="624"/>
                  </a:moveTo>
                  <a:lnTo>
                    <a:pt x="669" y="626"/>
                  </a:lnTo>
                  <a:lnTo>
                    <a:pt x="671" y="627"/>
                  </a:lnTo>
                  <a:lnTo>
                    <a:pt x="672" y="624"/>
                  </a:lnTo>
                  <a:close/>
                  <a:moveTo>
                    <a:pt x="153" y="515"/>
                  </a:moveTo>
                  <a:lnTo>
                    <a:pt x="153" y="515"/>
                  </a:lnTo>
                  <a:lnTo>
                    <a:pt x="120" y="542"/>
                  </a:lnTo>
                  <a:lnTo>
                    <a:pt x="131" y="539"/>
                  </a:lnTo>
                  <a:lnTo>
                    <a:pt x="140" y="537"/>
                  </a:lnTo>
                  <a:lnTo>
                    <a:pt x="150" y="534"/>
                  </a:lnTo>
                  <a:lnTo>
                    <a:pt x="159" y="531"/>
                  </a:lnTo>
                  <a:lnTo>
                    <a:pt x="160" y="531"/>
                  </a:lnTo>
                  <a:lnTo>
                    <a:pt x="188" y="508"/>
                  </a:lnTo>
                  <a:lnTo>
                    <a:pt x="185" y="508"/>
                  </a:lnTo>
                  <a:lnTo>
                    <a:pt x="176" y="509"/>
                  </a:lnTo>
                  <a:lnTo>
                    <a:pt x="165" y="512"/>
                  </a:lnTo>
                  <a:lnTo>
                    <a:pt x="156" y="514"/>
                  </a:lnTo>
                  <a:lnTo>
                    <a:pt x="153" y="515"/>
                  </a:lnTo>
                  <a:close/>
                  <a:moveTo>
                    <a:pt x="209" y="503"/>
                  </a:moveTo>
                  <a:lnTo>
                    <a:pt x="209" y="503"/>
                  </a:lnTo>
                  <a:lnTo>
                    <a:pt x="179" y="526"/>
                  </a:lnTo>
                  <a:lnTo>
                    <a:pt x="188" y="525"/>
                  </a:lnTo>
                  <a:lnTo>
                    <a:pt x="199" y="523"/>
                  </a:lnTo>
                  <a:lnTo>
                    <a:pt x="209" y="520"/>
                  </a:lnTo>
                  <a:lnTo>
                    <a:pt x="216" y="519"/>
                  </a:lnTo>
                  <a:lnTo>
                    <a:pt x="241" y="497"/>
                  </a:lnTo>
                  <a:lnTo>
                    <a:pt x="235" y="498"/>
                  </a:lnTo>
                  <a:lnTo>
                    <a:pt x="224" y="500"/>
                  </a:lnTo>
                  <a:lnTo>
                    <a:pt x="215" y="501"/>
                  </a:lnTo>
                  <a:lnTo>
                    <a:pt x="209" y="503"/>
                  </a:lnTo>
                  <a:close/>
                  <a:moveTo>
                    <a:pt x="262" y="494"/>
                  </a:moveTo>
                  <a:lnTo>
                    <a:pt x="262" y="494"/>
                  </a:lnTo>
                  <a:lnTo>
                    <a:pt x="237" y="515"/>
                  </a:lnTo>
                  <a:lnTo>
                    <a:pt x="238" y="515"/>
                  </a:lnTo>
                  <a:lnTo>
                    <a:pt x="248" y="514"/>
                  </a:lnTo>
                  <a:lnTo>
                    <a:pt x="257" y="512"/>
                  </a:lnTo>
                  <a:lnTo>
                    <a:pt x="266" y="511"/>
                  </a:lnTo>
                  <a:lnTo>
                    <a:pt x="269" y="511"/>
                  </a:lnTo>
                  <a:lnTo>
                    <a:pt x="293" y="489"/>
                  </a:lnTo>
                  <a:lnTo>
                    <a:pt x="283" y="491"/>
                  </a:lnTo>
                  <a:lnTo>
                    <a:pt x="274" y="492"/>
                  </a:lnTo>
                  <a:lnTo>
                    <a:pt x="265" y="494"/>
                  </a:lnTo>
                  <a:lnTo>
                    <a:pt x="262" y="494"/>
                  </a:lnTo>
                  <a:close/>
                  <a:moveTo>
                    <a:pt x="314" y="488"/>
                  </a:moveTo>
                  <a:lnTo>
                    <a:pt x="314" y="488"/>
                  </a:lnTo>
                  <a:lnTo>
                    <a:pt x="290" y="508"/>
                  </a:lnTo>
                  <a:lnTo>
                    <a:pt x="296" y="506"/>
                  </a:lnTo>
                  <a:lnTo>
                    <a:pt x="305" y="506"/>
                  </a:lnTo>
                  <a:lnTo>
                    <a:pt x="314" y="505"/>
                  </a:lnTo>
                  <a:lnTo>
                    <a:pt x="321" y="505"/>
                  </a:lnTo>
                  <a:lnTo>
                    <a:pt x="342" y="484"/>
                  </a:lnTo>
                  <a:lnTo>
                    <a:pt x="333" y="486"/>
                  </a:lnTo>
                  <a:lnTo>
                    <a:pt x="324" y="486"/>
                  </a:lnTo>
                  <a:lnTo>
                    <a:pt x="314" y="488"/>
                  </a:lnTo>
                  <a:close/>
                  <a:moveTo>
                    <a:pt x="363" y="483"/>
                  </a:moveTo>
                  <a:lnTo>
                    <a:pt x="363" y="483"/>
                  </a:lnTo>
                  <a:lnTo>
                    <a:pt x="341" y="503"/>
                  </a:lnTo>
                  <a:lnTo>
                    <a:pt x="344" y="501"/>
                  </a:lnTo>
                  <a:lnTo>
                    <a:pt x="353" y="501"/>
                  </a:lnTo>
                  <a:lnTo>
                    <a:pt x="364" y="501"/>
                  </a:lnTo>
                  <a:lnTo>
                    <a:pt x="370" y="501"/>
                  </a:lnTo>
                  <a:lnTo>
                    <a:pt x="391" y="483"/>
                  </a:lnTo>
                  <a:lnTo>
                    <a:pt x="383" y="483"/>
                  </a:lnTo>
                  <a:lnTo>
                    <a:pt x="372" y="483"/>
                  </a:lnTo>
                  <a:lnTo>
                    <a:pt x="363" y="483"/>
                  </a:lnTo>
                  <a:close/>
                  <a:moveTo>
                    <a:pt x="411" y="483"/>
                  </a:moveTo>
                  <a:lnTo>
                    <a:pt x="411" y="483"/>
                  </a:lnTo>
                  <a:lnTo>
                    <a:pt x="389" y="500"/>
                  </a:lnTo>
                  <a:lnTo>
                    <a:pt x="392" y="500"/>
                  </a:lnTo>
                  <a:lnTo>
                    <a:pt x="402" y="500"/>
                  </a:lnTo>
                  <a:lnTo>
                    <a:pt x="412" y="500"/>
                  </a:lnTo>
                  <a:lnTo>
                    <a:pt x="417" y="501"/>
                  </a:lnTo>
                  <a:lnTo>
                    <a:pt x="436" y="484"/>
                  </a:lnTo>
                  <a:lnTo>
                    <a:pt x="433" y="484"/>
                  </a:lnTo>
                  <a:lnTo>
                    <a:pt x="422" y="483"/>
                  </a:lnTo>
                  <a:lnTo>
                    <a:pt x="412" y="483"/>
                  </a:lnTo>
                  <a:lnTo>
                    <a:pt x="411" y="483"/>
                  </a:lnTo>
                  <a:close/>
                  <a:moveTo>
                    <a:pt x="456" y="486"/>
                  </a:moveTo>
                  <a:lnTo>
                    <a:pt x="456" y="486"/>
                  </a:lnTo>
                  <a:lnTo>
                    <a:pt x="436" y="501"/>
                  </a:lnTo>
                  <a:lnTo>
                    <a:pt x="440" y="501"/>
                  </a:lnTo>
                  <a:lnTo>
                    <a:pt x="450" y="503"/>
                  </a:lnTo>
                  <a:lnTo>
                    <a:pt x="461" y="503"/>
                  </a:lnTo>
                  <a:lnTo>
                    <a:pt x="461" y="505"/>
                  </a:lnTo>
                  <a:lnTo>
                    <a:pt x="479" y="488"/>
                  </a:lnTo>
                  <a:lnTo>
                    <a:pt x="472" y="488"/>
                  </a:lnTo>
                  <a:lnTo>
                    <a:pt x="462" y="486"/>
                  </a:lnTo>
                  <a:lnTo>
                    <a:pt x="456" y="486"/>
                  </a:lnTo>
                  <a:close/>
                  <a:moveTo>
                    <a:pt x="498" y="491"/>
                  </a:moveTo>
                  <a:lnTo>
                    <a:pt x="498" y="491"/>
                  </a:lnTo>
                  <a:lnTo>
                    <a:pt x="479" y="506"/>
                  </a:lnTo>
                  <a:lnTo>
                    <a:pt x="489" y="506"/>
                  </a:lnTo>
                  <a:lnTo>
                    <a:pt x="500" y="508"/>
                  </a:lnTo>
                  <a:lnTo>
                    <a:pt x="504" y="509"/>
                  </a:lnTo>
                  <a:lnTo>
                    <a:pt x="521" y="494"/>
                  </a:lnTo>
                  <a:lnTo>
                    <a:pt x="510" y="492"/>
                  </a:lnTo>
                  <a:lnTo>
                    <a:pt x="501" y="491"/>
                  </a:lnTo>
                  <a:lnTo>
                    <a:pt x="498" y="491"/>
                  </a:lnTo>
                  <a:close/>
                  <a:moveTo>
                    <a:pt x="538" y="497"/>
                  </a:moveTo>
                  <a:lnTo>
                    <a:pt x="538" y="497"/>
                  </a:lnTo>
                  <a:lnTo>
                    <a:pt x="521" y="511"/>
                  </a:lnTo>
                  <a:lnTo>
                    <a:pt x="528" y="512"/>
                  </a:lnTo>
                  <a:lnTo>
                    <a:pt x="538" y="514"/>
                  </a:lnTo>
                  <a:lnTo>
                    <a:pt x="545" y="515"/>
                  </a:lnTo>
                  <a:lnTo>
                    <a:pt x="562" y="500"/>
                  </a:lnTo>
                  <a:lnTo>
                    <a:pt x="560" y="500"/>
                  </a:lnTo>
                  <a:lnTo>
                    <a:pt x="551" y="498"/>
                  </a:lnTo>
                  <a:lnTo>
                    <a:pt x="540" y="497"/>
                  </a:lnTo>
                  <a:lnTo>
                    <a:pt x="538" y="497"/>
                  </a:lnTo>
                  <a:close/>
                  <a:moveTo>
                    <a:pt x="579" y="503"/>
                  </a:moveTo>
                  <a:lnTo>
                    <a:pt x="579" y="503"/>
                  </a:lnTo>
                  <a:lnTo>
                    <a:pt x="560" y="517"/>
                  </a:lnTo>
                  <a:lnTo>
                    <a:pt x="566" y="519"/>
                  </a:lnTo>
                  <a:lnTo>
                    <a:pt x="577" y="520"/>
                  </a:lnTo>
                  <a:lnTo>
                    <a:pt x="584" y="522"/>
                  </a:lnTo>
                  <a:lnTo>
                    <a:pt x="599" y="508"/>
                  </a:lnTo>
                  <a:lnTo>
                    <a:pt x="590" y="506"/>
                  </a:lnTo>
                  <a:lnTo>
                    <a:pt x="580" y="503"/>
                  </a:lnTo>
                  <a:lnTo>
                    <a:pt x="579" y="503"/>
                  </a:lnTo>
                  <a:close/>
                  <a:moveTo>
                    <a:pt x="616" y="511"/>
                  </a:moveTo>
                  <a:lnTo>
                    <a:pt x="616" y="511"/>
                  </a:lnTo>
                  <a:lnTo>
                    <a:pt x="599" y="525"/>
                  </a:lnTo>
                  <a:lnTo>
                    <a:pt x="605" y="526"/>
                  </a:lnTo>
                  <a:lnTo>
                    <a:pt x="616" y="529"/>
                  </a:lnTo>
                  <a:lnTo>
                    <a:pt x="621" y="531"/>
                  </a:lnTo>
                  <a:lnTo>
                    <a:pt x="636" y="517"/>
                  </a:lnTo>
                  <a:lnTo>
                    <a:pt x="630" y="514"/>
                  </a:lnTo>
                  <a:lnTo>
                    <a:pt x="619" y="512"/>
                  </a:lnTo>
                  <a:lnTo>
                    <a:pt x="616" y="511"/>
                  </a:lnTo>
                  <a:close/>
                  <a:moveTo>
                    <a:pt x="652" y="520"/>
                  </a:moveTo>
                  <a:lnTo>
                    <a:pt x="652" y="520"/>
                  </a:lnTo>
                  <a:lnTo>
                    <a:pt x="635" y="534"/>
                  </a:lnTo>
                  <a:lnTo>
                    <a:pt x="644" y="537"/>
                  </a:lnTo>
                  <a:lnTo>
                    <a:pt x="655" y="539"/>
                  </a:lnTo>
                  <a:lnTo>
                    <a:pt x="655" y="540"/>
                  </a:lnTo>
                  <a:lnTo>
                    <a:pt x="672" y="526"/>
                  </a:lnTo>
                  <a:lnTo>
                    <a:pt x="669" y="525"/>
                  </a:lnTo>
                  <a:lnTo>
                    <a:pt x="660" y="522"/>
                  </a:lnTo>
                  <a:lnTo>
                    <a:pt x="652" y="520"/>
                  </a:lnTo>
                  <a:close/>
                  <a:moveTo>
                    <a:pt x="94" y="531"/>
                  </a:moveTo>
                  <a:lnTo>
                    <a:pt x="101" y="548"/>
                  </a:lnTo>
                  <a:lnTo>
                    <a:pt x="101" y="547"/>
                  </a:lnTo>
                  <a:lnTo>
                    <a:pt x="131" y="520"/>
                  </a:lnTo>
                  <a:lnTo>
                    <a:pt x="126" y="522"/>
                  </a:lnTo>
                  <a:lnTo>
                    <a:pt x="115" y="525"/>
                  </a:lnTo>
                  <a:lnTo>
                    <a:pt x="106" y="528"/>
                  </a:lnTo>
                  <a:lnTo>
                    <a:pt x="97" y="531"/>
                  </a:lnTo>
                  <a:lnTo>
                    <a:pt x="94" y="531"/>
                  </a:lnTo>
                  <a:close/>
                  <a:moveTo>
                    <a:pt x="686" y="529"/>
                  </a:moveTo>
                  <a:lnTo>
                    <a:pt x="669" y="543"/>
                  </a:lnTo>
                  <a:lnTo>
                    <a:pt x="674" y="545"/>
                  </a:lnTo>
                  <a:lnTo>
                    <a:pt x="685" y="548"/>
                  </a:lnTo>
                  <a:lnTo>
                    <a:pt x="689" y="531"/>
                  </a:lnTo>
                  <a:lnTo>
                    <a:pt x="686" y="529"/>
                  </a:lnTo>
                  <a:close/>
                  <a:moveTo>
                    <a:pt x="392" y="421"/>
                  </a:moveTo>
                  <a:lnTo>
                    <a:pt x="392" y="421"/>
                  </a:lnTo>
                  <a:lnTo>
                    <a:pt x="381" y="430"/>
                  </a:lnTo>
                  <a:lnTo>
                    <a:pt x="370" y="438"/>
                  </a:lnTo>
                  <a:lnTo>
                    <a:pt x="358" y="444"/>
                  </a:lnTo>
                  <a:lnTo>
                    <a:pt x="347" y="449"/>
                  </a:lnTo>
                  <a:lnTo>
                    <a:pt x="336" y="453"/>
                  </a:lnTo>
                  <a:lnTo>
                    <a:pt x="324" y="456"/>
                  </a:lnTo>
                  <a:lnTo>
                    <a:pt x="313" y="458"/>
                  </a:lnTo>
                  <a:lnTo>
                    <a:pt x="302" y="460"/>
                  </a:lnTo>
                  <a:lnTo>
                    <a:pt x="279" y="460"/>
                  </a:lnTo>
                  <a:lnTo>
                    <a:pt x="254" y="456"/>
                  </a:lnTo>
                  <a:lnTo>
                    <a:pt x="230" y="450"/>
                  </a:lnTo>
                  <a:lnTo>
                    <a:pt x="207" y="441"/>
                  </a:lnTo>
                  <a:lnTo>
                    <a:pt x="196" y="455"/>
                  </a:lnTo>
                  <a:lnTo>
                    <a:pt x="184" y="466"/>
                  </a:lnTo>
                  <a:lnTo>
                    <a:pt x="171" y="474"/>
                  </a:lnTo>
                  <a:lnTo>
                    <a:pt x="156" y="480"/>
                  </a:lnTo>
                  <a:lnTo>
                    <a:pt x="140" y="483"/>
                  </a:lnTo>
                  <a:lnTo>
                    <a:pt x="122" y="483"/>
                  </a:lnTo>
                  <a:lnTo>
                    <a:pt x="100" y="480"/>
                  </a:lnTo>
                  <a:lnTo>
                    <a:pt x="76" y="474"/>
                  </a:lnTo>
                  <a:lnTo>
                    <a:pt x="84" y="495"/>
                  </a:lnTo>
                  <a:lnTo>
                    <a:pt x="104" y="500"/>
                  </a:lnTo>
                  <a:lnTo>
                    <a:pt x="123" y="501"/>
                  </a:lnTo>
                  <a:lnTo>
                    <a:pt x="140" y="501"/>
                  </a:lnTo>
                  <a:lnTo>
                    <a:pt x="156" y="498"/>
                  </a:lnTo>
                  <a:lnTo>
                    <a:pt x="171" y="494"/>
                  </a:lnTo>
                  <a:lnTo>
                    <a:pt x="185" y="486"/>
                  </a:lnTo>
                  <a:lnTo>
                    <a:pt x="199" y="477"/>
                  </a:lnTo>
                  <a:lnTo>
                    <a:pt x="212" y="464"/>
                  </a:lnTo>
                  <a:lnTo>
                    <a:pt x="235" y="472"/>
                  </a:lnTo>
                  <a:lnTo>
                    <a:pt x="258" y="477"/>
                  </a:lnTo>
                  <a:lnTo>
                    <a:pt x="283" y="480"/>
                  </a:lnTo>
                  <a:lnTo>
                    <a:pt x="305" y="478"/>
                  </a:lnTo>
                  <a:lnTo>
                    <a:pt x="328" y="475"/>
                  </a:lnTo>
                  <a:lnTo>
                    <a:pt x="350" y="467"/>
                  </a:lnTo>
                  <a:lnTo>
                    <a:pt x="372" y="458"/>
                  </a:lnTo>
                  <a:lnTo>
                    <a:pt x="392" y="446"/>
                  </a:lnTo>
                  <a:lnTo>
                    <a:pt x="412" y="458"/>
                  </a:lnTo>
                  <a:lnTo>
                    <a:pt x="434" y="467"/>
                  </a:lnTo>
                  <a:lnTo>
                    <a:pt x="456" y="475"/>
                  </a:lnTo>
                  <a:lnTo>
                    <a:pt x="479" y="478"/>
                  </a:lnTo>
                  <a:lnTo>
                    <a:pt x="503" y="480"/>
                  </a:lnTo>
                  <a:lnTo>
                    <a:pt x="526" y="477"/>
                  </a:lnTo>
                  <a:lnTo>
                    <a:pt x="549" y="472"/>
                  </a:lnTo>
                  <a:lnTo>
                    <a:pt x="574" y="464"/>
                  </a:lnTo>
                  <a:lnTo>
                    <a:pt x="587" y="477"/>
                  </a:lnTo>
                  <a:lnTo>
                    <a:pt x="599" y="486"/>
                  </a:lnTo>
                  <a:lnTo>
                    <a:pt x="613" y="494"/>
                  </a:lnTo>
                  <a:lnTo>
                    <a:pt x="629" y="498"/>
                  </a:lnTo>
                  <a:lnTo>
                    <a:pt x="644" y="501"/>
                  </a:lnTo>
                  <a:lnTo>
                    <a:pt x="661" y="501"/>
                  </a:lnTo>
                  <a:lnTo>
                    <a:pt x="682" y="500"/>
                  </a:lnTo>
                  <a:lnTo>
                    <a:pt x="702" y="495"/>
                  </a:lnTo>
                  <a:lnTo>
                    <a:pt x="708" y="474"/>
                  </a:lnTo>
                  <a:lnTo>
                    <a:pt x="685" y="480"/>
                  </a:lnTo>
                  <a:lnTo>
                    <a:pt x="664" y="483"/>
                  </a:lnTo>
                  <a:lnTo>
                    <a:pt x="646" y="483"/>
                  </a:lnTo>
                  <a:lnTo>
                    <a:pt x="629" y="480"/>
                  </a:lnTo>
                  <a:lnTo>
                    <a:pt x="615" y="474"/>
                  </a:lnTo>
                  <a:lnTo>
                    <a:pt x="601" y="466"/>
                  </a:lnTo>
                  <a:lnTo>
                    <a:pt x="588" y="455"/>
                  </a:lnTo>
                  <a:lnTo>
                    <a:pt x="577" y="441"/>
                  </a:lnTo>
                  <a:lnTo>
                    <a:pt x="554" y="450"/>
                  </a:lnTo>
                  <a:lnTo>
                    <a:pt x="531" y="456"/>
                  </a:lnTo>
                  <a:lnTo>
                    <a:pt x="507" y="460"/>
                  </a:lnTo>
                  <a:lnTo>
                    <a:pt x="484" y="460"/>
                  </a:lnTo>
                  <a:lnTo>
                    <a:pt x="472" y="458"/>
                  </a:lnTo>
                  <a:lnTo>
                    <a:pt x="461" y="456"/>
                  </a:lnTo>
                  <a:lnTo>
                    <a:pt x="450" y="453"/>
                  </a:lnTo>
                  <a:lnTo>
                    <a:pt x="437" y="449"/>
                  </a:lnTo>
                  <a:lnTo>
                    <a:pt x="426" y="444"/>
                  </a:lnTo>
                  <a:lnTo>
                    <a:pt x="416" y="438"/>
                  </a:lnTo>
                  <a:lnTo>
                    <a:pt x="403" y="430"/>
                  </a:lnTo>
                  <a:lnTo>
                    <a:pt x="392" y="421"/>
                  </a:lnTo>
                  <a:close/>
                  <a:moveTo>
                    <a:pt x="353" y="108"/>
                  </a:moveTo>
                  <a:lnTo>
                    <a:pt x="353" y="108"/>
                  </a:lnTo>
                  <a:lnTo>
                    <a:pt x="369" y="105"/>
                  </a:lnTo>
                  <a:lnTo>
                    <a:pt x="383" y="104"/>
                  </a:lnTo>
                  <a:lnTo>
                    <a:pt x="383" y="54"/>
                  </a:lnTo>
                  <a:lnTo>
                    <a:pt x="370" y="56"/>
                  </a:lnTo>
                  <a:lnTo>
                    <a:pt x="360" y="57"/>
                  </a:lnTo>
                  <a:lnTo>
                    <a:pt x="350" y="62"/>
                  </a:lnTo>
                  <a:lnTo>
                    <a:pt x="342" y="66"/>
                  </a:lnTo>
                  <a:lnTo>
                    <a:pt x="342" y="45"/>
                  </a:lnTo>
                  <a:lnTo>
                    <a:pt x="342" y="23"/>
                  </a:lnTo>
                  <a:lnTo>
                    <a:pt x="350" y="28"/>
                  </a:lnTo>
                  <a:lnTo>
                    <a:pt x="360" y="32"/>
                  </a:lnTo>
                  <a:lnTo>
                    <a:pt x="370" y="35"/>
                  </a:lnTo>
                  <a:lnTo>
                    <a:pt x="383" y="35"/>
                  </a:lnTo>
                  <a:lnTo>
                    <a:pt x="381" y="26"/>
                  </a:lnTo>
                  <a:lnTo>
                    <a:pt x="378" y="17"/>
                  </a:lnTo>
                  <a:lnTo>
                    <a:pt x="375" y="7"/>
                  </a:lnTo>
                  <a:lnTo>
                    <a:pt x="370" y="0"/>
                  </a:lnTo>
                  <a:lnTo>
                    <a:pt x="392" y="0"/>
                  </a:lnTo>
                  <a:lnTo>
                    <a:pt x="414" y="0"/>
                  </a:lnTo>
                  <a:lnTo>
                    <a:pt x="409" y="7"/>
                  </a:lnTo>
                  <a:lnTo>
                    <a:pt x="406" y="17"/>
                  </a:lnTo>
                  <a:lnTo>
                    <a:pt x="403" y="26"/>
                  </a:lnTo>
                  <a:lnTo>
                    <a:pt x="402" y="35"/>
                  </a:lnTo>
                  <a:lnTo>
                    <a:pt x="414" y="35"/>
                  </a:lnTo>
                  <a:lnTo>
                    <a:pt x="425" y="32"/>
                  </a:lnTo>
                  <a:lnTo>
                    <a:pt x="434" y="28"/>
                  </a:lnTo>
                  <a:lnTo>
                    <a:pt x="444" y="23"/>
                  </a:lnTo>
                  <a:lnTo>
                    <a:pt x="444" y="45"/>
                  </a:lnTo>
                  <a:lnTo>
                    <a:pt x="444" y="66"/>
                  </a:lnTo>
                  <a:lnTo>
                    <a:pt x="434" y="62"/>
                  </a:lnTo>
                  <a:lnTo>
                    <a:pt x="425" y="57"/>
                  </a:lnTo>
                  <a:lnTo>
                    <a:pt x="414" y="56"/>
                  </a:lnTo>
                  <a:lnTo>
                    <a:pt x="402" y="54"/>
                  </a:lnTo>
                  <a:lnTo>
                    <a:pt x="402" y="104"/>
                  </a:lnTo>
                  <a:lnTo>
                    <a:pt x="416" y="105"/>
                  </a:lnTo>
                  <a:lnTo>
                    <a:pt x="433" y="108"/>
                  </a:lnTo>
                  <a:lnTo>
                    <a:pt x="434" y="115"/>
                  </a:lnTo>
                  <a:lnTo>
                    <a:pt x="434" y="121"/>
                  </a:lnTo>
                  <a:lnTo>
                    <a:pt x="434" y="126"/>
                  </a:lnTo>
                  <a:lnTo>
                    <a:pt x="411" y="122"/>
                  </a:lnTo>
                  <a:lnTo>
                    <a:pt x="391" y="121"/>
                  </a:lnTo>
                  <a:lnTo>
                    <a:pt x="372" y="122"/>
                  </a:lnTo>
                  <a:lnTo>
                    <a:pt x="352" y="126"/>
                  </a:lnTo>
                  <a:lnTo>
                    <a:pt x="350" y="121"/>
                  </a:lnTo>
                  <a:lnTo>
                    <a:pt x="352" y="115"/>
                  </a:lnTo>
                  <a:lnTo>
                    <a:pt x="353" y="108"/>
                  </a:lnTo>
                  <a:close/>
                  <a:moveTo>
                    <a:pt x="406" y="82"/>
                  </a:moveTo>
                  <a:lnTo>
                    <a:pt x="406" y="82"/>
                  </a:lnTo>
                  <a:lnTo>
                    <a:pt x="414" y="85"/>
                  </a:lnTo>
                  <a:lnTo>
                    <a:pt x="420" y="90"/>
                  </a:lnTo>
                  <a:lnTo>
                    <a:pt x="425" y="96"/>
                  </a:lnTo>
                  <a:lnTo>
                    <a:pt x="430" y="102"/>
                  </a:lnTo>
                  <a:lnTo>
                    <a:pt x="426" y="101"/>
                  </a:lnTo>
                  <a:lnTo>
                    <a:pt x="422" y="101"/>
                  </a:lnTo>
                  <a:lnTo>
                    <a:pt x="419" y="101"/>
                  </a:lnTo>
                  <a:lnTo>
                    <a:pt x="416" y="99"/>
                  </a:lnTo>
                  <a:lnTo>
                    <a:pt x="412" y="99"/>
                  </a:lnTo>
                  <a:lnTo>
                    <a:pt x="409" y="99"/>
                  </a:lnTo>
                  <a:lnTo>
                    <a:pt x="406" y="99"/>
                  </a:lnTo>
                  <a:lnTo>
                    <a:pt x="406" y="82"/>
                  </a:lnTo>
                  <a:close/>
                  <a:moveTo>
                    <a:pt x="433" y="132"/>
                  </a:moveTo>
                  <a:lnTo>
                    <a:pt x="433" y="132"/>
                  </a:lnTo>
                  <a:lnTo>
                    <a:pt x="431" y="138"/>
                  </a:lnTo>
                  <a:lnTo>
                    <a:pt x="426" y="144"/>
                  </a:lnTo>
                  <a:lnTo>
                    <a:pt x="423" y="149"/>
                  </a:lnTo>
                  <a:lnTo>
                    <a:pt x="419" y="153"/>
                  </a:lnTo>
                  <a:lnTo>
                    <a:pt x="412" y="157"/>
                  </a:lnTo>
                  <a:lnTo>
                    <a:pt x="406" y="160"/>
                  </a:lnTo>
                  <a:lnTo>
                    <a:pt x="400" y="161"/>
                  </a:lnTo>
                  <a:lnTo>
                    <a:pt x="392" y="163"/>
                  </a:lnTo>
                  <a:lnTo>
                    <a:pt x="386" y="161"/>
                  </a:lnTo>
                  <a:lnTo>
                    <a:pt x="378" y="160"/>
                  </a:lnTo>
                  <a:lnTo>
                    <a:pt x="372" y="157"/>
                  </a:lnTo>
                  <a:lnTo>
                    <a:pt x="367" y="153"/>
                  </a:lnTo>
                  <a:lnTo>
                    <a:pt x="361" y="149"/>
                  </a:lnTo>
                  <a:lnTo>
                    <a:pt x="358" y="144"/>
                  </a:lnTo>
                  <a:lnTo>
                    <a:pt x="355" y="138"/>
                  </a:lnTo>
                  <a:lnTo>
                    <a:pt x="352" y="132"/>
                  </a:lnTo>
                  <a:lnTo>
                    <a:pt x="353" y="130"/>
                  </a:lnTo>
                  <a:lnTo>
                    <a:pt x="356" y="130"/>
                  </a:lnTo>
                  <a:lnTo>
                    <a:pt x="360" y="129"/>
                  </a:lnTo>
                  <a:lnTo>
                    <a:pt x="364" y="129"/>
                  </a:lnTo>
                  <a:lnTo>
                    <a:pt x="367" y="129"/>
                  </a:lnTo>
                  <a:lnTo>
                    <a:pt x="370" y="127"/>
                  </a:lnTo>
                  <a:lnTo>
                    <a:pt x="374" y="127"/>
                  </a:lnTo>
                  <a:lnTo>
                    <a:pt x="377" y="127"/>
                  </a:lnTo>
                  <a:lnTo>
                    <a:pt x="378" y="127"/>
                  </a:lnTo>
                  <a:lnTo>
                    <a:pt x="381" y="127"/>
                  </a:lnTo>
                  <a:lnTo>
                    <a:pt x="384" y="127"/>
                  </a:lnTo>
                  <a:lnTo>
                    <a:pt x="388" y="127"/>
                  </a:lnTo>
                  <a:lnTo>
                    <a:pt x="391" y="126"/>
                  </a:lnTo>
                  <a:lnTo>
                    <a:pt x="394" y="127"/>
                  </a:lnTo>
                  <a:lnTo>
                    <a:pt x="397" y="127"/>
                  </a:lnTo>
                  <a:lnTo>
                    <a:pt x="400" y="127"/>
                  </a:lnTo>
                  <a:lnTo>
                    <a:pt x="403" y="127"/>
                  </a:lnTo>
                  <a:lnTo>
                    <a:pt x="406" y="127"/>
                  </a:lnTo>
                  <a:lnTo>
                    <a:pt x="409" y="127"/>
                  </a:lnTo>
                  <a:lnTo>
                    <a:pt x="412" y="129"/>
                  </a:lnTo>
                  <a:lnTo>
                    <a:pt x="416" y="129"/>
                  </a:lnTo>
                  <a:lnTo>
                    <a:pt x="419" y="129"/>
                  </a:lnTo>
                  <a:lnTo>
                    <a:pt x="423" y="130"/>
                  </a:lnTo>
                  <a:lnTo>
                    <a:pt x="426" y="130"/>
                  </a:lnTo>
                  <a:lnTo>
                    <a:pt x="430" y="130"/>
                  </a:lnTo>
                  <a:lnTo>
                    <a:pt x="433" y="132"/>
                  </a:lnTo>
                  <a:close/>
                  <a:moveTo>
                    <a:pt x="355" y="102"/>
                  </a:moveTo>
                  <a:lnTo>
                    <a:pt x="355" y="102"/>
                  </a:lnTo>
                  <a:lnTo>
                    <a:pt x="360" y="96"/>
                  </a:lnTo>
                  <a:lnTo>
                    <a:pt x="364" y="90"/>
                  </a:lnTo>
                  <a:lnTo>
                    <a:pt x="370" y="85"/>
                  </a:lnTo>
                  <a:lnTo>
                    <a:pt x="378" y="82"/>
                  </a:lnTo>
                  <a:lnTo>
                    <a:pt x="378" y="99"/>
                  </a:lnTo>
                  <a:lnTo>
                    <a:pt x="377" y="99"/>
                  </a:lnTo>
                  <a:lnTo>
                    <a:pt x="374" y="99"/>
                  </a:lnTo>
                  <a:lnTo>
                    <a:pt x="370" y="101"/>
                  </a:lnTo>
                  <a:lnTo>
                    <a:pt x="366" y="101"/>
                  </a:lnTo>
                  <a:lnTo>
                    <a:pt x="363" y="101"/>
                  </a:lnTo>
                  <a:lnTo>
                    <a:pt x="360" y="102"/>
                  </a:lnTo>
                  <a:lnTo>
                    <a:pt x="356" y="102"/>
                  </a:lnTo>
                  <a:lnTo>
                    <a:pt x="355" y="102"/>
                  </a:lnTo>
                  <a:close/>
                  <a:moveTo>
                    <a:pt x="394" y="411"/>
                  </a:moveTo>
                  <a:lnTo>
                    <a:pt x="394" y="411"/>
                  </a:lnTo>
                  <a:lnTo>
                    <a:pt x="398" y="410"/>
                  </a:lnTo>
                  <a:lnTo>
                    <a:pt x="403" y="408"/>
                  </a:lnTo>
                  <a:lnTo>
                    <a:pt x="408" y="404"/>
                  </a:lnTo>
                  <a:lnTo>
                    <a:pt x="411" y="399"/>
                  </a:lnTo>
                  <a:lnTo>
                    <a:pt x="414" y="393"/>
                  </a:lnTo>
                  <a:lnTo>
                    <a:pt x="417" y="387"/>
                  </a:lnTo>
                  <a:lnTo>
                    <a:pt x="419" y="379"/>
                  </a:lnTo>
                  <a:lnTo>
                    <a:pt x="419" y="371"/>
                  </a:lnTo>
                  <a:lnTo>
                    <a:pt x="419" y="363"/>
                  </a:lnTo>
                  <a:lnTo>
                    <a:pt x="417" y="355"/>
                  </a:lnTo>
                  <a:lnTo>
                    <a:pt x="414" y="349"/>
                  </a:lnTo>
                  <a:lnTo>
                    <a:pt x="411" y="343"/>
                  </a:lnTo>
                  <a:lnTo>
                    <a:pt x="408" y="338"/>
                  </a:lnTo>
                  <a:lnTo>
                    <a:pt x="403" y="334"/>
                  </a:lnTo>
                  <a:lnTo>
                    <a:pt x="398" y="332"/>
                  </a:lnTo>
                  <a:lnTo>
                    <a:pt x="394" y="331"/>
                  </a:lnTo>
                  <a:lnTo>
                    <a:pt x="388" y="332"/>
                  </a:lnTo>
                  <a:lnTo>
                    <a:pt x="383" y="334"/>
                  </a:lnTo>
                  <a:lnTo>
                    <a:pt x="378" y="338"/>
                  </a:lnTo>
                  <a:lnTo>
                    <a:pt x="375" y="343"/>
                  </a:lnTo>
                  <a:lnTo>
                    <a:pt x="372" y="349"/>
                  </a:lnTo>
                  <a:lnTo>
                    <a:pt x="369" y="355"/>
                  </a:lnTo>
                  <a:lnTo>
                    <a:pt x="367" y="363"/>
                  </a:lnTo>
                  <a:lnTo>
                    <a:pt x="367" y="371"/>
                  </a:lnTo>
                  <a:lnTo>
                    <a:pt x="367" y="379"/>
                  </a:lnTo>
                  <a:lnTo>
                    <a:pt x="369" y="387"/>
                  </a:lnTo>
                  <a:lnTo>
                    <a:pt x="372" y="393"/>
                  </a:lnTo>
                  <a:lnTo>
                    <a:pt x="375" y="399"/>
                  </a:lnTo>
                  <a:lnTo>
                    <a:pt x="378" y="404"/>
                  </a:lnTo>
                  <a:lnTo>
                    <a:pt x="383" y="408"/>
                  </a:lnTo>
                  <a:lnTo>
                    <a:pt x="388" y="410"/>
                  </a:lnTo>
                  <a:lnTo>
                    <a:pt x="394" y="411"/>
                  </a:lnTo>
                  <a:close/>
                  <a:moveTo>
                    <a:pt x="392" y="275"/>
                  </a:moveTo>
                  <a:lnTo>
                    <a:pt x="392" y="275"/>
                  </a:lnTo>
                  <a:lnTo>
                    <a:pt x="378" y="303"/>
                  </a:lnTo>
                  <a:lnTo>
                    <a:pt x="352" y="306"/>
                  </a:lnTo>
                  <a:lnTo>
                    <a:pt x="372" y="332"/>
                  </a:lnTo>
                  <a:lnTo>
                    <a:pt x="378" y="327"/>
                  </a:lnTo>
                  <a:lnTo>
                    <a:pt x="367" y="314"/>
                  </a:lnTo>
                  <a:lnTo>
                    <a:pt x="384" y="312"/>
                  </a:lnTo>
                  <a:lnTo>
                    <a:pt x="392" y="293"/>
                  </a:lnTo>
                  <a:lnTo>
                    <a:pt x="402" y="312"/>
                  </a:lnTo>
                  <a:lnTo>
                    <a:pt x="417" y="314"/>
                  </a:lnTo>
                  <a:lnTo>
                    <a:pt x="408" y="327"/>
                  </a:lnTo>
                  <a:lnTo>
                    <a:pt x="414" y="332"/>
                  </a:lnTo>
                  <a:lnTo>
                    <a:pt x="434" y="306"/>
                  </a:lnTo>
                  <a:lnTo>
                    <a:pt x="406" y="303"/>
                  </a:lnTo>
                  <a:lnTo>
                    <a:pt x="392" y="275"/>
                  </a:lnTo>
                  <a:close/>
                  <a:moveTo>
                    <a:pt x="486" y="349"/>
                  </a:moveTo>
                  <a:lnTo>
                    <a:pt x="426" y="363"/>
                  </a:lnTo>
                  <a:lnTo>
                    <a:pt x="426" y="371"/>
                  </a:lnTo>
                  <a:lnTo>
                    <a:pt x="426" y="373"/>
                  </a:lnTo>
                  <a:lnTo>
                    <a:pt x="461" y="366"/>
                  </a:lnTo>
                  <a:lnTo>
                    <a:pt x="453" y="376"/>
                  </a:lnTo>
                  <a:lnTo>
                    <a:pt x="467" y="387"/>
                  </a:lnTo>
                  <a:lnTo>
                    <a:pt x="451" y="390"/>
                  </a:lnTo>
                  <a:lnTo>
                    <a:pt x="454" y="404"/>
                  </a:lnTo>
                  <a:lnTo>
                    <a:pt x="423" y="393"/>
                  </a:lnTo>
                  <a:lnTo>
                    <a:pt x="417" y="405"/>
                  </a:lnTo>
                  <a:lnTo>
                    <a:pt x="476" y="421"/>
                  </a:lnTo>
                  <a:lnTo>
                    <a:pt x="468" y="397"/>
                  </a:lnTo>
                  <a:lnTo>
                    <a:pt x="495" y="388"/>
                  </a:lnTo>
                  <a:lnTo>
                    <a:pt x="470" y="373"/>
                  </a:lnTo>
                  <a:lnTo>
                    <a:pt x="486" y="349"/>
                  </a:lnTo>
                  <a:close/>
                  <a:moveTo>
                    <a:pt x="509" y="393"/>
                  </a:moveTo>
                  <a:lnTo>
                    <a:pt x="509" y="393"/>
                  </a:lnTo>
                  <a:lnTo>
                    <a:pt x="504" y="393"/>
                  </a:lnTo>
                  <a:lnTo>
                    <a:pt x="501" y="396"/>
                  </a:lnTo>
                  <a:lnTo>
                    <a:pt x="498" y="399"/>
                  </a:lnTo>
                  <a:lnTo>
                    <a:pt x="498" y="404"/>
                  </a:lnTo>
                  <a:lnTo>
                    <a:pt x="498" y="408"/>
                  </a:lnTo>
                  <a:lnTo>
                    <a:pt x="501" y="413"/>
                  </a:lnTo>
                  <a:lnTo>
                    <a:pt x="504" y="416"/>
                  </a:lnTo>
                  <a:lnTo>
                    <a:pt x="509" y="416"/>
                  </a:lnTo>
                  <a:lnTo>
                    <a:pt x="514" y="416"/>
                  </a:lnTo>
                  <a:lnTo>
                    <a:pt x="518" y="413"/>
                  </a:lnTo>
                  <a:lnTo>
                    <a:pt x="520" y="408"/>
                  </a:lnTo>
                  <a:lnTo>
                    <a:pt x="521" y="404"/>
                  </a:lnTo>
                  <a:lnTo>
                    <a:pt x="520" y="399"/>
                  </a:lnTo>
                  <a:lnTo>
                    <a:pt x="518" y="396"/>
                  </a:lnTo>
                  <a:lnTo>
                    <a:pt x="514" y="393"/>
                  </a:lnTo>
                  <a:lnTo>
                    <a:pt x="509" y="393"/>
                  </a:lnTo>
                  <a:close/>
                  <a:moveTo>
                    <a:pt x="521" y="355"/>
                  </a:moveTo>
                  <a:lnTo>
                    <a:pt x="521" y="355"/>
                  </a:lnTo>
                  <a:lnTo>
                    <a:pt x="517" y="357"/>
                  </a:lnTo>
                  <a:lnTo>
                    <a:pt x="512" y="359"/>
                  </a:lnTo>
                  <a:lnTo>
                    <a:pt x="510" y="363"/>
                  </a:lnTo>
                  <a:lnTo>
                    <a:pt x="509" y="368"/>
                  </a:lnTo>
                  <a:lnTo>
                    <a:pt x="510" y="373"/>
                  </a:lnTo>
                  <a:lnTo>
                    <a:pt x="512" y="376"/>
                  </a:lnTo>
                  <a:lnTo>
                    <a:pt x="517" y="379"/>
                  </a:lnTo>
                  <a:lnTo>
                    <a:pt x="521" y="380"/>
                  </a:lnTo>
                  <a:lnTo>
                    <a:pt x="526" y="379"/>
                  </a:lnTo>
                  <a:lnTo>
                    <a:pt x="529" y="376"/>
                  </a:lnTo>
                  <a:lnTo>
                    <a:pt x="532" y="373"/>
                  </a:lnTo>
                  <a:lnTo>
                    <a:pt x="532" y="368"/>
                  </a:lnTo>
                  <a:lnTo>
                    <a:pt x="532" y="363"/>
                  </a:lnTo>
                  <a:lnTo>
                    <a:pt x="529" y="359"/>
                  </a:lnTo>
                  <a:lnTo>
                    <a:pt x="526" y="357"/>
                  </a:lnTo>
                  <a:lnTo>
                    <a:pt x="521" y="355"/>
                  </a:lnTo>
                  <a:close/>
                  <a:moveTo>
                    <a:pt x="521" y="418"/>
                  </a:moveTo>
                  <a:lnTo>
                    <a:pt x="570" y="424"/>
                  </a:lnTo>
                  <a:lnTo>
                    <a:pt x="568" y="422"/>
                  </a:lnTo>
                  <a:lnTo>
                    <a:pt x="568" y="418"/>
                  </a:lnTo>
                  <a:lnTo>
                    <a:pt x="568" y="416"/>
                  </a:lnTo>
                  <a:lnTo>
                    <a:pt x="566" y="414"/>
                  </a:lnTo>
                  <a:lnTo>
                    <a:pt x="565" y="414"/>
                  </a:lnTo>
                  <a:lnTo>
                    <a:pt x="542" y="411"/>
                  </a:lnTo>
                  <a:lnTo>
                    <a:pt x="546" y="407"/>
                  </a:lnTo>
                  <a:lnTo>
                    <a:pt x="537" y="394"/>
                  </a:lnTo>
                  <a:lnTo>
                    <a:pt x="556" y="393"/>
                  </a:lnTo>
                  <a:lnTo>
                    <a:pt x="551" y="382"/>
                  </a:lnTo>
                  <a:lnTo>
                    <a:pt x="571" y="393"/>
                  </a:lnTo>
                  <a:lnTo>
                    <a:pt x="573" y="393"/>
                  </a:lnTo>
                  <a:lnTo>
                    <a:pt x="574" y="391"/>
                  </a:lnTo>
                  <a:lnTo>
                    <a:pt x="577" y="387"/>
                  </a:lnTo>
                  <a:lnTo>
                    <a:pt x="579" y="387"/>
                  </a:lnTo>
                  <a:lnTo>
                    <a:pt x="579" y="385"/>
                  </a:lnTo>
                  <a:lnTo>
                    <a:pt x="535" y="365"/>
                  </a:lnTo>
                  <a:lnTo>
                    <a:pt x="543" y="385"/>
                  </a:lnTo>
                  <a:lnTo>
                    <a:pt x="521" y="388"/>
                  </a:lnTo>
                  <a:lnTo>
                    <a:pt x="535" y="407"/>
                  </a:lnTo>
                  <a:lnTo>
                    <a:pt x="521" y="418"/>
                  </a:lnTo>
                  <a:close/>
                  <a:moveTo>
                    <a:pt x="647" y="355"/>
                  </a:moveTo>
                  <a:lnTo>
                    <a:pt x="632" y="349"/>
                  </a:lnTo>
                  <a:lnTo>
                    <a:pt x="630" y="320"/>
                  </a:lnTo>
                  <a:lnTo>
                    <a:pt x="608" y="340"/>
                  </a:lnTo>
                  <a:lnTo>
                    <a:pt x="591" y="331"/>
                  </a:lnTo>
                  <a:lnTo>
                    <a:pt x="594" y="379"/>
                  </a:lnTo>
                  <a:lnTo>
                    <a:pt x="598" y="377"/>
                  </a:lnTo>
                  <a:lnTo>
                    <a:pt x="599" y="379"/>
                  </a:lnTo>
                  <a:lnTo>
                    <a:pt x="601" y="346"/>
                  </a:lnTo>
                  <a:lnTo>
                    <a:pt x="610" y="351"/>
                  </a:lnTo>
                  <a:lnTo>
                    <a:pt x="622" y="338"/>
                  </a:lnTo>
                  <a:lnTo>
                    <a:pt x="624" y="355"/>
                  </a:lnTo>
                  <a:lnTo>
                    <a:pt x="632" y="359"/>
                  </a:lnTo>
                  <a:lnTo>
                    <a:pt x="612" y="383"/>
                  </a:lnTo>
                  <a:lnTo>
                    <a:pt x="616" y="387"/>
                  </a:lnTo>
                  <a:lnTo>
                    <a:pt x="647" y="355"/>
                  </a:lnTo>
                  <a:close/>
                  <a:moveTo>
                    <a:pt x="584" y="405"/>
                  </a:moveTo>
                  <a:lnTo>
                    <a:pt x="584" y="405"/>
                  </a:lnTo>
                  <a:lnTo>
                    <a:pt x="584" y="411"/>
                  </a:lnTo>
                  <a:lnTo>
                    <a:pt x="584" y="418"/>
                  </a:lnTo>
                  <a:lnTo>
                    <a:pt x="587" y="422"/>
                  </a:lnTo>
                  <a:lnTo>
                    <a:pt x="590" y="425"/>
                  </a:lnTo>
                  <a:lnTo>
                    <a:pt x="594" y="425"/>
                  </a:lnTo>
                  <a:lnTo>
                    <a:pt x="599" y="422"/>
                  </a:lnTo>
                  <a:lnTo>
                    <a:pt x="602" y="419"/>
                  </a:lnTo>
                  <a:lnTo>
                    <a:pt x="605" y="413"/>
                  </a:lnTo>
                  <a:lnTo>
                    <a:pt x="607" y="407"/>
                  </a:lnTo>
                  <a:lnTo>
                    <a:pt x="605" y="401"/>
                  </a:lnTo>
                  <a:lnTo>
                    <a:pt x="604" y="397"/>
                  </a:lnTo>
                  <a:lnTo>
                    <a:pt x="599" y="394"/>
                  </a:lnTo>
                  <a:lnTo>
                    <a:pt x="594" y="394"/>
                  </a:lnTo>
                  <a:lnTo>
                    <a:pt x="591" y="396"/>
                  </a:lnTo>
                  <a:lnTo>
                    <a:pt x="587" y="401"/>
                  </a:lnTo>
                  <a:lnTo>
                    <a:pt x="584" y="405"/>
                  </a:lnTo>
                  <a:close/>
                  <a:moveTo>
                    <a:pt x="574" y="402"/>
                  </a:moveTo>
                  <a:lnTo>
                    <a:pt x="573" y="407"/>
                  </a:lnTo>
                  <a:lnTo>
                    <a:pt x="573" y="411"/>
                  </a:lnTo>
                  <a:lnTo>
                    <a:pt x="573" y="416"/>
                  </a:lnTo>
                  <a:lnTo>
                    <a:pt x="574" y="421"/>
                  </a:lnTo>
                  <a:lnTo>
                    <a:pt x="576" y="425"/>
                  </a:lnTo>
                  <a:lnTo>
                    <a:pt x="579" y="428"/>
                  </a:lnTo>
                  <a:lnTo>
                    <a:pt x="582" y="433"/>
                  </a:lnTo>
                  <a:lnTo>
                    <a:pt x="587" y="435"/>
                  </a:lnTo>
                  <a:lnTo>
                    <a:pt x="591" y="436"/>
                  </a:lnTo>
                  <a:lnTo>
                    <a:pt x="598" y="435"/>
                  </a:lnTo>
                  <a:lnTo>
                    <a:pt x="601" y="433"/>
                  </a:lnTo>
                  <a:lnTo>
                    <a:pt x="605" y="432"/>
                  </a:lnTo>
                  <a:lnTo>
                    <a:pt x="608" y="428"/>
                  </a:lnTo>
                  <a:lnTo>
                    <a:pt x="612" y="424"/>
                  </a:lnTo>
                  <a:lnTo>
                    <a:pt x="615" y="421"/>
                  </a:lnTo>
                  <a:lnTo>
                    <a:pt x="616" y="416"/>
                  </a:lnTo>
                  <a:lnTo>
                    <a:pt x="616" y="411"/>
                  </a:lnTo>
                  <a:lnTo>
                    <a:pt x="618" y="407"/>
                  </a:lnTo>
                  <a:lnTo>
                    <a:pt x="618" y="402"/>
                  </a:lnTo>
                  <a:lnTo>
                    <a:pt x="616" y="397"/>
                  </a:lnTo>
                  <a:lnTo>
                    <a:pt x="615" y="394"/>
                  </a:lnTo>
                  <a:lnTo>
                    <a:pt x="612" y="390"/>
                  </a:lnTo>
                  <a:lnTo>
                    <a:pt x="608" y="387"/>
                  </a:lnTo>
                  <a:lnTo>
                    <a:pt x="604" y="383"/>
                  </a:lnTo>
                  <a:lnTo>
                    <a:pt x="598" y="383"/>
                  </a:lnTo>
                  <a:lnTo>
                    <a:pt x="593" y="383"/>
                  </a:lnTo>
                  <a:lnTo>
                    <a:pt x="588" y="385"/>
                  </a:lnTo>
                  <a:lnTo>
                    <a:pt x="584" y="388"/>
                  </a:lnTo>
                  <a:lnTo>
                    <a:pt x="580" y="391"/>
                  </a:lnTo>
                  <a:lnTo>
                    <a:pt x="577" y="394"/>
                  </a:lnTo>
                  <a:lnTo>
                    <a:pt x="576" y="399"/>
                  </a:lnTo>
                  <a:lnTo>
                    <a:pt x="574" y="402"/>
                  </a:lnTo>
                  <a:close/>
                  <a:moveTo>
                    <a:pt x="579" y="404"/>
                  </a:moveTo>
                  <a:lnTo>
                    <a:pt x="577" y="408"/>
                  </a:lnTo>
                  <a:lnTo>
                    <a:pt x="577" y="411"/>
                  </a:lnTo>
                  <a:lnTo>
                    <a:pt x="577" y="416"/>
                  </a:lnTo>
                  <a:lnTo>
                    <a:pt x="579" y="419"/>
                  </a:lnTo>
                  <a:lnTo>
                    <a:pt x="580" y="422"/>
                  </a:lnTo>
                  <a:lnTo>
                    <a:pt x="582" y="425"/>
                  </a:lnTo>
                  <a:lnTo>
                    <a:pt x="585" y="428"/>
                  </a:lnTo>
                  <a:lnTo>
                    <a:pt x="588" y="430"/>
                  </a:lnTo>
                  <a:lnTo>
                    <a:pt x="591" y="430"/>
                  </a:lnTo>
                  <a:lnTo>
                    <a:pt x="596" y="430"/>
                  </a:lnTo>
                  <a:lnTo>
                    <a:pt x="599" y="428"/>
                  </a:lnTo>
                  <a:lnTo>
                    <a:pt x="602" y="427"/>
                  </a:lnTo>
                  <a:lnTo>
                    <a:pt x="605" y="424"/>
                  </a:lnTo>
                  <a:lnTo>
                    <a:pt x="607" y="422"/>
                  </a:lnTo>
                  <a:lnTo>
                    <a:pt x="610" y="418"/>
                  </a:lnTo>
                  <a:lnTo>
                    <a:pt x="610" y="414"/>
                  </a:lnTo>
                  <a:lnTo>
                    <a:pt x="612" y="411"/>
                  </a:lnTo>
                  <a:lnTo>
                    <a:pt x="612" y="407"/>
                  </a:lnTo>
                  <a:lnTo>
                    <a:pt x="612" y="404"/>
                  </a:lnTo>
                  <a:lnTo>
                    <a:pt x="612" y="399"/>
                  </a:lnTo>
                  <a:lnTo>
                    <a:pt x="610" y="396"/>
                  </a:lnTo>
                  <a:lnTo>
                    <a:pt x="607" y="393"/>
                  </a:lnTo>
                  <a:lnTo>
                    <a:pt x="605" y="391"/>
                  </a:lnTo>
                  <a:lnTo>
                    <a:pt x="601" y="390"/>
                  </a:lnTo>
                  <a:lnTo>
                    <a:pt x="598" y="388"/>
                  </a:lnTo>
                  <a:lnTo>
                    <a:pt x="594" y="388"/>
                  </a:lnTo>
                  <a:lnTo>
                    <a:pt x="591" y="390"/>
                  </a:lnTo>
                  <a:lnTo>
                    <a:pt x="588" y="391"/>
                  </a:lnTo>
                  <a:lnTo>
                    <a:pt x="585" y="394"/>
                  </a:lnTo>
                  <a:lnTo>
                    <a:pt x="582" y="397"/>
                  </a:lnTo>
                  <a:lnTo>
                    <a:pt x="580" y="401"/>
                  </a:lnTo>
                  <a:lnTo>
                    <a:pt x="579" y="404"/>
                  </a:lnTo>
                  <a:close/>
                  <a:moveTo>
                    <a:pt x="669" y="413"/>
                  </a:moveTo>
                  <a:lnTo>
                    <a:pt x="622" y="401"/>
                  </a:lnTo>
                  <a:lnTo>
                    <a:pt x="622" y="402"/>
                  </a:lnTo>
                  <a:lnTo>
                    <a:pt x="622" y="407"/>
                  </a:lnTo>
                  <a:lnTo>
                    <a:pt x="622" y="408"/>
                  </a:lnTo>
                  <a:lnTo>
                    <a:pt x="624" y="410"/>
                  </a:lnTo>
                  <a:lnTo>
                    <a:pt x="647" y="416"/>
                  </a:lnTo>
                  <a:lnTo>
                    <a:pt x="641" y="421"/>
                  </a:lnTo>
                  <a:lnTo>
                    <a:pt x="649" y="435"/>
                  </a:lnTo>
                  <a:lnTo>
                    <a:pt x="630" y="433"/>
                  </a:lnTo>
                  <a:lnTo>
                    <a:pt x="633" y="444"/>
                  </a:lnTo>
                  <a:lnTo>
                    <a:pt x="615" y="432"/>
                  </a:lnTo>
                  <a:lnTo>
                    <a:pt x="613" y="430"/>
                  </a:lnTo>
                  <a:lnTo>
                    <a:pt x="613" y="432"/>
                  </a:lnTo>
                  <a:lnTo>
                    <a:pt x="608" y="435"/>
                  </a:lnTo>
                  <a:lnTo>
                    <a:pt x="607" y="436"/>
                  </a:lnTo>
                  <a:lnTo>
                    <a:pt x="646" y="464"/>
                  </a:lnTo>
                  <a:lnTo>
                    <a:pt x="641" y="442"/>
                  </a:lnTo>
                  <a:lnTo>
                    <a:pt x="663" y="444"/>
                  </a:lnTo>
                  <a:lnTo>
                    <a:pt x="654" y="424"/>
                  </a:lnTo>
                  <a:lnTo>
                    <a:pt x="669" y="413"/>
                  </a:lnTo>
                  <a:close/>
                  <a:moveTo>
                    <a:pt x="705" y="411"/>
                  </a:moveTo>
                  <a:lnTo>
                    <a:pt x="708" y="432"/>
                  </a:lnTo>
                  <a:lnTo>
                    <a:pt x="688" y="430"/>
                  </a:lnTo>
                  <a:lnTo>
                    <a:pt x="692" y="447"/>
                  </a:lnTo>
                  <a:lnTo>
                    <a:pt x="671" y="453"/>
                  </a:lnTo>
                  <a:lnTo>
                    <a:pt x="708" y="463"/>
                  </a:lnTo>
                  <a:lnTo>
                    <a:pt x="708" y="461"/>
                  </a:lnTo>
                  <a:lnTo>
                    <a:pt x="708" y="460"/>
                  </a:lnTo>
                  <a:lnTo>
                    <a:pt x="708" y="458"/>
                  </a:lnTo>
                  <a:lnTo>
                    <a:pt x="708" y="455"/>
                  </a:lnTo>
                  <a:lnTo>
                    <a:pt x="710" y="453"/>
                  </a:lnTo>
                  <a:lnTo>
                    <a:pt x="710" y="452"/>
                  </a:lnTo>
                  <a:lnTo>
                    <a:pt x="703" y="441"/>
                  </a:lnTo>
                  <a:lnTo>
                    <a:pt x="714" y="444"/>
                  </a:lnTo>
                  <a:lnTo>
                    <a:pt x="717" y="441"/>
                  </a:lnTo>
                  <a:lnTo>
                    <a:pt x="720" y="438"/>
                  </a:lnTo>
                  <a:lnTo>
                    <a:pt x="724" y="436"/>
                  </a:lnTo>
                  <a:lnTo>
                    <a:pt x="705" y="411"/>
                  </a:lnTo>
                  <a:close/>
                  <a:moveTo>
                    <a:pt x="717" y="449"/>
                  </a:moveTo>
                  <a:lnTo>
                    <a:pt x="717" y="449"/>
                  </a:lnTo>
                  <a:lnTo>
                    <a:pt x="714" y="455"/>
                  </a:lnTo>
                  <a:lnTo>
                    <a:pt x="714" y="461"/>
                  </a:lnTo>
                  <a:lnTo>
                    <a:pt x="714" y="466"/>
                  </a:lnTo>
                  <a:lnTo>
                    <a:pt x="717" y="469"/>
                  </a:lnTo>
                  <a:lnTo>
                    <a:pt x="722" y="470"/>
                  </a:lnTo>
                  <a:lnTo>
                    <a:pt x="727" y="469"/>
                  </a:lnTo>
                  <a:lnTo>
                    <a:pt x="731" y="466"/>
                  </a:lnTo>
                  <a:lnTo>
                    <a:pt x="736" y="461"/>
                  </a:lnTo>
                  <a:lnTo>
                    <a:pt x="739" y="456"/>
                  </a:lnTo>
                  <a:lnTo>
                    <a:pt x="739" y="450"/>
                  </a:lnTo>
                  <a:lnTo>
                    <a:pt x="738" y="446"/>
                  </a:lnTo>
                  <a:lnTo>
                    <a:pt x="734" y="442"/>
                  </a:lnTo>
                  <a:lnTo>
                    <a:pt x="730" y="441"/>
                  </a:lnTo>
                  <a:lnTo>
                    <a:pt x="725" y="441"/>
                  </a:lnTo>
                  <a:lnTo>
                    <a:pt x="720" y="444"/>
                  </a:lnTo>
                  <a:lnTo>
                    <a:pt x="717" y="449"/>
                  </a:lnTo>
                  <a:close/>
                  <a:moveTo>
                    <a:pt x="752" y="410"/>
                  </a:moveTo>
                  <a:lnTo>
                    <a:pt x="752" y="410"/>
                  </a:lnTo>
                  <a:lnTo>
                    <a:pt x="739" y="422"/>
                  </a:lnTo>
                  <a:lnTo>
                    <a:pt x="731" y="435"/>
                  </a:lnTo>
                  <a:lnTo>
                    <a:pt x="734" y="436"/>
                  </a:lnTo>
                  <a:lnTo>
                    <a:pt x="738" y="438"/>
                  </a:lnTo>
                  <a:lnTo>
                    <a:pt x="739" y="439"/>
                  </a:lnTo>
                  <a:lnTo>
                    <a:pt x="741" y="439"/>
                  </a:lnTo>
                  <a:lnTo>
                    <a:pt x="741" y="441"/>
                  </a:lnTo>
                  <a:lnTo>
                    <a:pt x="748" y="430"/>
                  </a:lnTo>
                  <a:lnTo>
                    <a:pt x="759" y="422"/>
                  </a:lnTo>
                  <a:lnTo>
                    <a:pt x="770" y="418"/>
                  </a:lnTo>
                  <a:lnTo>
                    <a:pt x="784" y="414"/>
                  </a:lnTo>
                  <a:lnTo>
                    <a:pt x="776" y="410"/>
                  </a:lnTo>
                  <a:lnTo>
                    <a:pt x="769" y="408"/>
                  </a:lnTo>
                  <a:lnTo>
                    <a:pt x="761" y="408"/>
                  </a:lnTo>
                  <a:lnTo>
                    <a:pt x="752" y="410"/>
                  </a:lnTo>
                  <a:close/>
                  <a:moveTo>
                    <a:pt x="433" y="169"/>
                  </a:moveTo>
                  <a:lnTo>
                    <a:pt x="417" y="169"/>
                  </a:lnTo>
                  <a:lnTo>
                    <a:pt x="417" y="292"/>
                  </a:lnTo>
                  <a:lnTo>
                    <a:pt x="433" y="292"/>
                  </a:lnTo>
                  <a:lnTo>
                    <a:pt x="433" y="169"/>
                  </a:lnTo>
                  <a:close/>
                  <a:moveTo>
                    <a:pt x="538" y="139"/>
                  </a:moveTo>
                  <a:lnTo>
                    <a:pt x="548" y="138"/>
                  </a:lnTo>
                  <a:lnTo>
                    <a:pt x="551" y="161"/>
                  </a:lnTo>
                  <a:lnTo>
                    <a:pt x="552" y="186"/>
                  </a:lnTo>
                  <a:lnTo>
                    <a:pt x="552" y="213"/>
                  </a:lnTo>
                  <a:lnTo>
                    <a:pt x="551" y="239"/>
                  </a:lnTo>
                  <a:lnTo>
                    <a:pt x="548" y="267"/>
                  </a:lnTo>
                  <a:lnTo>
                    <a:pt x="545" y="295"/>
                  </a:lnTo>
                  <a:lnTo>
                    <a:pt x="538" y="323"/>
                  </a:lnTo>
                  <a:lnTo>
                    <a:pt x="532" y="354"/>
                  </a:lnTo>
                  <a:lnTo>
                    <a:pt x="521" y="348"/>
                  </a:lnTo>
                  <a:lnTo>
                    <a:pt x="528" y="321"/>
                  </a:lnTo>
                  <a:lnTo>
                    <a:pt x="532" y="296"/>
                  </a:lnTo>
                  <a:lnTo>
                    <a:pt x="537" y="270"/>
                  </a:lnTo>
                  <a:lnTo>
                    <a:pt x="540" y="244"/>
                  </a:lnTo>
                  <a:lnTo>
                    <a:pt x="542" y="217"/>
                  </a:lnTo>
                  <a:lnTo>
                    <a:pt x="542" y="192"/>
                  </a:lnTo>
                  <a:lnTo>
                    <a:pt x="540" y="166"/>
                  </a:lnTo>
                  <a:lnTo>
                    <a:pt x="538" y="139"/>
                  </a:lnTo>
                  <a:close/>
                  <a:moveTo>
                    <a:pt x="493" y="133"/>
                  </a:moveTo>
                  <a:lnTo>
                    <a:pt x="507" y="136"/>
                  </a:lnTo>
                  <a:lnTo>
                    <a:pt x="509" y="163"/>
                  </a:lnTo>
                  <a:lnTo>
                    <a:pt x="510" y="189"/>
                  </a:lnTo>
                  <a:lnTo>
                    <a:pt x="509" y="216"/>
                  </a:lnTo>
                  <a:lnTo>
                    <a:pt x="507" y="242"/>
                  </a:lnTo>
                  <a:lnTo>
                    <a:pt x="504" y="268"/>
                  </a:lnTo>
                  <a:lnTo>
                    <a:pt x="500" y="293"/>
                  </a:lnTo>
                  <a:lnTo>
                    <a:pt x="495" y="318"/>
                  </a:lnTo>
                  <a:lnTo>
                    <a:pt x="489" y="343"/>
                  </a:lnTo>
                  <a:lnTo>
                    <a:pt x="478" y="341"/>
                  </a:lnTo>
                  <a:lnTo>
                    <a:pt x="487" y="292"/>
                  </a:lnTo>
                  <a:lnTo>
                    <a:pt x="490" y="265"/>
                  </a:lnTo>
                  <a:lnTo>
                    <a:pt x="493" y="240"/>
                  </a:lnTo>
                  <a:lnTo>
                    <a:pt x="495" y="214"/>
                  </a:lnTo>
                  <a:lnTo>
                    <a:pt x="496" y="188"/>
                  </a:lnTo>
                  <a:lnTo>
                    <a:pt x="495" y="161"/>
                  </a:lnTo>
                  <a:lnTo>
                    <a:pt x="493" y="133"/>
                  </a:lnTo>
                  <a:close/>
                  <a:moveTo>
                    <a:pt x="440" y="230"/>
                  </a:moveTo>
                  <a:lnTo>
                    <a:pt x="440" y="230"/>
                  </a:lnTo>
                  <a:lnTo>
                    <a:pt x="451" y="203"/>
                  </a:lnTo>
                  <a:lnTo>
                    <a:pt x="462" y="180"/>
                  </a:lnTo>
                  <a:lnTo>
                    <a:pt x="473" y="158"/>
                  </a:lnTo>
                  <a:lnTo>
                    <a:pt x="486" y="139"/>
                  </a:lnTo>
                  <a:lnTo>
                    <a:pt x="489" y="163"/>
                  </a:lnTo>
                  <a:lnTo>
                    <a:pt x="490" y="188"/>
                  </a:lnTo>
                  <a:lnTo>
                    <a:pt x="489" y="213"/>
                  </a:lnTo>
                  <a:lnTo>
                    <a:pt x="487" y="239"/>
                  </a:lnTo>
                  <a:lnTo>
                    <a:pt x="479" y="289"/>
                  </a:lnTo>
                  <a:lnTo>
                    <a:pt x="470" y="340"/>
                  </a:lnTo>
                  <a:lnTo>
                    <a:pt x="437" y="352"/>
                  </a:lnTo>
                  <a:lnTo>
                    <a:pt x="440" y="230"/>
                  </a:lnTo>
                  <a:close/>
                  <a:moveTo>
                    <a:pt x="507" y="321"/>
                  </a:moveTo>
                  <a:lnTo>
                    <a:pt x="507" y="321"/>
                  </a:lnTo>
                  <a:lnTo>
                    <a:pt x="503" y="321"/>
                  </a:lnTo>
                  <a:lnTo>
                    <a:pt x="500" y="324"/>
                  </a:lnTo>
                  <a:lnTo>
                    <a:pt x="496" y="327"/>
                  </a:lnTo>
                  <a:lnTo>
                    <a:pt x="496" y="332"/>
                  </a:lnTo>
                  <a:lnTo>
                    <a:pt x="496" y="337"/>
                  </a:lnTo>
                  <a:lnTo>
                    <a:pt x="500" y="341"/>
                  </a:lnTo>
                  <a:lnTo>
                    <a:pt x="503" y="345"/>
                  </a:lnTo>
                  <a:lnTo>
                    <a:pt x="507" y="345"/>
                  </a:lnTo>
                  <a:lnTo>
                    <a:pt x="512" y="345"/>
                  </a:lnTo>
                  <a:lnTo>
                    <a:pt x="517" y="341"/>
                  </a:lnTo>
                  <a:lnTo>
                    <a:pt x="518" y="337"/>
                  </a:lnTo>
                  <a:lnTo>
                    <a:pt x="520" y="332"/>
                  </a:lnTo>
                  <a:lnTo>
                    <a:pt x="518" y="327"/>
                  </a:lnTo>
                  <a:lnTo>
                    <a:pt x="517" y="324"/>
                  </a:lnTo>
                  <a:lnTo>
                    <a:pt x="512" y="321"/>
                  </a:lnTo>
                  <a:lnTo>
                    <a:pt x="507" y="321"/>
                  </a:lnTo>
                  <a:close/>
                  <a:moveTo>
                    <a:pt x="515" y="287"/>
                  </a:moveTo>
                  <a:lnTo>
                    <a:pt x="515" y="287"/>
                  </a:lnTo>
                  <a:lnTo>
                    <a:pt x="510" y="287"/>
                  </a:lnTo>
                  <a:lnTo>
                    <a:pt x="507" y="290"/>
                  </a:lnTo>
                  <a:lnTo>
                    <a:pt x="504" y="295"/>
                  </a:lnTo>
                  <a:lnTo>
                    <a:pt x="503" y="300"/>
                  </a:lnTo>
                  <a:lnTo>
                    <a:pt x="504" y="304"/>
                  </a:lnTo>
                  <a:lnTo>
                    <a:pt x="507" y="307"/>
                  </a:lnTo>
                  <a:lnTo>
                    <a:pt x="510" y="310"/>
                  </a:lnTo>
                  <a:lnTo>
                    <a:pt x="515" y="310"/>
                  </a:lnTo>
                  <a:lnTo>
                    <a:pt x="520" y="310"/>
                  </a:lnTo>
                  <a:lnTo>
                    <a:pt x="523" y="307"/>
                  </a:lnTo>
                  <a:lnTo>
                    <a:pt x="526" y="304"/>
                  </a:lnTo>
                  <a:lnTo>
                    <a:pt x="528" y="300"/>
                  </a:lnTo>
                  <a:lnTo>
                    <a:pt x="526" y="295"/>
                  </a:lnTo>
                  <a:lnTo>
                    <a:pt x="523" y="290"/>
                  </a:lnTo>
                  <a:lnTo>
                    <a:pt x="520" y="287"/>
                  </a:lnTo>
                  <a:lnTo>
                    <a:pt x="515" y="287"/>
                  </a:lnTo>
                  <a:close/>
                  <a:moveTo>
                    <a:pt x="520" y="250"/>
                  </a:moveTo>
                  <a:lnTo>
                    <a:pt x="520" y="250"/>
                  </a:lnTo>
                  <a:lnTo>
                    <a:pt x="515" y="251"/>
                  </a:lnTo>
                  <a:lnTo>
                    <a:pt x="512" y="254"/>
                  </a:lnTo>
                  <a:lnTo>
                    <a:pt x="509" y="258"/>
                  </a:lnTo>
                  <a:lnTo>
                    <a:pt x="509" y="262"/>
                  </a:lnTo>
                  <a:lnTo>
                    <a:pt x="509" y="267"/>
                  </a:lnTo>
                  <a:lnTo>
                    <a:pt x="512" y="272"/>
                  </a:lnTo>
                  <a:lnTo>
                    <a:pt x="515" y="273"/>
                  </a:lnTo>
                  <a:lnTo>
                    <a:pt x="520" y="275"/>
                  </a:lnTo>
                  <a:lnTo>
                    <a:pt x="524" y="273"/>
                  </a:lnTo>
                  <a:lnTo>
                    <a:pt x="529" y="272"/>
                  </a:lnTo>
                  <a:lnTo>
                    <a:pt x="531" y="267"/>
                  </a:lnTo>
                  <a:lnTo>
                    <a:pt x="532" y="262"/>
                  </a:lnTo>
                  <a:lnTo>
                    <a:pt x="531" y="258"/>
                  </a:lnTo>
                  <a:lnTo>
                    <a:pt x="529" y="254"/>
                  </a:lnTo>
                  <a:lnTo>
                    <a:pt x="524" y="251"/>
                  </a:lnTo>
                  <a:lnTo>
                    <a:pt x="520" y="250"/>
                  </a:lnTo>
                  <a:close/>
                  <a:moveTo>
                    <a:pt x="524" y="216"/>
                  </a:moveTo>
                  <a:lnTo>
                    <a:pt x="524" y="216"/>
                  </a:lnTo>
                  <a:lnTo>
                    <a:pt x="520" y="216"/>
                  </a:lnTo>
                  <a:lnTo>
                    <a:pt x="515" y="219"/>
                  </a:lnTo>
                  <a:lnTo>
                    <a:pt x="514" y="222"/>
                  </a:lnTo>
                  <a:lnTo>
                    <a:pt x="512" y="226"/>
                  </a:lnTo>
                  <a:lnTo>
                    <a:pt x="514" y="231"/>
                  </a:lnTo>
                  <a:lnTo>
                    <a:pt x="515" y="236"/>
                  </a:lnTo>
                  <a:lnTo>
                    <a:pt x="520" y="237"/>
                  </a:lnTo>
                  <a:lnTo>
                    <a:pt x="524" y="239"/>
                  </a:lnTo>
                  <a:lnTo>
                    <a:pt x="529" y="237"/>
                  </a:lnTo>
                  <a:lnTo>
                    <a:pt x="532" y="236"/>
                  </a:lnTo>
                  <a:lnTo>
                    <a:pt x="535" y="231"/>
                  </a:lnTo>
                  <a:lnTo>
                    <a:pt x="535" y="226"/>
                  </a:lnTo>
                  <a:lnTo>
                    <a:pt x="535" y="222"/>
                  </a:lnTo>
                  <a:lnTo>
                    <a:pt x="532" y="219"/>
                  </a:lnTo>
                  <a:lnTo>
                    <a:pt x="529" y="216"/>
                  </a:lnTo>
                  <a:lnTo>
                    <a:pt x="524" y="216"/>
                  </a:lnTo>
                  <a:close/>
                  <a:moveTo>
                    <a:pt x="523" y="143"/>
                  </a:moveTo>
                  <a:lnTo>
                    <a:pt x="523" y="143"/>
                  </a:lnTo>
                  <a:lnTo>
                    <a:pt x="518" y="144"/>
                  </a:lnTo>
                  <a:lnTo>
                    <a:pt x="515" y="147"/>
                  </a:lnTo>
                  <a:lnTo>
                    <a:pt x="512" y="150"/>
                  </a:lnTo>
                  <a:lnTo>
                    <a:pt x="510" y="155"/>
                  </a:lnTo>
                  <a:lnTo>
                    <a:pt x="512" y="160"/>
                  </a:lnTo>
                  <a:lnTo>
                    <a:pt x="515" y="164"/>
                  </a:lnTo>
                  <a:lnTo>
                    <a:pt x="518" y="166"/>
                  </a:lnTo>
                  <a:lnTo>
                    <a:pt x="523" y="167"/>
                  </a:lnTo>
                  <a:lnTo>
                    <a:pt x="528" y="166"/>
                  </a:lnTo>
                  <a:lnTo>
                    <a:pt x="531" y="164"/>
                  </a:lnTo>
                  <a:lnTo>
                    <a:pt x="534" y="160"/>
                  </a:lnTo>
                  <a:lnTo>
                    <a:pt x="535" y="155"/>
                  </a:lnTo>
                  <a:lnTo>
                    <a:pt x="534" y="150"/>
                  </a:lnTo>
                  <a:lnTo>
                    <a:pt x="531" y="147"/>
                  </a:lnTo>
                  <a:lnTo>
                    <a:pt x="528" y="144"/>
                  </a:lnTo>
                  <a:lnTo>
                    <a:pt x="523" y="143"/>
                  </a:lnTo>
                  <a:close/>
                  <a:moveTo>
                    <a:pt x="552" y="138"/>
                  </a:moveTo>
                  <a:lnTo>
                    <a:pt x="552" y="138"/>
                  </a:lnTo>
                  <a:lnTo>
                    <a:pt x="562" y="132"/>
                  </a:lnTo>
                  <a:lnTo>
                    <a:pt x="573" y="127"/>
                  </a:lnTo>
                  <a:lnTo>
                    <a:pt x="579" y="127"/>
                  </a:lnTo>
                  <a:lnTo>
                    <a:pt x="584" y="129"/>
                  </a:lnTo>
                  <a:lnTo>
                    <a:pt x="596" y="132"/>
                  </a:lnTo>
                  <a:lnTo>
                    <a:pt x="594" y="133"/>
                  </a:lnTo>
                  <a:lnTo>
                    <a:pt x="590" y="135"/>
                  </a:lnTo>
                  <a:lnTo>
                    <a:pt x="585" y="138"/>
                  </a:lnTo>
                  <a:lnTo>
                    <a:pt x="580" y="139"/>
                  </a:lnTo>
                  <a:lnTo>
                    <a:pt x="576" y="143"/>
                  </a:lnTo>
                  <a:lnTo>
                    <a:pt x="571" y="144"/>
                  </a:lnTo>
                  <a:lnTo>
                    <a:pt x="566" y="147"/>
                  </a:lnTo>
                  <a:lnTo>
                    <a:pt x="562" y="149"/>
                  </a:lnTo>
                  <a:lnTo>
                    <a:pt x="559" y="150"/>
                  </a:lnTo>
                  <a:lnTo>
                    <a:pt x="554" y="153"/>
                  </a:lnTo>
                  <a:lnTo>
                    <a:pt x="552" y="138"/>
                  </a:lnTo>
                  <a:close/>
                  <a:moveTo>
                    <a:pt x="601" y="138"/>
                  </a:moveTo>
                  <a:lnTo>
                    <a:pt x="602" y="141"/>
                  </a:lnTo>
                  <a:lnTo>
                    <a:pt x="602" y="149"/>
                  </a:lnTo>
                  <a:lnTo>
                    <a:pt x="602" y="158"/>
                  </a:lnTo>
                  <a:lnTo>
                    <a:pt x="602" y="167"/>
                  </a:lnTo>
                  <a:lnTo>
                    <a:pt x="602" y="175"/>
                  </a:lnTo>
                  <a:lnTo>
                    <a:pt x="602" y="185"/>
                  </a:lnTo>
                  <a:lnTo>
                    <a:pt x="602" y="188"/>
                  </a:lnTo>
                  <a:lnTo>
                    <a:pt x="601" y="189"/>
                  </a:lnTo>
                  <a:lnTo>
                    <a:pt x="596" y="191"/>
                  </a:lnTo>
                  <a:lnTo>
                    <a:pt x="591" y="192"/>
                  </a:lnTo>
                  <a:lnTo>
                    <a:pt x="587" y="195"/>
                  </a:lnTo>
                  <a:lnTo>
                    <a:pt x="582" y="197"/>
                  </a:lnTo>
                  <a:lnTo>
                    <a:pt x="577" y="200"/>
                  </a:lnTo>
                  <a:lnTo>
                    <a:pt x="574" y="202"/>
                  </a:lnTo>
                  <a:lnTo>
                    <a:pt x="570" y="205"/>
                  </a:lnTo>
                  <a:lnTo>
                    <a:pt x="565" y="206"/>
                  </a:lnTo>
                  <a:lnTo>
                    <a:pt x="560" y="209"/>
                  </a:lnTo>
                  <a:lnTo>
                    <a:pt x="557" y="211"/>
                  </a:lnTo>
                  <a:lnTo>
                    <a:pt x="557" y="186"/>
                  </a:lnTo>
                  <a:lnTo>
                    <a:pt x="556" y="160"/>
                  </a:lnTo>
                  <a:lnTo>
                    <a:pt x="557" y="160"/>
                  </a:lnTo>
                  <a:lnTo>
                    <a:pt x="562" y="157"/>
                  </a:lnTo>
                  <a:lnTo>
                    <a:pt x="565" y="155"/>
                  </a:lnTo>
                  <a:lnTo>
                    <a:pt x="570" y="153"/>
                  </a:lnTo>
                  <a:lnTo>
                    <a:pt x="574" y="150"/>
                  </a:lnTo>
                  <a:lnTo>
                    <a:pt x="579" y="149"/>
                  </a:lnTo>
                  <a:lnTo>
                    <a:pt x="584" y="146"/>
                  </a:lnTo>
                  <a:lnTo>
                    <a:pt x="588" y="144"/>
                  </a:lnTo>
                  <a:lnTo>
                    <a:pt x="593" y="141"/>
                  </a:lnTo>
                  <a:lnTo>
                    <a:pt x="598" y="139"/>
                  </a:lnTo>
                  <a:lnTo>
                    <a:pt x="601" y="138"/>
                  </a:lnTo>
                  <a:close/>
                  <a:moveTo>
                    <a:pt x="602" y="195"/>
                  </a:moveTo>
                  <a:lnTo>
                    <a:pt x="602" y="202"/>
                  </a:lnTo>
                  <a:lnTo>
                    <a:pt x="602" y="211"/>
                  </a:lnTo>
                  <a:lnTo>
                    <a:pt x="601" y="219"/>
                  </a:lnTo>
                  <a:lnTo>
                    <a:pt x="601" y="228"/>
                  </a:lnTo>
                  <a:lnTo>
                    <a:pt x="599" y="236"/>
                  </a:lnTo>
                  <a:lnTo>
                    <a:pt x="599" y="245"/>
                  </a:lnTo>
                  <a:lnTo>
                    <a:pt x="599" y="253"/>
                  </a:lnTo>
                  <a:lnTo>
                    <a:pt x="594" y="256"/>
                  </a:lnTo>
                  <a:lnTo>
                    <a:pt x="587" y="259"/>
                  </a:lnTo>
                  <a:lnTo>
                    <a:pt x="580" y="264"/>
                  </a:lnTo>
                  <a:lnTo>
                    <a:pt x="574" y="267"/>
                  </a:lnTo>
                  <a:lnTo>
                    <a:pt x="568" y="272"/>
                  </a:lnTo>
                  <a:lnTo>
                    <a:pt x="562" y="275"/>
                  </a:lnTo>
                  <a:lnTo>
                    <a:pt x="556" y="279"/>
                  </a:lnTo>
                  <a:lnTo>
                    <a:pt x="551" y="282"/>
                  </a:lnTo>
                  <a:lnTo>
                    <a:pt x="549" y="282"/>
                  </a:lnTo>
                  <a:lnTo>
                    <a:pt x="554" y="250"/>
                  </a:lnTo>
                  <a:lnTo>
                    <a:pt x="557" y="219"/>
                  </a:lnTo>
                  <a:lnTo>
                    <a:pt x="559" y="217"/>
                  </a:lnTo>
                  <a:lnTo>
                    <a:pt x="563" y="216"/>
                  </a:lnTo>
                  <a:lnTo>
                    <a:pt x="568" y="213"/>
                  </a:lnTo>
                  <a:lnTo>
                    <a:pt x="573" y="211"/>
                  </a:lnTo>
                  <a:lnTo>
                    <a:pt x="577" y="208"/>
                  </a:lnTo>
                  <a:lnTo>
                    <a:pt x="580" y="206"/>
                  </a:lnTo>
                  <a:lnTo>
                    <a:pt x="585" y="203"/>
                  </a:lnTo>
                  <a:lnTo>
                    <a:pt x="590" y="202"/>
                  </a:lnTo>
                  <a:lnTo>
                    <a:pt x="594" y="200"/>
                  </a:lnTo>
                  <a:lnTo>
                    <a:pt x="599" y="197"/>
                  </a:lnTo>
                  <a:lnTo>
                    <a:pt x="602" y="195"/>
                  </a:lnTo>
                  <a:close/>
                  <a:moveTo>
                    <a:pt x="598" y="262"/>
                  </a:moveTo>
                  <a:lnTo>
                    <a:pt x="598" y="262"/>
                  </a:lnTo>
                  <a:lnTo>
                    <a:pt x="596" y="270"/>
                  </a:lnTo>
                  <a:lnTo>
                    <a:pt x="596" y="279"/>
                  </a:lnTo>
                  <a:lnTo>
                    <a:pt x="594" y="287"/>
                  </a:lnTo>
                  <a:lnTo>
                    <a:pt x="593" y="296"/>
                  </a:lnTo>
                  <a:lnTo>
                    <a:pt x="593" y="304"/>
                  </a:lnTo>
                  <a:lnTo>
                    <a:pt x="591" y="314"/>
                  </a:lnTo>
                  <a:lnTo>
                    <a:pt x="590" y="320"/>
                  </a:lnTo>
                  <a:lnTo>
                    <a:pt x="588" y="323"/>
                  </a:lnTo>
                  <a:lnTo>
                    <a:pt x="585" y="321"/>
                  </a:lnTo>
                  <a:lnTo>
                    <a:pt x="585" y="323"/>
                  </a:lnTo>
                  <a:lnTo>
                    <a:pt x="582" y="326"/>
                  </a:lnTo>
                  <a:lnTo>
                    <a:pt x="576" y="331"/>
                  </a:lnTo>
                  <a:lnTo>
                    <a:pt x="568" y="335"/>
                  </a:lnTo>
                  <a:lnTo>
                    <a:pt x="562" y="341"/>
                  </a:lnTo>
                  <a:lnTo>
                    <a:pt x="557" y="346"/>
                  </a:lnTo>
                  <a:lnTo>
                    <a:pt x="551" y="351"/>
                  </a:lnTo>
                  <a:lnTo>
                    <a:pt x="546" y="357"/>
                  </a:lnTo>
                  <a:lnTo>
                    <a:pt x="543" y="360"/>
                  </a:lnTo>
                  <a:lnTo>
                    <a:pt x="535" y="357"/>
                  </a:lnTo>
                  <a:lnTo>
                    <a:pt x="543" y="324"/>
                  </a:lnTo>
                  <a:lnTo>
                    <a:pt x="549" y="292"/>
                  </a:lnTo>
                  <a:lnTo>
                    <a:pt x="554" y="289"/>
                  </a:lnTo>
                  <a:lnTo>
                    <a:pt x="560" y="284"/>
                  </a:lnTo>
                  <a:lnTo>
                    <a:pt x="566" y="281"/>
                  </a:lnTo>
                  <a:lnTo>
                    <a:pt x="571" y="278"/>
                  </a:lnTo>
                  <a:lnTo>
                    <a:pt x="577" y="273"/>
                  </a:lnTo>
                  <a:lnTo>
                    <a:pt x="584" y="270"/>
                  </a:lnTo>
                  <a:lnTo>
                    <a:pt x="591" y="265"/>
                  </a:lnTo>
                  <a:lnTo>
                    <a:pt x="598" y="262"/>
                  </a:lnTo>
                  <a:close/>
                  <a:moveTo>
                    <a:pt x="587" y="340"/>
                  </a:moveTo>
                  <a:lnTo>
                    <a:pt x="585" y="348"/>
                  </a:lnTo>
                  <a:lnTo>
                    <a:pt x="584" y="355"/>
                  </a:lnTo>
                  <a:lnTo>
                    <a:pt x="582" y="365"/>
                  </a:lnTo>
                  <a:lnTo>
                    <a:pt x="580" y="373"/>
                  </a:lnTo>
                  <a:lnTo>
                    <a:pt x="580" y="374"/>
                  </a:lnTo>
                  <a:lnTo>
                    <a:pt x="549" y="362"/>
                  </a:lnTo>
                  <a:lnTo>
                    <a:pt x="551" y="362"/>
                  </a:lnTo>
                  <a:lnTo>
                    <a:pt x="556" y="357"/>
                  </a:lnTo>
                  <a:lnTo>
                    <a:pt x="562" y="351"/>
                  </a:lnTo>
                  <a:lnTo>
                    <a:pt x="566" y="346"/>
                  </a:lnTo>
                  <a:lnTo>
                    <a:pt x="573" y="341"/>
                  </a:lnTo>
                  <a:lnTo>
                    <a:pt x="580" y="337"/>
                  </a:lnTo>
                  <a:lnTo>
                    <a:pt x="587" y="332"/>
                  </a:lnTo>
                  <a:lnTo>
                    <a:pt x="587" y="340"/>
                  </a:lnTo>
                  <a:close/>
                  <a:moveTo>
                    <a:pt x="608" y="135"/>
                  </a:moveTo>
                  <a:lnTo>
                    <a:pt x="608" y="135"/>
                  </a:lnTo>
                  <a:lnTo>
                    <a:pt x="622" y="136"/>
                  </a:lnTo>
                  <a:lnTo>
                    <a:pt x="635" y="139"/>
                  </a:lnTo>
                  <a:lnTo>
                    <a:pt x="647" y="144"/>
                  </a:lnTo>
                  <a:lnTo>
                    <a:pt x="660" y="152"/>
                  </a:lnTo>
                  <a:lnTo>
                    <a:pt x="660" y="155"/>
                  </a:lnTo>
                  <a:lnTo>
                    <a:pt x="660" y="161"/>
                  </a:lnTo>
                  <a:lnTo>
                    <a:pt x="655" y="163"/>
                  </a:lnTo>
                  <a:lnTo>
                    <a:pt x="650" y="164"/>
                  </a:lnTo>
                  <a:lnTo>
                    <a:pt x="646" y="166"/>
                  </a:lnTo>
                  <a:lnTo>
                    <a:pt x="641" y="169"/>
                  </a:lnTo>
                  <a:lnTo>
                    <a:pt x="636" y="171"/>
                  </a:lnTo>
                  <a:lnTo>
                    <a:pt x="632" y="174"/>
                  </a:lnTo>
                  <a:lnTo>
                    <a:pt x="627" y="175"/>
                  </a:lnTo>
                  <a:lnTo>
                    <a:pt x="624" y="177"/>
                  </a:lnTo>
                  <a:lnTo>
                    <a:pt x="619" y="180"/>
                  </a:lnTo>
                  <a:lnTo>
                    <a:pt x="615" y="181"/>
                  </a:lnTo>
                  <a:lnTo>
                    <a:pt x="610" y="185"/>
                  </a:lnTo>
                  <a:lnTo>
                    <a:pt x="610" y="175"/>
                  </a:lnTo>
                  <a:lnTo>
                    <a:pt x="610" y="167"/>
                  </a:lnTo>
                  <a:lnTo>
                    <a:pt x="608" y="158"/>
                  </a:lnTo>
                  <a:lnTo>
                    <a:pt x="608" y="149"/>
                  </a:lnTo>
                  <a:lnTo>
                    <a:pt x="608" y="139"/>
                  </a:lnTo>
                  <a:lnTo>
                    <a:pt x="608" y="135"/>
                  </a:lnTo>
                  <a:close/>
                  <a:moveTo>
                    <a:pt x="658" y="169"/>
                  </a:moveTo>
                  <a:lnTo>
                    <a:pt x="658" y="174"/>
                  </a:lnTo>
                  <a:lnTo>
                    <a:pt x="657" y="181"/>
                  </a:lnTo>
                  <a:lnTo>
                    <a:pt x="655" y="191"/>
                  </a:lnTo>
                  <a:lnTo>
                    <a:pt x="655" y="199"/>
                  </a:lnTo>
                  <a:lnTo>
                    <a:pt x="654" y="208"/>
                  </a:lnTo>
                  <a:lnTo>
                    <a:pt x="652" y="216"/>
                  </a:lnTo>
                  <a:lnTo>
                    <a:pt x="650" y="225"/>
                  </a:lnTo>
                  <a:lnTo>
                    <a:pt x="643" y="228"/>
                  </a:lnTo>
                  <a:lnTo>
                    <a:pt x="636" y="233"/>
                  </a:lnTo>
                  <a:lnTo>
                    <a:pt x="629" y="236"/>
                  </a:lnTo>
                  <a:lnTo>
                    <a:pt x="621" y="240"/>
                  </a:lnTo>
                  <a:lnTo>
                    <a:pt x="615" y="244"/>
                  </a:lnTo>
                  <a:lnTo>
                    <a:pt x="607" y="248"/>
                  </a:lnTo>
                  <a:lnTo>
                    <a:pt x="605" y="248"/>
                  </a:lnTo>
                  <a:lnTo>
                    <a:pt x="607" y="245"/>
                  </a:lnTo>
                  <a:lnTo>
                    <a:pt x="607" y="237"/>
                  </a:lnTo>
                  <a:lnTo>
                    <a:pt x="607" y="228"/>
                  </a:lnTo>
                  <a:lnTo>
                    <a:pt x="608" y="219"/>
                  </a:lnTo>
                  <a:lnTo>
                    <a:pt x="608" y="211"/>
                  </a:lnTo>
                  <a:lnTo>
                    <a:pt x="608" y="202"/>
                  </a:lnTo>
                  <a:lnTo>
                    <a:pt x="608" y="192"/>
                  </a:lnTo>
                  <a:lnTo>
                    <a:pt x="613" y="191"/>
                  </a:lnTo>
                  <a:lnTo>
                    <a:pt x="618" y="188"/>
                  </a:lnTo>
                  <a:lnTo>
                    <a:pt x="622" y="186"/>
                  </a:lnTo>
                  <a:lnTo>
                    <a:pt x="626" y="185"/>
                  </a:lnTo>
                  <a:lnTo>
                    <a:pt x="630" y="181"/>
                  </a:lnTo>
                  <a:lnTo>
                    <a:pt x="635" y="180"/>
                  </a:lnTo>
                  <a:lnTo>
                    <a:pt x="640" y="177"/>
                  </a:lnTo>
                  <a:lnTo>
                    <a:pt x="644" y="175"/>
                  </a:lnTo>
                  <a:lnTo>
                    <a:pt x="649" y="174"/>
                  </a:lnTo>
                  <a:lnTo>
                    <a:pt x="654" y="171"/>
                  </a:lnTo>
                  <a:lnTo>
                    <a:pt x="658" y="169"/>
                  </a:lnTo>
                  <a:close/>
                  <a:moveTo>
                    <a:pt x="649" y="234"/>
                  </a:moveTo>
                  <a:lnTo>
                    <a:pt x="647" y="242"/>
                  </a:lnTo>
                  <a:lnTo>
                    <a:pt x="644" y="250"/>
                  </a:lnTo>
                  <a:lnTo>
                    <a:pt x="643" y="259"/>
                  </a:lnTo>
                  <a:lnTo>
                    <a:pt x="641" y="267"/>
                  </a:lnTo>
                  <a:lnTo>
                    <a:pt x="640" y="275"/>
                  </a:lnTo>
                  <a:lnTo>
                    <a:pt x="636" y="284"/>
                  </a:lnTo>
                  <a:lnTo>
                    <a:pt x="635" y="292"/>
                  </a:lnTo>
                  <a:lnTo>
                    <a:pt x="635" y="293"/>
                  </a:lnTo>
                  <a:lnTo>
                    <a:pt x="630" y="295"/>
                  </a:lnTo>
                  <a:lnTo>
                    <a:pt x="621" y="301"/>
                  </a:lnTo>
                  <a:lnTo>
                    <a:pt x="613" y="306"/>
                  </a:lnTo>
                  <a:lnTo>
                    <a:pt x="605" y="310"/>
                  </a:lnTo>
                  <a:lnTo>
                    <a:pt x="598" y="315"/>
                  </a:lnTo>
                  <a:lnTo>
                    <a:pt x="598" y="314"/>
                  </a:lnTo>
                  <a:lnTo>
                    <a:pt x="599" y="306"/>
                  </a:lnTo>
                  <a:lnTo>
                    <a:pt x="601" y="296"/>
                  </a:lnTo>
                  <a:lnTo>
                    <a:pt x="602" y="289"/>
                  </a:lnTo>
                  <a:lnTo>
                    <a:pt x="602" y="279"/>
                  </a:lnTo>
                  <a:lnTo>
                    <a:pt x="604" y="272"/>
                  </a:lnTo>
                  <a:lnTo>
                    <a:pt x="604" y="262"/>
                  </a:lnTo>
                  <a:lnTo>
                    <a:pt x="605" y="258"/>
                  </a:lnTo>
                  <a:lnTo>
                    <a:pt x="612" y="254"/>
                  </a:lnTo>
                  <a:lnTo>
                    <a:pt x="618" y="250"/>
                  </a:lnTo>
                  <a:lnTo>
                    <a:pt x="626" y="247"/>
                  </a:lnTo>
                  <a:lnTo>
                    <a:pt x="632" y="242"/>
                  </a:lnTo>
                  <a:lnTo>
                    <a:pt x="640" y="239"/>
                  </a:lnTo>
                  <a:lnTo>
                    <a:pt x="646" y="234"/>
                  </a:lnTo>
                  <a:lnTo>
                    <a:pt x="649" y="234"/>
                  </a:lnTo>
                  <a:close/>
                  <a:moveTo>
                    <a:pt x="632" y="303"/>
                  </a:moveTo>
                  <a:lnTo>
                    <a:pt x="630" y="309"/>
                  </a:lnTo>
                  <a:lnTo>
                    <a:pt x="629" y="314"/>
                  </a:lnTo>
                  <a:lnTo>
                    <a:pt x="608" y="334"/>
                  </a:lnTo>
                  <a:lnTo>
                    <a:pt x="596" y="327"/>
                  </a:lnTo>
                  <a:lnTo>
                    <a:pt x="596" y="324"/>
                  </a:lnTo>
                  <a:lnTo>
                    <a:pt x="601" y="321"/>
                  </a:lnTo>
                  <a:lnTo>
                    <a:pt x="608" y="317"/>
                  </a:lnTo>
                  <a:lnTo>
                    <a:pt x="616" y="312"/>
                  </a:lnTo>
                  <a:lnTo>
                    <a:pt x="626" y="306"/>
                  </a:lnTo>
                  <a:lnTo>
                    <a:pt x="632" y="303"/>
                  </a:lnTo>
                  <a:close/>
                  <a:moveTo>
                    <a:pt x="677" y="161"/>
                  </a:moveTo>
                  <a:lnTo>
                    <a:pt x="677" y="161"/>
                  </a:lnTo>
                  <a:lnTo>
                    <a:pt x="689" y="164"/>
                  </a:lnTo>
                  <a:lnTo>
                    <a:pt x="696" y="167"/>
                  </a:lnTo>
                  <a:lnTo>
                    <a:pt x="700" y="172"/>
                  </a:lnTo>
                  <a:lnTo>
                    <a:pt x="705" y="177"/>
                  </a:lnTo>
                  <a:lnTo>
                    <a:pt x="708" y="181"/>
                  </a:lnTo>
                  <a:lnTo>
                    <a:pt x="711" y="188"/>
                  </a:lnTo>
                  <a:lnTo>
                    <a:pt x="714" y="195"/>
                  </a:lnTo>
                  <a:lnTo>
                    <a:pt x="710" y="197"/>
                  </a:lnTo>
                  <a:lnTo>
                    <a:pt x="703" y="200"/>
                  </a:lnTo>
                  <a:lnTo>
                    <a:pt x="697" y="202"/>
                  </a:lnTo>
                  <a:lnTo>
                    <a:pt x="691" y="205"/>
                  </a:lnTo>
                  <a:lnTo>
                    <a:pt x="685" y="208"/>
                  </a:lnTo>
                  <a:lnTo>
                    <a:pt x="678" y="211"/>
                  </a:lnTo>
                  <a:lnTo>
                    <a:pt x="671" y="214"/>
                  </a:lnTo>
                  <a:lnTo>
                    <a:pt x="664" y="217"/>
                  </a:lnTo>
                  <a:lnTo>
                    <a:pt x="658" y="220"/>
                  </a:lnTo>
                  <a:lnTo>
                    <a:pt x="658" y="217"/>
                  </a:lnTo>
                  <a:lnTo>
                    <a:pt x="660" y="209"/>
                  </a:lnTo>
                  <a:lnTo>
                    <a:pt x="661" y="200"/>
                  </a:lnTo>
                  <a:lnTo>
                    <a:pt x="663" y="191"/>
                  </a:lnTo>
                  <a:lnTo>
                    <a:pt x="664" y="183"/>
                  </a:lnTo>
                  <a:lnTo>
                    <a:pt x="664" y="174"/>
                  </a:lnTo>
                  <a:lnTo>
                    <a:pt x="666" y="166"/>
                  </a:lnTo>
                  <a:lnTo>
                    <a:pt x="668" y="164"/>
                  </a:lnTo>
                  <a:lnTo>
                    <a:pt x="672" y="163"/>
                  </a:lnTo>
                  <a:lnTo>
                    <a:pt x="677" y="161"/>
                  </a:lnTo>
                  <a:close/>
                  <a:moveTo>
                    <a:pt x="711" y="205"/>
                  </a:moveTo>
                  <a:lnTo>
                    <a:pt x="711" y="208"/>
                  </a:lnTo>
                  <a:lnTo>
                    <a:pt x="710" y="217"/>
                  </a:lnTo>
                  <a:lnTo>
                    <a:pt x="706" y="225"/>
                  </a:lnTo>
                  <a:lnTo>
                    <a:pt x="705" y="233"/>
                  </a:lnTo>
                  <a:lnTo>
                    <a:pt x="703" y="242"/>
                  </a:lnTo>
                  <a:lnTo>
                    <a:pt x="700" y="250"/>
                  </a:lnTo>
                  <a:lnTo>
                    <a:pt x="699" y="259"/>
                  </a:lnTo>
                  <a:lnTo>
                    <a:pt x="697" y="264"/>
                  </a:lnTo>
                  <a:lnTo>
                    <a:pt x="689" y="267"/>
                  </a:lnTo>
                  <a:lnTo>
                    <a:pt x="680" y="270"/>
                  </a:lnTo>
                  <a:lnTo>
                    <a:pt x="672" y="273"/>
                  </a:lnTo>
                  <a:lnTo>
                    <a:pt x="663" y="278"/>
                  </a:lnTo>
                  <a:lnTo>
                    <a:pt x="655" y="282"/>
                  </a:lnTo>
                  <a:lnTo>
                    <a:pt x="646" y="286"/>
                  </a:lnTo>
                  <a:lnTo>
                    <a:pt x="643" y="289"/>
                  </a:lnTo>
                  <a:lnTo>
                    <a:pt x="644" y="286"/>
                  </a:lnTo>
                  <a:lnTo>
                    <a:pt x="646" y="278"/>
                  </a:lnTo>
                  <a:lnTo>
                    <a:pt x="647" y="268"/>
                  </a:lnTo>
                  <a:lnTo>
                    <a:pt x="650" y="261"/>
                  </a:lnTo>
                  <a:lnTo>
                    <a:pt x="652" y="251"/>
                  </a:lnTo>
                  <a:lnTo>
                    <a:pt x="654" y="244"/>
                  </a:lnTo>
                  <a:lnTo>
                    <a:pt x="655" y="234"/>
                  </a:lnTo>
                  <a:lnTo>
                    <a:pt x="657" y="230"/>
                  </a:lnTo>
                  <a:lnTo>
                    <a:pt x="660" y="228"/>
                  </a:lnTo>
                  <a:lnTo>
                    <a:pt x="668" y="225"/>
                  </a:lnTo>
                  <a:lnTo>
                    <a:pt x="674" y="220"/>
                  </a:lnTo>
                  <a:lnTo>
                    <a:pt x="682" y="217"/>
                  </a:lnTo>
                  <a:lnTo>
                    <a:pt x="688" y="214"/>
                  </a:lnTo>
                  <a:lnTo>
                    <a:pt x="694" y="211"/>
                  </a:lnTo>
                  <a:lnTo>
                    <a:pt x="700" y="209"/>
                  </a:lnTo>
                  <a:lnTo>
                    <a:pt x="706" y="206"/>
                  </a:lnTo>
                  <a:lnTo>
                    <a:pt x="711" y="205"/>
                  </a:lnTo>
                  <a:close/>
                  <a:moveTo>
                    <a:pt x="694" y="272"/>
                  </a:moveTo>
                  <a:lnTo>
                    <a:pt x="692" y="275"/>
                  </a:lnTo>
                  <a:lnTo>
                    <a:pt x="691" y="284"/>
                  </a:lnTo>
                  <a:lnTo>
                    <a:pt x="688" y="292"/>
                  </a:lnTo>
                  <a:lnTo>
                    <a:pt x="685" y="300"/>
                  </a:lnTo>
                  <a:lnTo>
                    <a:pt x="683" y="307"/>
                  </a:lnTo>
                  <a:lnTo>
                    <a:pt x="680" y="317"/>
                  </a:lnTo>
                  <a:lnTo>
                    <a:pt x="677" y="324"/>
                  </a:lnTo>
                  <a:lnTo>
                    <a:pt x="675" y="326"/>
                  </a:lnTo>
                  <a:lnTo>
                    <a:pt x="669" y="329"/>
                  </a:lnTo>
                  <a:lnTo>
                    <a:pt x="661" y="334"/>
                  </a:lnTo>
                  <a:lnTo>
                    <a:pt x="655" y="337"/>
                  </a:lnTo>
                  <a:lnTo>
                    <a:pt x="647" y="341"/>
                  </a:lnTo>
                  <a:lnTo>
                    <a:pt x="641" y="345"/>
                  </a:lnTo>
                  <a:lnTo>
                    <a:pt x="638" y="346"/>
                  </a:lnTo>
                  <a:lnTo>
                    <a:pt x="636" y="346"/>
                  </a:lnTo>
                  <a:lnTo>
                    <a:pt x="635" y="317"/>
                  </a:lnTo>
                  <a:lnTo>
                    <a:pt x="638" y="310"/>
                  </a:lnTo>
                  <a:lnTo>
                    <a:pt x="640" y="303"/>
                  </a:lnTo>
                  <a:lnTo>
                    <a:pt x="641" y="298"/>
                  </a:lnTo>
                  <a:lnTo>
                    <a:pt x="641" y="296"/>
                  </a:lnTo>
                  <a:lnTo>
                    <a:pt x="650" y="292"/>
                  </a:lnTo>
                  <a:lnTo>
                    <a:pt x="658" y="289"/>
                  </a:lnTo>
                  <a:lnTo>
                    <a:pt x="666" y="284"/>
                  </a:lnTo>
                  <a:lnTo>
                    <a:pt x="675" y="279"/>
                  </a:lnTo>
                  <a:lnTo>
                    <a:pt x="683" y="276"/>
                  </a:lnTo>
                  <a:lnTo>
                    <a:pt x="691" y="273"/>
                  </a:lnTo>
                  <a:lnTo>
                    <a:pt x="694" y="272"/>
                  </a:lnTo>
                  <a:close/>
                  <a:moveTo>
                    <a:pt x="672" y="335"/>
                  </a:moveTo>
                  <a:lnTo>
                    <a:pt x="671" y="340"/>
                  </a:lnTo>
                  <a:lnTo>
                    <a:pt x="668" y="348"/>
                  </a:lnTo>
                  <a:lnTo>
                    <a:pt x="664" y="357"/>
                  </a:lnTo>
                  <a:lnTo>
                    <a:pt x="661" y="365"/>
                  </a:lnTo>
                  <a:lnTo>
                    <a:pt x="658" y="373"/>
                  </a:lnTo>
                  <a:lnTo>
                    <a:pt x="655" y="380"/>
                  </a:lnTo>
                  <a:lnTo>
                    <a:pt x="652" y="388"/>
                  </a:lnTo>
                  <a:lnTo>
                    <a:pt x="650" y="390"/>
                  </a:lnTo>
                  <a:lnTo>
                    <a:pt x="647" y="391"/>
                  </a:lnTo>
                  <a:lnTo>
                    <a:pt x="641" y="394"/>
                  </a:lnTo>
                  <a:lnTo>
                    <a:pt x="636" y="397"/>
                  </a:lnTo>
                  <a:lnTo>
                    <a:pt x="621" y="391"/>
                  </a:lnTo>
                  <a:lnTo>
                    <a:pt x="657" y="354"/>
                  </a:lnTo>
                  <a:lnTo>
                    <a:pt x="647" y="349"/>
                  </a:lnTo>
                  <a:lnTo>
                    <a:pt x="652" y="346"/>
                  </a:lnTo>
                  <a:lnTo>
                    <a:pt x="658" y="343"/>
                  </a:lnTo>
                  <a:lnTo>
                    <a:pt x="666" y="340"/>
                  </a:lnTo>
                  <a:lnTo>
                    <a:pt x="672" y="335"/>
                  </a:lnTo>
                  <a:close/>
                  <a:moveTo>
                    <a:pt x="720" y="200"/>
                  </a:moveTo>
                  <a:lnTo>
                    <a:pt x="720" y="200"/>
                  </a:lnTo>
                  <a:lnTo>
                    <a:pt x="727" y="203"/>
                  </a:lnTo>
                  <a:lnTo>
                    <a:pt x="733" y="208"/>
                  </a:lnTo>
                  <a:lnTo>
                    <a:pt x="738" y="211"/>
                  </a:lnTo>
                  <a:lnTo>
                    <a:pt x="742" y="216"/>
                  </a:lnTo>
                  <a:lnTo>
                    <a:pt x="745" y="222"/>
                  </a:lnTo>
                  <a:lnTo>
                    <a:pt x="748" y="228"/>
                  </a:lnTo>
                  <a:lnTo>
                    <a:pt x="750" y="234"/>
                  </a:lnTo>
                  <a:lnTo>
                    <a:pt x="752" y="242"/>
                  </a:lnTo>
                  <a:lnTo>
                    <a:pt x="750" y="247"/>
                  </a:lnTo>
                  <a:lnTo>
                    <a:pt x="748" y="248"/>
                  </a:lnTo>
                  <a:lnTo>
                    <a:pt x="744" y="250"/>
                  </a:lnTo>
                  <a:lnTo>
                    <a:pt x="736" y="251"/>
                  </a:lnTo>
                  <a:lnTo>
                    <a:pt x="730" y="253"/>
                  </a:lnTo>
                  <a:lnTo>
                    <a:pt x="722" y="254"/>
                  </a:lnTo>
                  <a:lnTo>
                    <a:pt x="714" y="258"/>
                  </a:lnTo>
                  <a:lnTo>
                    <a:pt x="705" y="261"/>
                  </a:lnTo>
                  <a:lnTo>
                    <a:pt x="708" y="251"/>
                  </a:lnTo>
                  <a:lnTo>
                    <a:pt x="710" y="244"/>
                  </a:lnTo>
                  <a:lnTo>
                    <a:pt x="711" y="236"/>
                  </a:lnTo>
                  <a:lnTo>
                    <a:pt x="714" y="226"/>
                  </a:lnTo>
                  <a:lnTo>
                    <a:pt x="716" y="219"/>
                  </a:lnTo>
                  <a:lnTo>
                    <a:pt x="717" y="209"/>
                  </a:lnTo>
                  <a:lnTo>
                    <a:pt x="720" y="202"/>
                  </a:lnTo>
                  <a:lnTo>
                    <a:pt x="720" y="200"/>
                  </a:lnTo>
                  <a:close/>
                  <a:moveTo>
                    <a:pt x="747" y="256"/>
                  </a:moveTo>
                  <a:lnTo>
                    <a:pt x="744" y="262"/>
                  </a:lnTo>
                  <a:lnTo>
                    <a:pt x="741" y="270"/>
                  </a:lnTo>
                  <a:lnTo>
                    <a:pt x="738" y="279"/>
                  </a:lnTo>
                  <a:lnTo>
                    <a:pt x="734" y="287"/>
                  </a:lnTo>
                  <a:lnTo>
                    <a:pt x="731" y="295"/>
                  </a:lnTo>
                  <a:lnTo>
                    <a:pt x="728" y="303"/>
                  </a:lnTo>
                  <a:lnTo>
                    <a:pt x="727" y="309"/>
                  </a:lnTo>
                  <a:lnTo>
                    <a:pt x="719" y="310"/>
                  </a:lnTo>
                  <a:lnTo>
                    <a:pt x="711" y="312"/>
                  </a:lnTo>
                  <a:lnTo>
                    <a:pt x="705" y="315"/>
                  </a:lnTo>
                  <a:lnTo>
                    <a:pt x="697" y="318"/>
                  </a:lnTo>
                  <a:lnTo>
                    <a:pt x="691" y="320"/>
                  </a:lnTo>
                  <a:lnTo>
                    <a:pt x="685" y="323"/>
                  </a:lnTo>
                  <a:lnTo>
                    <a:pt x="686" y="318"/>
                  </a:lnTo>
                  <a:lnTo>
                    <a:pt x="689" y="310"/>
                  </a:lnTo>
                  <a:lnTo>
                    <a:pt x="692" y="303"/>
                  </a:lnTo>
                  <a:lnTo>
                    <a:pt x="694" y="293"/>
                  </a:lnTo>
                  <a:lnTo>
                    <a:pt x="697" y="286"/>
                  </a:lnTo>
                  <a:lnTo>
                    <a:pt x="700" y="278"/>
                  </a:lnTo>
                  <a:lnTo>
                    <a:pt x="702" y="268"/>
                  </a:lnTo>
                  <a:lnTo>
                    <a:pt x="708" y="267"/>
                  </a:lnTo>
                  <a:lnTo>
                    <a:pt x="716" y="264"/>
                  </a:lnTo>
                  <a:lnTo>
                    <a:pt x="724" y="262"/>
                  </a:lnTo>
                  <a:lnTo>
                    <a:pt x="731" y="259"/>
                  </a:lnTo>
                  <a:lnTo>
                    <a:pt x="738" y="258"/>
                  </a:lnTo>
                  <a:lnTo>
                    <a:pt x="745" y="256"/>
                  </a:lnTo>
                  <a:lnTo>
                    <a:pt x="747" y="256"/>
                  </a:lnTo>
                  <a:close/>
                  <a:moveTo>
                    <a:pt x="724" y="317"/>
                  </a:moveTo>
                  <a:lnTo>
                    <a:pt x="722" y="318"/>
                  </a:lnTo>
                  <a:lnTo>
                    <a:pt x="719" y="327"/>
                  </a:lnTo>
                  <a:lnTo>
                    <a:pt x="714" y="335"/>
                  </a:lnTo>
                  <a:lnTo>
                    <a:pt x="711" y="343"/>
                  </a:lnTo>
                  <a:lnTo>
                    <a:pt x="708" y="351"/>
                  </a:lnTo>
                  <a:lnTo>
                    <a:pt x="703" y="359"/>
                  </a:lnTo>
                  <a:lnTo>
                    <a:pt x="700" y="366"/>
                  </a:lnTo>
                  <a:lnTo>
                    <a:pt x="697" y="371"/>
                  </a:lnTo>
                  <a:lnTo>
                    <a:pt x="692" y="373"/>
                  </a:lnTo>
                  <a:lnTo>
                    <a:pt x="685" y="376"/>
                  </a:lnTo>
                  <a:lnTo>
                    <a:pt x="678" y="379"/>
                  </a:lnTo>
                  <a:lnTo>
                    <a:pt x="671" y="380"/>
                  </a:lnTo>
                  <a:lnTo>
                    <a:pt x="663" y="383"/>
                  </a:lnTo>
                  <a:lnTo>
                    <a:pt x="660" y="385"/>
                  </a:lnTo>
                  <a:lnTo>
                    <a:pt x="661" y="383"/>
                  </a:lnTo>
                  <a:lnTo>
                    <a:pt x="664" y="376"/>
                  </a:lnTo>
                  <a:lnTo>
                    <a:pt x="668" y="366"/>
                  </a:lnTo>
                  <a:lnTo>
                    <a:pt x="671" y="359"/>
                  </a:lnTo>
                  <a:lnTo>
                    <a:pt x="674" y="351"/>
                  </a:lnTo>
                  <a:lnTo>
                    <a:pt x="677" y="343"/>
                  </a:lnTo>
                  <a:lnTo>
                    <a:pt x="680" y="335"/>
                  </a:lnTo>
                  <a:lnTo>
                    <a:pt x="682" y="332"/>
                  </a:lnTo>
                  <a:lnTo>
                    <a:pt x="686" y="329"/>
                  </a:lnTo>
                  <a:lnTo>
                    <a:pt x="692" y="327"/>
                  </a:lnTo>
                  <a:lnTo>
                    <a:pt x="700" y="324"/>
                  </a:lnTo>
                  <a:lnTo>
                    <a:pt x="706" y="321"/>
                  </a:lnTo>
                  <a:lnTo>
                    <a:pt x="714" y="320"/>
                  </a:lnTo>
                  <a:lnTo>
                    <a:pt x="720" y="317"/>
                  </a:lnTo>
                  <a:lnTo>
                    <a:pt x="724" y="317"/>
                  </a:lnTo>
                  <a:close/>
                  <a:moveTo>
                    <a:pt x="694" y="380"/>
                  </a:moveTo>
                  <a:lnTo>
                    <a:pt x="692" y="382"/>
                  </a:lnTo>
                  <a:lnTo>
                    <a:pt x="689" y="390"/>
                  </a:lnTo>
                  <a:lnTo>
                    <a:pt x="685" y="397"/>
                  </a:lnTo>
                  <a:lnTo>
                    <a:pt x="682" y="405"/>
                  </a:lnTo>
                  <a:lnTo>
                    <a:pt x="677" y="411"/>
                  </a:lnTo>
                  <a:lnTo>
                    <a:pt x="677" y="413"/>
                  </a:lnTo>
                  <a:lnTo>
                    <a:pt x="652" y="404"/>
                  </a:lnTo>
                  <a:lnTo>
                    <a:pt x="655" y="399"/>
                  </a:lnTo>
                  <a:lnTo>
                    <a:pt x="657" y="394"/>
                  </a:lnTo>
                  <a:lnTo>
                    <a:pt x="658" y="394"/>
                  </a:lnTo>
                  <a:lnTo>
                    <a:pt x="666" y="391"/>
                  </a:lnTo>
                  <a:lnTo>
                    <a:pt x="672" y="388"/>
                  </a:lnTo>
                  <a:lnTo>
                    <a:pt x="680" y="385"/>
                  </a:lnTo>
                  <a:lnTo>
                    <a:pt x="688" y="382"/>
                  </a:lnTo>
                  <a:lnTo>
                    <a:pt x="694" y="380"/>
                  </a:lnTo>
                  <a:close/>
                  <a:moveTo>
                    <a:pt x="753" y="256"/>
                  </a:moveTo>
                  <a:lnTo>
                    <a:pt x="753" y="256"/>
                  </a:lnTo>
                  <a:lnTo>
                    <a:pt x="761" y="268"/>
                  </a:lnTo>
                  <a:lnTo>
                    <a:pt x="764" y="279"/>
                  </a:lnTo>
                  <a:lnTo>
                    <a:pt x="766" y="290"/>
                  </a:lnTo>
                  <a:lnTo>
                    <a:pt x="762" y="301"/>
                  </a:lnTo>
                  <a:lnTo>
                    <a:pt x="755" y="303"/>
                  </a:lnTo>
                  <a:lnTo>
                    <a:pt x="748" y="303"/>
                  </a:lnTo>
                  <a:lnTo>
                    <a:pt x="741" y="304"/>
                  </a:lnTo>
                  <a:lnTo>
                    <a:pt x="734" y="306"/>
                  </a:lnTo>
                  <a:lnTo>
                    <a:pt x="738" y="298"/>
                  </a:lnTo>
                  <a:lnTo>
                    <a:pt x="742" y="290"/>
                  </a:lnTo>
                  <a:lnTo>
                    <a:pt x="745" y="281"/>
                  </a:lnTo>
                  <a:lnTo>
                    <a:pt x="748" y="273"/>
                  </a:lnTo>
                  <a:lnTo>
                    <a:pt x="750" y="265"/>
                  </a:lnTo>
                  <a:lnTo>
                    <a:pt x="753" y="256"/>
                  </a:lnTo>
                  <a:close/>
                  <a:moveTo>
                    <a:pt x="762" y="307"/>
                  </a:moveTo>
                  <a:lnTo>
                    <a:pt x="762" y="307"/>
                  </a:lnTo>
                  <a:lnTo>
                    <a:pt x="762" y="318"/>
                  </a:lnTo>
                  <a:lnTo>
                    <a:pt x="761" y="327"/>
                  </a:lnTo>
                  <a:lnTo>
                    <a:pt x="758" y="337"/>
                  </a:lnTo>
                  <a:lnTo>
                    <a:pt x="752" y="345"/>
                  </a:lnTo>
                  <a:lnTo>
                    <a:pt x="752" y="349"/>
                  </a:lnTo>
                  <a:lnTo>
                    <a:pt x="748" y="355"/>
                  </a:lnTo>
                  <a:lnTo>
                    <a:pt x="745" y="362"/>
                  </a:lnTo>
                  <a:lnTo>
                    <a:pt x="744" y="362"/>
                  </a:lnTo>
                  <a:lnTo>
                    <a:pt x="738" y="363"/>
                  </a:lnTo>
                  <a:lnTo>
                    <a:pt x="730" y="363"/>
                  </a:lnTo>
                  <a:lnTo>
                    <a:pt x="722" y="365"/>
                  </a:lnTo>
                  <a:lnTo>
                    <a:pt x="714" y="366"/>
                  </a:lnTo>
                  <a:lnTo>
                    <a:pt x="708" y="369"/>
                  </a:lnTo>
                  <a:lnTo>
                    <a:pt x="706" y="369"/>
                  </a:lnTo>
                  <a:lnTo>
                    <a:pt x="711" y="362"/>
                  </a:lnTo>
                  <a:lnTo>
                    <a:pt x="714" y="354"/>
                  </a:lnTo>
                  <a:lnTo>
                    <a:pt x="717" y="346"/>
                  </a:lnTo>
                  <a:lnTo>
                    <a:pt x="722" y="337"/>
                  </a:lnTo>
                  <a:lnTo>
                    <a:pt x="725" y="329"/>
                  </a:lnTo>
                  <a:lnTo>
                    <a:pt x="728" y="321"/>
                  </a:lnTo>
                  <a:lnTo>
                    <a:pt x="731" y="314"/>
                  </a:lnTo>
                  <a:lnTo>
                    <a:pt x="734" y="314"/>
                  </a:lnTo>
                  <a:lnTo>
                    <a:pt x="742" y="312"/>
                  </a:lnTo>
                  <a:lnTo>
                    <a:pt x="750" y="310"/>
                  </a:lnTo>
                  <a:lnTo>
                    <a:pt x="756" y="309"/>
                  </a:lnTo>
                  <a:lnTo>
                    <a:pt x="762" y="307"/>
                  </a:lnTo>
                  <a:close/>
                  <a:moveTo>
                    <a:pt x="741" y="369"/>
                  </a:moveTo>
                  <a:lnTo>
                    <a:pt x="741" y="371"/>
                  </a:lnTo>
                  <a:lnTo>
                    <a:pt x="736" y="379"/>
                  </a:lnTo>
                  <a:lnTo>
                    <a:pt x="731" y="387"/>
                  </a:lnTo>
                  <a:lnTo>
                    <a:pt x="728" y="393"/>
                  </a:lnTo>
                  <a:lnTo>
                    <a:pt x="724" y="401"/>
                  </a:lnTo>
                  <a:lnTo>
                    <a:pt x="719" y="408"/>
                  </a:lnTo>
                  <a:lnTo>
                    <a:pt x="714" y="416"/>
                  </a:lnTo>
                  <a:lnTo>
                    <a:pt x="714" y="418"/>
                  </a:lnTo>
                  <a:lnTo>
                    <a:pt x="699" y="397"/>
                  </a:lnTo>
                  <a:lnTo>
                    <a:pt x="703" y="424"/>
                  </a:lnTo>
                  <a:lnTo>
                    <a:pt x="683" y="416"/>
                  </a:lnTo>
                  <a:lnTo>
                    <a:pt x="688" y="408"/>
                  </a:lnTo>
                  <a:lnTo>
                    <a:pt x="691" y="401"/>
                  </a:lnTo>
                  <a:lnTo>
                    <a:pt x="696" y="393"/>
                  </a:lnTo>
                  <a:lnTo>
                    <a:pt x="699" y="385"/>
                  </a:lnTo>
                  <a:lnTo>
                    <a:pt x="702" y="377"/>
                  </a:lnTo>
                  <a:lnTo>
                    <a:pt x="710" y="376"/>
                  </a:lnTo>
                  <a:lnTo>
                    <a:pt x="716" y="374"/>
                  </a:lnTo>
                  <a:lnTo>
                    <a:pt x="724" y="373"/>
                  </a:lnTo>
                  <a:lnTo>
                    <a:pt x="731" y="371"/>
                  </a:lnTo>
                  <a:lnTo>
                    <a:pt x="738" y="369"/>
                  </a:lnTo>
                  <a:lnTo>
                    <a:pt x="741" y="369"/>
                  </a:lnTo>
                  <a:close/>
                  <a:moveTo>
                    <a:pt x="752" y="368"/>
                  </a:moveTo>
                  <a:lnTo>
                    <a:pt x="752" y="368"/>
                  </a:lnTo>
                  <a:lnTo>
                    <a:pt x="752" y="377"/>
                  </a:lnTo>
                  <a:lnTo>
                    <a:pt x="750" y="387"/>
                  </a:lnTo>
                  <a:lnTo>
                    <a:pt x="747" y="394"/>
                  </a:lnTo>
                  <a:lnTo>
                    <a:pt x="744" y="404"/>
                  </a:lnTo>
                  <a:lnTo>
                    <a:pt x="736" y="419"/>
                  </a:lnTo>
                  <a:lnTo>
                    <a:pt x="727" y="433"/>
                  </a:lnTo>
                  <a:lnTo>
                    <a:pt x="725" y="433"/>
                  </a:lnTo>
                  <a:lnTo>
                    <a:pt x="719" y="424"/>
                  </a:lnTo>
                  <a:lnTo>
                    <a:pt x="720" y="419"/>
                  </a:lnTo>
                  <a:lnTo>
                    <a:pt x="725" y="411"/>
                  </a:lnTo>
                  <a:lnTo>
                    <a:pt x="730" y="404"/>
                  </a:lnTo>
                  <a:lnTo>
                    <a:pt x="734" y="397"/>
                  </a:lnTo>
                  <a:lnTo>
                    <a:pt x="738" y="390"/>
                  </a:lnTo>
                  <a:lnTo>
                    <a:pt x="742" y="382"/>
                  </a:lnTo>
                  <a:lnTo>
                    <a:pt x="747" y="374"/>
                  </a:lnTo>
                  <a:lnTo>
                    <a:pt x="750" y="368"/>
                  </a:lnTo>
                  <a:lnTo>
                    <a:pt x="752" y="368"/>
                  </a:lnTo>
                  <a:close/>
                  <a:moveTo>
                    <a:pt x="524" y="180"/>
                  </a:moveTo>
                  <a:lnTo>
                    <a:pt x="524" y="180"/>
                  </a:lnTo>
                  <a:lnTo>
                    <a:pt x="520" y="181"/>
                  </a:lnTo>
                  <a:lnTo>
                    <a:pt x="515" y="183"/>
                  </a:lnTo>
                  <a:lnTo>
                    <a:pt x="514" y="188"/>
                  </a:lnTo>
                  <a:lnTo>
                    <a:pt x="512" y="192"/>
                  </a:lnTo>
                  <a:lnTo>
                    <a:pt x="514" y="197"/>
                  </a:lnTo>
                  <a:lnTo>
                    <a:pt x="515" y="200"/>
                  </a:lnTo>
                  <a:lnTo>
                    <a:pt x="520" y="203"/>
                  </a:lnTo>
                  <a:lnTo>
                    <a:pt x="524" y="205"/>
                  </a:lnTo>
                  <a:lnTo>
                    <a:pt x="529" y="203"/>
                  </a:lnTo>
                  <a:lnTo>
                    <a:pt x="532" y="200"/>
                  </a:lnTo>
                  <a:lnTo>
                    <a:pt x="535" y="197"/>
                  </a:lnTo>
                  <a:lnTo>
                    <a:pt x="535" y="192"/>
                  </a:lnTo>
                  <a:lnTo>
                    <a:pt x="535" y="188"/>
                  </a:lnTo>
                  <a:lnTo>
                    <a:pt x="532" y="183"/>
                  </a:lnTo>
                  <a:lnTo>
                    <a:pt x="529" y="181"/>
                  </a:lnTo>
                  <a:lnTo>
                    <a:pt x="524" y="180"/>
                  </a:lnTo>
                  <a:close/>
                  <a:moveTo>
                    <a:pt x="299" y="349"/>
                  </a:moveTo>
                  <a:lnTo>
                    <a:pt x="358" y="363"/>
                  </a:lnTo>
                  <a:lnTo>
                    <a:pt x="358" y="371"/>
                  </a:lnTo>
                  <a:lnTo>
                    <a:pt x="358" y="373"/>
                  </a:lnTo>
                  <a:lnTo>
                    <a:pt x="325" y="366"/>
                  </a:lnTo>
                  <a:lnTo>
                    <a:pt x="332" y="376"/>
                  </a:lnTo>
                  <a:lnTo>
                    <a:pt x="318" y="387"/>
                  </a:lnTo>
                  <a:lnTo>
                    <a:pt x="333" y="390"/>
                  </a:lnTo>
                  <a:lnTo>
                    <a:pt x="330" y="404"/>
                  </a:lnTo>
                  <a:lnTo>
                    <a:pt x="363" y="393"/>
                  </a:lnTo>
                  <a:lnTo>
                    <a:pt x="367" y="405"/>
                  </a:lnTo>
                  <a:lnTo>
                    <a:pt x="308" y="421"/>
                  </a:lnTo>
                  <a:lnTo>
                    <a:pt x="316" y="397"/>
                  </a:lnTo>
                  <a:lnTo>
                    <a:pt x="291" y="388"/>
                  </a:lnTo>
                  <a:lnTo>
                    <a:pt x="316" y="373"/>
                  </a:lnTo>
                  <a:lnTo>
                    <a:pt x="299" y="349"/>
                  </a:lnTo>
                  <a:close/>
                  <a:moveTo>
                    <a:pt x="276" y="393"/>
                  </a:moveTo>
                  <a:lnTo>
                    <a:pt x="276" y="393"/>
                  </a:lnTo>
                  <a:lnTo>
                    <a:pt x="280" y="393"/>
                  </a:lnTo>
                  <a:lnTo>
                    <a:pt x="283" y="396"/>
                  </a:lnTo>
                  <a:lnTo>
                    <a:pt x="286" y="399"/>
                  </a:lnTo>
                  <a:lnTo>
                    <a:pt x="288" y="404"/>
                  </a:lnTo>
                  <a:lnTo>
                    <a:pt x="286" y="408"/>
                  </a:lnTo>
                  <a:lnTo>
                    <a:pt x="283" y="413"/>
                  </a:lnTo>
                  <a:lnTo>
                    <a:pt x="280" y="416"/>
                  </a:lnTo>
                  <a:lnTo>
                    <a:pt x="276" y="416"/>
                  </a:lnTo>
                  <a:lnTo>
                    <a:pt x="271" y="416"/>
                  </a:lnTo>
                  <a:lnTo>
                    <a:pt x="268" y="413"/>
                  </a:lnTo>
                  <a:lnTo>
                    <a:pt x="265" y="408"/>
                  </a:lnTo>
                  <a:lnTo>
                    <a:pt x="263" y="404"/>
                  </a:lnTo>
                  <a:lnTo>
                    <a:pt x="265" y="399"/>
                  </a:lnTo>
                  <a:lnTo>
                    <a:pt x="268" y="396"/>
                  </a:lnTo>
                  <a:lnTo>
                    <a:pt x="271" y="393"/>
                  </a:lnTo>
                  <a:lnTo>
                    <a:pt x="276" y="393"/>
                  </a:lnTo>
                  <a:close/>
                  <a:moveTo>
                    <a:pt x="265" y="355"/>
                  </a:moveTo>
                  <a:lnTo>
                    <a:pt x="265" y="355"/>
                  </a:lnTo>
                  <a:lnTo>
                    <a:pt x="269" y="357"/>
                  </a:lnTo>
                  <a:lnTo>
                    <a:pt x="272" y="359"/>
                  </a:lnTo>
                  <a:lnTo>
                    <a:pt x="276" y="363"/>
                  </a:lnTo>
                  <a:lnTo>
                    <a:pt x="276" y="368"/>
                  </a:lnTo>
                  <a:lnTo>
                    <a:pt x="276" y="373"/>
                  </a:lnTo>
                  <a:lnTo>
                    <a:pt x="272" y="376"/>
                  </a:lnTo>
                  <a:lnTo>
                    <a:pt x="269" y="379"/>
                  </a:lnTo>
                  <a:lnTo>
                    <a:pt x="265" y="380"/>
                  </a:lnTo>
                  <a:lnTo>
                    <a:pt x="260" y="379"/>
                  </a:lnTo>
                  <a:lnTo>
                    <a:pt x="255" y="376"/>
                  </a:lnTo>
                  <a:lnTo>
                    <a:pt x="254" y="373"/>
                  </a:lnTo>
                  <a:lnTo>
                    <a:pt x="252" y="368"/>
                  </a:lnTo>
                  <a:lnTo>
                    <a:pt x="254" y="363"/>
                  </a:lnTo>
                  <a:lnTo>
                    <a:pt x="255" y="359"/>
                  </a:lnTo>
                  <a:lnTo>
                    <a:pt x="260" y="357"/>
                  </a:lnTo>
                  <a:lnTo>
                    <a:pt x="265" y="355"/>
                  </a:lnTo>
                  <a:close/>
                  <a:moveTo>
                    <a:pt x="265" y="418"/>
                  </a:moveTo>
                  <a:lnTo>
                    <a:pt x="216" y="424"/>
                  </a:lnTo>
                  <a:lnTo>
                    <a:pt x="216" y="422"/>
                  </a:lnTo>
                  <a:lnTo>
                    <a:pt x="218" y="418"/>
                  </a:lnTo>
                  <a:lnTo>
                    <a:pt x="218" y="416"/>
                  </a:lnTo>
                  <a:lnTo>
                    <a:pt x="218" y="414"/>
                  </a:lnTo>
                  <a:lnTo>
                    <a:pt x="220" y="414"/>
                  </a:lnTo>
                  <a:lnTo>
                    <a:pt x="243" y="411"/>
                  </a:lnTo>
                  <a:lnTo>
                    <a:pt x="238" y="407"/>
                  </a:lnTo>
                  <a:lnTo>
                    <a:pt x="248" y="394"/>
                  </a:lnTo>
                  <a:lnTo>
                    <a:pt x="230" y="393"/>
                  </a:lnTo>
                  <a:lnTo>
                    <a:pt x="234" y="382"/>
                  </a:lnTo>
                  <a:lnTo>
                    <a:pt x="213" y="393"/>
                  </a:lnTo>
                  <a:lnTo>
                    <a:pt x="212" y="393"/>
                  </a:lnTo>
                  <a:lnTo>
                    <a:pt x="212" y="391"/>
                  </a:lnTo>
                  <a:lnTo>
                    <a:pt x="207" y="387"/>
                  </a:lnTo>
                  <a:lnTo>
                    <a:pt x="207" y="385"/>
                  </a:lnTo>
                  <a:lnTo>
                    <a:pt x="249" y="365"/>
                  </a:lnTo>
                  <a:lnTo>
                    <a:pt x="241" y="385"/>
                  </a:lnTo>
                  <a:lnTo>
                    <a:pt x="263" y="388"/>
                  </a:lnTo>
                  <a:lnTo>
                    <a:pt x="251" y="407"/>
                  </a:lnTo>
                  <a:lnTo>
                    <a:pt x="265" y="418"/>
                  </a:lnTo>
                  <a:close/>
                  <a:moveTo>
                    <a:pt x="137" y="355"/>
                  </a:moveTo>
                  <a:lnTo>
                    <a:pt x="153" y="349"/>
                  </a:lnTo>
                  <a:lnTo>
                    <a:pt x="154" y="320"/>
                  </a:lnTo>
                  <a:lnTo>
                    <a:pt x="176" y="340"/>
                  </a:lnTo>
                  <a:lnTo>
                    <a:pt x="193" y="331"/>
                  </a:lnTo>
                  <a:lnTo>
                    <a:pt x="190" y="379"/>
                  </a:lnTo>
                  <a:lnTo>
                    <a:pt x="187" y="377"/>
                  </a:lnTo>
                  <a:lnTo>
                    <a:pt x="185" y="379"/>
                  </a:lnTo>
                  <a:lnTo>
                    <a:pt x="184" y="346"/>
                  </a:lnTo>
                  <a:lnTo>
                    <a:pt x="174" y="351"/>
                  </a:lnTo>
                  <a:lnTo>
                    <a:pt x="162" y="338"/>
                  </a:lnTo>
                  <a:lnTo>
                    <a:pt x="162" y="355"/>
                  </a:lnTo>
                  <a:lnTo>
                    <a:pt x="153" y="359"/>
                  </a:lnTo>
                  <a:lnTo>
                    <a:pt x="173" y="383"/>
                  </a:lnTo>
                  <a:lnTo>
                    <a:pt x="170" y="387"/>
                  </a:lnTo>
                  <a:lnTo>
                    <a:pt x="168" y="387"/>
                  </a:lnTo>
                  <a:lnTo>
                    <a:pt x="137" y="355"/>
                  </a:lnTo>
                  <a:close/>
                  <a:moveTo>
                    <a:pt x="201" y="405"/>
                  </a:moveTo>
                  <a:lnTo>
                    <a:pt x="201" y="405"/>
                  </a:lnTo>
                  <a:lnTo>
                    <a:pt x="202" y="411"/>
                  </a:lnTo>
                  <a:lnTo>
                    <a:pt x="201" y="418"/>
                  </a:lnTo>
                  <a:lnTo>
                    <a:pt x="199" y="422"/>
                  </a:lnTo>
                  <a:lnTo>
                    <a:pt x="195" y="425"/>
                  </a:lnTo>
                  <a:lnTo>
                    <a:pt x="190" y="425"/>
                  </a:lnTo>
                  <a:lnTo>
                    <a:pt x="185" y="422"/>
                  </a:lnTo>
                  <a:lnTo>
                    <a:pt x="182" y="419"/>
                  </a:lnTo>
                  <a:lnTo>
                    <a:pt x="179" y="413"/>
                  </a:lnTo>
                  <a:lnTo>
                    <a:pt x="178" y="407"/>
                  </a:lnTo>
                  <a:lnTo>
                    <a:pt x="179" y="401"/>
                  </a:lnTo>
                  <a:lnTo>
                    <a:pt x="181" y="397"/>
                  </a:lnTo>
                  <a:lnTo>
                    <a:pt x="185" y="394"/>
                  </a:lnTo>
                  <a:lnTo>
                    <a:pt x="190" y="394"/>
                  </a:lnTo>
                  <a:lnTo>
                    <a:pt x="195" y="396"/>
                  </a:lnTo>
                  <a:lnTo>
                    <a:pt x="198" y="401"/>
                  </a:lnTo>
                  <a:lnTo>
                    <a:pt x="201" y="405"/>
                  </a:lnTo>
                  <a:close/>
                  <a:moveTo>
                    <a:pt x="212" y="402"/>
                  </a:moveTo>
                  <a:lnTo>
                    <a:pt x="212" y="407"/>
                  </a:lnTo>
                  <a:lnTo>
                    <a:pt x="213" y="411"/>
                  </a:lnTo>
                  <a:lnTo>
                    <a:pt x="212" y="416"/>
                  </a:lnTo>
                  <a:lnTo>
                    <a:pt x="212" y="421"/>
                  </a:lnTo>
                  <a:lnTo>
                    <a:pt x="210" y="425"/>
                  </a:lnTo>
                  <a:lnTo>
                    <a:pt x="207" y="428"/>
                  </a:lnTo>
                  <a:lnTo>
                    <a:pt x="202" y="433"/>
                  </a:lnTo>
                  <a:lnTo>
                    <a:pt x="198" y="435"/>
                  </a:lnTo>
                  <a:lnTo>
                    <a:pt x="193" y="436"/>
                  </a:lnTo>
                  <a:lnTo>
                    <a:pt x="188" y="435"/>
                  </a:lnTo>
                  <a:lnTo>
                    <a:pt x="184" y="433"/>
                  </a:lnTo>
                  <a:lnTo>
                    <a:pt x="179" y="432"/>
                  </a:lnTo>
                  <a:lnTo>
                    <a:pt x="176" y="428"/>
                  </a:lnTo>
                  <a:lnTo>
                    <a:pt x="173" y="424"/>
                  </a:lnTo>
                  <a:lnTo>
                    <a:pt x="171" y="421"/>
                  </a:lnTo>
                  <a:lnTo>
                    <a:pt x="170" y="416"/>
                  </a:lnTo>
                  <a:lnTo>
                    <a:pt x="168" y="411"/>
                  </a:lnTo>
                  <a:lnTo>
                    <a:pt x="168" y="407"/>
                  </a:lnTo>
                  <a:lnTo>
                    <a:pt x="168" y="402"/>
                  </a:lnTo>
                  <a:lnTo>
                    <a:pt x="168" y="397"/>
                  </a:lnTo>
                  <a:lnTo>
                    <a:pt x="171" y="394"/>
                  </a:lnTo>
                  <a:lnTo>
                    <a:pt x="173" y="390"/>
                  </a:lnTo>
                  <a:lnTo>
                    <a:pt x="178" y="387"/>
                  </a:lnTo>
                  <a:lnTo>
                    <a:pt x="182" y="383"/>
                  </a:lnTo>
                  <a:lnTo>
                    <a:pt x="187" y="383"/>
                  </a:lnTo>
                  <a:lnTo>
                    <a:pt x="192" y="383"/>
                  </a:lnTo>
                  <a:lnTo>
                    <a:pt x="196" y="385"/>
                  </a:lnTo>
                  <a:lnTo>
                    <a:pt x="201" y="388"/>
                  </a:lnTo>
                  <a:lnTo>
                    <a:pt x="204" y="391"/>
                  </a:lnTo>
                  <a:lnTo>
                    <a:pt x="207" y="394"/>
                  </a:lnTo>
                  <a:lnTo>
                    <a:pt x="209" y="399"/>
                  </a:lnTo>
                  <a:lnTo>
                    <a:pt x="212" y="402"/>
                  </a:lnTo>
                  <a:close/>
                  <a:moveTo>
                    <a:pt x="206" y="404"/>
                  </a:moveTo>
                  <a:lnTo>
                    <a:pt x="207" y="408"/>
                  </a:lnTo>
                  <a:lnTo>
                    <a:pt x="207" y="411"/>
                  </a:lnTo>
                  <a:lnTo>
                    <a:pt x="207" y="416"/>
                  </a:lnTo>
                  <a:lnTo>
                    <a:pt x="206" y="419"/>
                  </a:lnTo>
                  <a:lnTo>
                    <a:pt x="206" y="422"/>
                  </a:lnTo>
                  <a:lnTo>
                    <a:pt x="202" y="425"/>
                  </a:lnTo>
                  <a:lnTo>
                    <a:pt x="199" y="428"/>
                  </a:lnTo>
                  <a:lnTo>
                    <a:pt x="196" y="430"/>
                  </a:lnTo>
                  <a:lnTo>
                    <a:pt x="193" y="430"/>
                  </a:lnTo>
                  <a:lnTo>
                    <a:pt x="190" y="430"/>
                  </a:lnTo>
                  <a:lnTo>
                    <a:pt x="185" y="428"/>
                  </a:lnTo>
                  <a:lnTo>
                    <a:pt x="182" y="427"/>
                  </a:lnTo>
                  <a:lnTo>
                    <a:pt x="181" y="424"/>
                  </a:lnTo>
                  <a:lnTo>
                    <a:pt x="178" y="422"/>
                  </a:lnTo>
                  <a:lnTo>
                    <a:pt x="176" y="418"/>
                  </a:lnTo>
                  <a:lnTo>
                    <a:pt x="174" y="414"/>
                  </a:lnTo>
                  <a:lnTo>
                    <a:pt x="173" y="411"/>
                  </a:lnTo>
                  <a:lnTo>
                    <a:pt x="173" y="407"/>
                  </a:lnTo>
                  <a:lnTo>
                    <a:pt x="173" y="404"/>
                  </a:lnTo>
                  <a:lnTo>
                    <a:pt x="174" y="399"/>
                  </a:lnTo>
                  <a:lnTo>
                    <a:pt x="176" y="396"/>
                  </a:lnTo>
                  <a:lnTo>
                    <a:pt x="178" y="393"/>
                  </a:lnTo>
                  <a:lnTo>
                    <a:pt x="181" y="391"/>
                  </a:lnTo>
                  <a:lnTo>
                    <a:pt x="184" y="390"/>
                  </a:lnTo>
                  <a:lnTo>
                    <a:pt x="187" y="388"/>
                  </a:lnTo>
                  <a:lnTo>
                    <a:pt x="192" y="388"/>
                  </a:lnTo>
                  <a:lnTo>
                    <a:pt x="195" y="390"/>
                  </a:lnTo>
                  <a:lnTo>
                    <a:pt x="198" y="391"/>
                  </a:lnTo>
                  <a:lnTo>
                    <a:pt x="201" y="394"/>
                  </a:lnTo>
                  <a:lnTo>
                    <a:pt x="202" y="397"/>
                  </a:lnTo>
                  <a:lnTo>
                    <a:pt x="204" y="401"/>
                  </a:lnTo>
                  <a:lnTo>
                    <a:pt x="206" y="404"/>
                  </a:lnTo>
                  <a:close/>
                  <a:moveTo>
                    <a:pt x="117" y="413"/>
                  </a:moveTo>
                  <a:lnTo>
                    <a:pt x="164" y="401"/>
                  </a:lnTo>
                  <a:lnTo>
                    <a:pt x="162" y="402"/>
                  </a:lnTo>
                  <a:lnTo>
                    <a:pt x="162" y="407"/>
                  </a:lnTo>
                  <a:lnTo>
                    <a:pt x="162" y="408"/>
                  </a:lnTo>
                  <a:lnTo>
                    <a:pt x="160" y="410"/>
                  </a:lnTo>
                  <a:lnTo>
                    <a:pt x="137" y="416"/>
                  </a:lnTo>
                  <a:lnTo>
                    <a:pt x="143" y="421"/>
                  </a:lnTo>
                  <a:lnTo>
                    <a:pt x="136" y="435"/>
                  </a:lnTo>
                  <a:lnTo>
                    <a:pt x="154" y="433"/>
                  </a:lnTo>
                  <a:lnTo>
                    <a:pt x="153" y="444"/>
                  </a:lnTo>
                  <a:lnTo>
                    <a:pt x="171" y="432"/>
                  </a:lnTo>
                  <a:lnTo>
                    <a:pt x="171" y="430"/>
                  </a:lnTo>
                  <a:lnTo>
                    <a:pt x="173" y="432"/>
                  </a:lnTo>
                  <a:lnTo>
                    <a:pt x="176" y="435"/>
                  </a:lnTo>
                  <a:lnTo>
                    <a:pt x="178" y="436"/>
                  </a:lnTo>
                  <a:lnTo>
                    <a:pt x="140" y="464"/>
                  </a:lnTo>
                  <a:lnTo>
                    <a:pt x="143" y="442"/>
                  </a:lnTo>
                  <a:lnTo>
                    <a:pt x="122" y="444"/>
                  </a:lnTo>
                  <a:lnTo>
                    <a:pt x="132" y="424"/>
                  </a:lnTo>
                  <a:lnTo>
                    <a:pt x="117" y="413"/>
                  </a:lnTo>
                  <a:close/>
                  <a:moveTo>
                    <a:pt x="81" y="411"/>
                  </a:moveTo>
                  <a:lnTo>
                    <a:pt x="78" y="432"/>
                  </a:lnTo>
                  <a:lnTo>
                    <a:pt x="98" y="430"/>
                  </a:lnTo>
                  <a:lnTo>
                    <a:pt x="92" y="447"/>
                  </a:lnTo>
                  <a:lnTo>
                    <a:pt x="114" y="453"/>
                  </a:lnTo>
                  <a:lnTo>
                    <a:pt x="76" y="463"/>
                  </a:lnTo>
                  <a:lnTo>
                    <a:pt x="76" y="461"/>
                  </a:lnTo>
                  <a:lnTo>
                    <a:pt x="76" y="460"/>
                  </a:lnTo>
                  <a:lnTo>
                    <a:pt x="76" y="458"/>
                  </a:lnTo>
                  <a:lnTo>
                    <a:pt x="76" y="455"/>
                  </a:lnTo>
                  <a:lnTo>
                    <a:pt x="76" y="453"/>
                  </a:lnTo>
                  <a:lnTo>
                    <a:pt x="75" y="452"/>
                  </a:lnTo>
                  <a:lnTo>
                    <a:pt x="83" y="441"/>
                  </a:lnTo>
                  <a:lnTo>
                    <a:pt x="70" y="444"/>
                  </a:lnTo>
                  <a:lnTo>
                    <a:pt x="67" y="441"/>
                  </a:lnTo>
                  <a:lnTo>
                    <a:pt x="64" y="438"/>
                  </a:lnTo>
                  <a:lnTo>
                    <a:pt x="61" y="436"/>
                  </a:lnTo>
                  <a:lnTo>
                    <a:pt x="81" y="411"/>
                  </a:lnTo>
                  <a:close/>
                  <a:moveTo>
                    <a:pt x="69" y="449"/>
                  </a:moveTo>
                  <a:lnTo>
                    <a:pt x="69" y="449"/>
                  </a:lnTo>
                  <a:lnTo>
                    <a:pt x="70" y="455"/>
                  </a:lnTo>
                  <a:lnTo>
                    <a:pt x="72" y="461"/>
                  </a:lnTo>
                  <a:lnTo>
                    <a:pt x="70" y="466"/>
                  </a:lnTo>
                  <a:lnTo>
                    <a:pt x="67" y="469"/>
                  </a:lnTo>
                  <a:lnTo>
                    <a:pt x="62" y="470"/>
                  </a:lnTo>
                  <a:lnTo>
                    <a:pt x="58" y="469"/>
                  </a:lnTo>
                  <a:lnTo>
                    <a:pt x="53" y="466"/>
                  </a:lnTo>
                  <a:lnTo>
                    <a:pt x="48" y="461"/>
                  </a:lnTo>
                  <a:lnTo>
                    <a:pt x="47" y="456"/>
                  </a:lnTo>
                  <a:lnTo>
                    <a:pt x="45" y="450"/>
                  </a:lnTo>
                  <a:lnTo>
                    <a:pt x="47" y="446"/>
                  </a:lnTo>
                  <a:lnTo>
                    <a:pt x="50" y="442"/>
                  </a:lnTo>
                  <a:lnTo>
                    <a:pt x="55" y="441"/>
                  </a:lnTo>
                  <a:lnTo>
                    <a:pt x="59" y="441"/>
                  </a:lnTo>
                  <a:lnTo>
                    <a:pt x="64" y="444"/>
                  </a:lnTo>
                  <a:lnTo>
                    <a:pt x="69" y="449"/>
                  </a:lnTo>
                  <a:close/>
                  <a:moveTo>
                    <a:pt x="33" y="410"/>
                  </a:moveTo>
                  <a:lnTo>
                    <a:pt x="33" y="410"/>
                  </a:lnTo>
                  <a:lnTo>
                    <a:pt x="45" y="422"/>
                  </a:lnTo>
                  <a:lnTo>
                    <a:pt x="55" y="435"/>
                  </a:lnTo>
                  <a:lnTo>
                    <a:pt x="50" y="436"/>
                  </a:lnTo>
                  <a:lnTo>
                    <a:pt x="47" y="438"/>
                  </a:lnTo>
                  <a:lnTo>
                    <a:pt x="45" y="439"/>
                  </a:lnTo>
                  <a:lnTo>
                    <a:pt x="44" y="439"/>
                  </a:lnTo>
                  <a:lnTo>
                    <a:pt x="44" y="441"/>
                  </a:lnTo>
                  <a:lnTo>
                    <a:pt x="36" y="430"/>
                  </a:lnTo>
                  <a:lnTo>
                    <a:pt x="27" y="422"/>
                  </a:lnTo>
                  <a:lnTo>
                    <a:pt x="14" y="418"/>
                  </a:lnTo>
                  <a:lnTo>
                    <a:pt x="0" y="414"/>
                  </a:lnTo>
                  <a:lnTo>
                    <a:pt x="8" y="410"/>
                  </a:lnTo>
                  <a:lnTo>
                    <a:pt x="16" y="408"/>
                  </a:lnTo>
                  <a:lnTo>
                    <a:pt x="24" y="408"/>
                  </a:lnTo>
                  <a:lnTo>
                    <a:pt x="33" y="410"/>
                  </a:lnTo>
                  <a:close/>
                  <a:moveTo>
                    <a:pt x="352" y="169"/>
                  </a:moveTo>
                  <a:lnTo>
                    <a:pt x="367" y="169"/>
                  </a:lnTo>
                  <a:lnTo>
                    <a:pt x="367" y="292"/>
                  </a:lnTo>
                  <a:lnTo>
                    <a:pt x="352" y="292"/>
                  </a:lnTo>
                  <a:lnTo>
                    <a:pt x="352" y="169"/>
                  </a:lnTo>
                  <a:close/>
                  <a:moveTo>
                    <a:pt x="248" y="139"/>
                  </a:moveTo>
                  <a:lnTo>
                    <a:pt x="237" y="138"/>
                  </a:lnTo>
                  <a:lnTo>
                    <a:pt x="234" y="161"/>
                  </a:lnTo>
                  <a:lnTo>
                    <a:pt x="234" y="186"/>
                  </a:lnTo>
                  <a:lnTo>
                    <a:pt x="234" y="213"/>
                  </a:lnTo>
                  <a:lnTo>
                    <a:pt x="234" y="239"/>
                  </a:lnTo>
                  <a:lnTo>
                    <a:pt x="237" y="267"/>
                  </a:lnTo>
                  <a:lnTo>
                    <a:pt x="240" y="295"/>
                  </a:lnTo>
                  <a:lnTo>
                    <a:pt x="246" y="323"/>
                  </a:lnTo>
                  <a:lnTo>
                    <a:pt x="252" y="354"/>
                  </a:lnTo>
                  <a:lnTo>
                    <a:pt x="263" y="348"/>
                  </a:lnTo>
                  <a:lnTo>
                    <a:pt x="257" y="321"/>
                  </a:lnTo>
                  <a:lnTo>
                    <a:pt x="252" y="296"/>
                  </a:lnTo>
                  <a:lnTo>
                    <a:pt x="248" y="270"/>
                  </a:lnTo>
                  <a:lnTo>
                    <a:pt x="246" y="244"/>
                  </a:lnTo>
                  <a:lnTo>
                    <a:pt x="244" y="217"/>
                  </a:lnTo>
                  <a:lnTo>
                    <a:pt x="244" y="192"/>
                  </a:lnTo>
                  <a:lnTo>
                    <a:pt x="244" y="166"/>
                  </a:lnTo>
                  <a:lnTo>
                    <a:pt x="248" y="139"/>
                  </a:lnTo>
                  <a:close/>
                  <a:moveTo>
                    <a:pt x="291" y="133"/>
                  </a:moveTo>
                  <a:lnTo>
                    <a:pt x="277" y="136"/>
                  </a:lnTo>
                  <a:lnTo>
                    <a:pt x="276" y="163"/>
                  </a:lnTo>
                  <a:lnTo>
                    <a:pt x="276" y="189"/>
                  </a:lnTo>
                  <a:lnTo>
                    <a:pt x="276" y="216"/>
                  </a:lnTo>
                  <a:lnTo>
                    <a:pt x="277" y="242"/>
                  </a:lnTo>
                  <a:lnTo>
                    <a:pt x="280" y="268"/>
                  </a:lnTo>
                  <a:lnTo>
                    <a:pt x="285" y="293"/>
                  </a:lnTo>
                  <a:lnTo>
                    <a:pt x="290" y="318"/>
                  </a:lnTo>
                  <a:lnTo>
                    <a:pt x="297" y="343"/>
                  </a:lnTo>
                  <a:lnTo>
                    <a:pt x="308" y="341"/>
                  </a:lnTo>
                  <a:lnTo>
                    <a:pt x="297" y="292"/>
                  </a:lnTo>
                  <a:lnTo>
                    <a:pt x="294" y="265"/>
                  </a:lnTo>
                  <a:lnTo>
                    <a:pt x="291" y="240"/>
                  </a:lnTo>
                  <a:lnTo>
                    <a:pt x="290" y="214"/>
                  </a:lnTo>
                  <a:lnTo>
                    <a:pt x="290" y="188"/>
                  </a:lnTo>
                  <a:lnTo>
                    <a:pt x="290" y="161"/>
                  </a:lnTo>
                  <a:lnTo>
                    <a:pt x="291" y="133"/>
                  </a:lnTo>
                  <a:close/>
                  <a:moveTo>
                    <a:pt x="344" y="230"/>
                  </a:moveTo>
                  <a:lnTo>
                    <a:pt x="344" y="230"/>
                  </a:lnTo>
                  <a:lnTo>
                    <a:pt x="335" y="203"/>
                  </a:lnTo>
                  <a:lnTo>
                    <a:pt x="322" y="180"/>
                  </a:lnTo>
                  <a:lnTo>
                    <a:pt x="311" y="158"/>
                  </a:lnTo>
                  <a:lnTo>
                    <a:pt x="299" y="139"/>
                  </a:lnTo>
                  <a:lnTo>
                    <a:pt x="296" y="163"/>
                  </a:lnTo>
                  <a:lnTo>
                    <a:pt x="296" y="188"/>
                  </a:lnTo>
                  <a:lnTo>
                    <a:pt x="296" y="213"/>
                  </a:lnTo>
                  <a:lnTo>
                    <a:pt x="297" y="239"/>
                  </a:lnTo>
                  <a:lnTo>
                    <a:pt x="305" y="289"/>
                  </a:lnTo>
                  <a:lnTo>
                    <a:pt x="314" y="340"/>
                  </a:lnTo>
                  <a:lnTo>
                    <a:pt x="347" y="352"/>
                  </a:lnTo>
                  <a:lnTo>
                    <a:pt x="344" y="230"/>
                  </a:lnTo>
                  <a:close/>
                  <a:moveTo>
                    <a:pt x="277" y="321"/>
                  </a:moveTo>
                  <a:lnTo>
                    <a:pt x="277" y="321"/>
                  </a:lnTo>
                  <a:lnTo>
                    <a:pt x="282" y="321"/>
                  </a:lnTo>
                  <a:lnTo>
                    <a:pt x="285" y="324"/>
                  </a:lnTo>
                  <a:lnTo>
                    <a:pt x="288" y="327"/>
                  </a:lnTo>
                  <a:lnTo>
                    <a:pt x="290" y="332"/>
                  </a:lnTo>
                  <a:lnTo>
                    <a:pt x="288" y="337"/>
                  </a:lnTo>
                  <a:lnTo>
                    <a:pt x="285" y="341"/>
                  </a:lnTo>
                  <a:lnTo>
                    <a:pt x="282" y="345"/>
                  </a:lnTo>
                  <a:lnTo>
                    <a:pt x="277" y="345"/>
                  </a:lnTo>
                  <a:lnTo>
                    <a:pt x="272" y="345"/>
                  </a:lnTo>
                  <a:lnTo>
                    <a:pt x="269" y="341"/>
                  </a:lnTo>
                  <a:lnTo>
                    <a:pt x="266" y="337"/>
                  </a:lnTo>
                  <a:lnTo>
                    <a:pt x="265" y="332"/>
                  </a:lnTo>
                  <a:lnTo>
                    <a:pt x="266" y="327"/>
                  </a:lnTo>
                  <a:lnTo>
                    <a:pt x="269" y="324"/>
                  </a:lnTo>
                  <a:lnTo>
                    <a:pt x="272" y="321"/>
                  </a:lnTo>
                  <a:lnTo>
                    <a:pt x="277" y="321"/>
                  </a:lnTo>
                  <a:close/>
                  <a:moveTo>
                    <a:pt x="269" y="287"/>
                  </a:moveTo>
                  <a:lnTo>
                    <a:pt x="269" y="287"/>
                  </a:lnTo>
                  <a:lnTo>
                    <a:pt x="274" y="287"/>
                  </a:lnTo>
                  <a:lnTo>
                    <a:pt x="279" y="290"/>
                  </a:lnTo>
                  <a:lnTo>
                    <a:pt x="280" y="295"/>
                  </a:lnTo>
                  <a:lnTo>
                    <a:pt x="282" y="300"/>
                  </a:lnTo>
                  <a:lnTo>
                    <a:pt x="280" y="304"/>
                  </a:lnTo>
                  <a:lnTo>
                    <a:pt x="279" y="307"/>
                  </a:lnTo>
                  <a:lnTo>
                    <a:pt x="274" y="310"/>
                  </a:lnTo>
                  <a:lnTo>
                    <a:pt x="269" y="310"/>
                  </a:lnTo>
                  <a:lnTo>
                    <a:pt x="265" y="310"/>
                  </a:lnTo>
                  <a:lnTo>
                    <a:pt x="262" y="307"/>
                  </a:lnTo>
                  <a:lnTo>
                    <a:pt x="258" y="304"/>
                  </a:lnTo>
                  <a:lnTo>
                    <a:pt x="258" y="300"/>
                  </a:lnTo>
                  <a:lnTo>
                    <a:pt x="258" y="295"/>
                  </a:lnTo>
                  <a:lnTo>
                    <a:pt x="262" y="290"/>
                  </a:lnTo>
                  <a:lnTo>
                    <a:pt x="265" y="287"/>
                  </a:lnTo>
                  <a:lnTo>
                    <a:pt x="269" y="287"/>
                  </a:lnTo>
                  <a:close/>
                  <a:moveTo>
                    <a:pt x="265" y="250"/>
                  </a:moveTo>
                  <a:lnTo>
                    <a:pt x="265" y="250"/>
                  </a:lnTo>
                  <a:lnTo>
                    <a:pt x="269" y="251"/>
                  </a:lnTo>
                  <a:lnTo>
                    <a:pt x="272" y="254"/>
                  </a:lnTo>
                  <a:lnTo>
                    <a:pt x="276" y="258"/>
                  </a:lnTo>
                  <a:lnTo>
                    <a:pt x="277" y="262"/>
                  </a:lnTo>
                  <a:lnTo>
                    <a:pt x="276" y="267"/>
                  </a:lnTo>
                  <a:lnTo>
                    <a:pt x="272" y="272"/>
                  </a:lnTo>
                  <a:lnTo>
                    <a:pt x="269" y="273"/>
                  </a:lnTo>
                  <a:lnTo>
                    <a:pt x="265" y="275"/>
                  </a:lnTo>
                  <a:lnTo>
                    <a:pt x="260" y="273"/>
                  </a:lnTo>
                  <a:lnTo>
                    <a:pt x="257" y="272"/>
                  </a:lnTo>
                  <a:lnTo>
                    <a:pt x="254" y="267"/>
                  </a:lnTo>
                  <a:lnTo>
                    <a:pt x="252" y="262"/>
                  </a:lnTo>
                  <a:lnTo>
                    <a:pt x="254" y="258"/>
                  </a:lnTo>
                  <a:lnTo>
                    <a:pt x="257" y="254"/>
                  </a:lnTo>
                  <a:lnTo>
                    <a:pt x="260" y="251"/>
                  </a:lnTo>
                  <a:lnTo>
                    <a:pt x="265" y="250"/>
                  </a:lnTo>
                  <a:close/>
                  <a:moveTo>
                    <a:pt x="262" y="216"/>
                  </a:moveTo>
                  <a:lnTo>
                    <a:pt x="262" y="216"/>
                  </a:lnTo>
                  <a:lnTo>
                    <a:pt x="266" y="216"/>
                  </a:lnTo>
                  <a:lnTo>
                    <a:pt x="269" y="219"/>
                  </a:lnTo>
                  <a:lnTo>
                    <a:pt x="272" y="222"/>
                  </a:lnTo>
                  <a:lnTo>
                    <a:pt x="272" y="226"/>
                  </a:lnTo>
                  <a:lnTo>
                    <a:pt x="272" y="231"/>
                  </a:lnTo>
                  <a:lnTo>
                    <a:pt x="269" y="236"/>
                  </a:lnTo>
                  <a:lnTo>
                    <a:pt x="266" y="237"/>
                  </a:lnTo>
                  <a:lnTo>
                    <a:pt x="262" y="239"/>
                  </a:lnTo>
                  <a:lnTo>
                    <a:pt x="257" y="237"/>
                  </a:lnTo>
                  <a:lnTo>
                    <a:pt x="252" y="236"/>
                  </a:lnTo>
                  <a:lnTo>
                    <a:pt x="251" y="231"/>
                  </a:lnTo>
                  <a:lnTo>
                    <a:pt x="249" y="226"/>
                  </a:lnTo>
                  <a:lnTo>
                    <a:pt x="251" y="222"/>
                  </a:lnTo>
                  <a:lnTo>
                    <a:pt x="252" y="219"/>
                  </a:lnTo>
                  <a:lnTo>
                    <a:pt x="257" y="216"/>
                  </a:lnTo>
                  <a:lnTo>
                    <a:pt x="262" y="216"/>
                  </a:lnTo>
                  <a:close/>
                  <a:moveTo>
                    <a:pt x="262" y="143"/>
                  </a:moveTo>
                  <a:lnTo>
                    <a:pt x="262" y="143"/>
                  </a:lnTo>
                  <a:lnTo>
                    <a:pt x="266" y="144"/>
                  </a:lnTo>
                  <a:lnTo>
                    <a:pt x="271" y="147"/>
                  </a:lnTo>
                  <a:lnTo>
                    <a:pt x="272" y="150"/>
                  </a:lnTo>
                  <a:lnTo>
                    <a:pt x="274" y="155"/>
                  </a:lnTo>
                  <a:lnTo>
                    <a:pt x="272" y="160"/>
                  </a:lnTo>
                  <a:lnTo>
                    <a:pt x="271" y="164"/>
                  </a:lnTo>
                  <a:lnTo>
                    <a:pt x="266" y="166"/>
                  </a:lnTo>
                  <a:lnTo>
                    <a:pt x="262" y="167"/>
                  </a:lnTo>
                  <a:lnTo>
                    <a:pt x="257" y="166"/>
                  </a:lnTo>
                  <a:lnTo>
                    <a:pt x="254" y="164"/>
                  </a:lnTo>
                  <a:lnTo>
                    <a:pt x="251" y="160"/>
                  </a:lnTo>
                  <a:lnTo>
                    <a:pt x="251" y="155"/>
                  </a:lnTo>
                  <a:lnTo>
                    <a:pt x="251" y="150"/>
                  </a:lnTo>
                  <a:lnTo>
                    <a:pt x="254" y="147"/>
                  </a:lnTo>
                  <a:lnTo>
                    <a:pt x="257" y="144"/>
                  </a:lnTo>
                  <a:lnTo>
                    <a:pt x="262" y="143"/>
                  </a:lnTo>
                  <a:close/>
                  <a:moveTo>
                    <a:pt x="234" y="138"/>
                  </a:moveTo>
                  <a:lnTo>
                    <a:pt x="234" y="138"/>
                  </a:lnTo>
                  <a:lnTo>
                    <a:pt x="223" y="132"/>
                  </a:lnTo>
                  <a:lnTo>
                    <a:pt x="212" y="127"/>
                  </a:lnTo>
                  <a:lnTo>
                    <a:pt x="207" y="127"/>
                  </a:lnTo>
                  <a:lnTo>
                    <a:pt x="201" y="129"/>
                  </a:lnTo>
                  <a:lnTo>
                    <a:pt x="188" y="132"/>
                  </a:lnTo>
                  <a:lnTo>
                    <a:pt x="190" y="133"/>
                  </a:lnTo>
                  <a:lnTo>
                    <a:pt x="195" y="135"/>
                  </a:lnTo>
                  <a:lnTo>
                    <a:pt x="199" y="138"/>
                  </a:lnTo>
                  <a:lnTo>
                    <a:pt x="204" y="139"/>
                  </a:lnTo>
                  <a:lnTo>
                    <a:pt x="209" y="143"/>
                  </a:lnTo>
                  <a:lnTo>
                    <a:pt x="213" y="144"/>
                  </a:lnTo>
                  <a:lnTo>
                    <a:pt x="218" y="147"/>
                  </a:lnTo>
                  <a:lnTo>
                    <a:pt x="223" y="149"/>
                  </a:lnTo>
                  <a:lnTo>
                    <a:pt x="227" y="150"/>
                  </a:lnTo>
                  <a:lnTo>
                    <a:pt x="230" y="153"/>
                  </a:lnTo>
                  <a:lnTo>
                    <a:pt x="234" y="138"/>
                  </a:lnTo>
                  <a:close/>
                  <a:moveTo>
                    <a:pt x="184" y="138"/>
                  </a:moveTo>
                  <a:lnTo>
                    <a:pt x="184" y="141"/>
                  </a:lnTo>
                  <a:lnTo>
                    <a:pt x="184" y="149"/>
                  </a:lnTo>
                  <a:lnTo>
                    <a:pt x="182" y="158"/>
                  </a:lnTo>
                  <a:lnTo>
                    <a:pt x="182" y="167"/>
                  </a:lnTo>
                  <a:lnTo>
                    <a:pt x="182" y="175"/>
                  </a:lnTo>
                  <a:lnTo>
                    <a:pt x="182" y="185"/>
                  </a:lnTo>
                  <a:lnTo>
                    <a:pt x="182" y="188"/>
                  </a:lnTo>
                  <a:lnTo>
                    <a:pt x="184" y="189"/>
                  </a:lnTo>
                  <a:lnTo>
                    <a:pt x="188" y="191"/>
                  </a:lnTo>
                  <a:lnTo>
                    <a:pt x="193" y="192"/>
                  </a:lnTo>
                  <a:lnTo>
                    <a:pt x="198" y="195"/>
                  </a:lnTo>
                  <a:lnTo>
                    <a:pt x="202" y="197"/>
                  </a:lnTo>
                  <a:lnTo>
                    <a:pt x="207" y="200"/>
                  </a:lnTo>
                  <a:lnTo>
                    <a:pt x="212" y="202"/>
                  </a:lnTo>
                  <a:lnTo>
                    <a:pt x="216" y="205"/>
                  </a:lnTo>
                  <a:lnTo>
                    <a:pt x="220" y="206"/>
                  </a:lnTo>
                  <a:lnTo>
                    <a:pt x="224" y="209"/>
                  </a:lnTo>
                  <a:lnTo>
                    <a:pt x="229" y="211"/>
                  </a:lnTo>
                  <a:lnTo>
                    <a:pt x="229" y="186"/>
                  </a:lnTo>
                  <a:lnTo>
                    <a:pt x="230" y="160"/>
                  </a:lnTo>
                  <a:lnTo>
                    <a:pt x="229" y="160"/>
                  </a:lnTo>
                  <a:lnTo>
                    <a:pt x="224" y="157"/>
                  </a:lnTo>
                  <a:lnTo>
                    <a:pt x="220" y="155"/>
                  </a:lnTo>
                  <a:lnTo>
                    <a:pt x="215" y="153"/>
                  </a:lnTo>
                  <a:lnTo>
                    <a:pt x="210" y="150"/>
                  </a:lnTo>
                  <a:lnTo>
                    <a:pt x="206" y="149"/>
                  </a:lnTo>
                  <a:lnTo>
                    <a:pt x="201" y="146"/>
                  </a:lnTo>
                  <a:lnTo>
                    <a:pt x="196" y="144"/>
                  </a:lnTo>
                  <a:lnTo>
                    <a:pt x="192" y="141"/>
                  </a:lnTo>
                  <a:lnTo>
                    <a:pt x="187" y="139"/>
                  </a:lnTo>
                  <a:lnTo>
                    <a:pt x="184" y="138"/>
                  </a:lnTo>
                  <a:close/>
                  <a:moveTo>
                    <a:pt x="182" y="195"/>
                  </a:moveTo>
                  <a:lnTo>
                    <a:pt x="184" y="202"/>
                  </a:lnTo>
                  <a:lnTo>
                    <a:pt x="184" y="211"/>
                  </a:lnTo>
                  <a:lnTo>
                    <a:pt x="184" y="219"/>
                  </a:lnTo>
                  <a:lnTo>
                    <a:pt x="184" y="228"/>
                  </a:lnTo>
                  <a:lnTo>
                    <a:pt x="185" y="236"/>
                  </a:lnTo>
                  <a:lnTo>
                    <a:pt x="185" y="245"/>
                  </a:lnTo>
                  <a:lnTo>
                    <a:pt x="187" y="253"/>
                  </a:lnTo>
                  <a:lnTo>
                    <a:pt x="192" y="256"/>
                  </a:lnTo>
                  <a:lnTo>
                    <a:pt x="198" y="259"/>
                  </a:lnTo>
                  <a:lnTo>
                    <a:pt x="204" y="264"/>
                  </a:lnTo>
                  <a:lnTo>
                    <a:pt x="210" y="267"/>
                  </a:lnTo>
                  <a:lnTo>
                    <a:pt x="216" y="272"/>
                  </a:lnTo>
                  <a:lnTo>
                    <a:pt x="223" y="275"/>
                  </a:lnTo>
                  <a:lnTo>
                    <a:pt x="229" y="279"/>
                  </a:lnTo>
                  <a:lnTo>
                    <a:pt x="234" y="282"/>
                  </a:lnTo>
                  <a:lnTo>
                    <a:pt x="235" y="282"/>
                  </a:lnTo>
                  <a:lnTo>
                    <a:pt x="230" y="250"/>
                  </a:lnTo>
                  <a:lnTo>
                    <a:pt x="229" y="219"/>
                  </a:lnTo>
                  <a:lnTo>
                    <a:pt x="226" y="217"/>
                  </a:lnTo>
                  <a:lnTo>
                    <a:pt x="221" y="216"/>
                  </a:lnTo>
                  <a:lnTo>
                    <a:pt x="216" y="213"/>
                  </a:lnTo>
                  <a:lnTo>
                    <a:pt x="213" y="211"/>
                  </a:lnTo>
                  <a:lnTo>
                    <a:pt x="209" y="208"/>
                  </a:lnTo>
                  <a:lnTo>
                    <a:pt x="204" y="206"/>
                  </a:lnTo>
                  <a:lnTo>
                    <a:pt x="199" y="203"/>
                  </a:lnTo>
                  <a:lnTo>
                    <a:pt x="195" y="202"/>
                  </a:lnTo>
                  <a:lnTo>
                    <a:pt x="190" y="200"/>
                  </a:lnTo>
                  <a:lnTo>
                    <a:pt x="185" y="197"/>
                  </a:lnTo>
                  <a:lnTo>
                    <a:pt x="182" y="195"/>
                  </a:lnTo>
                  <a:close/>
                  <a:moveTo>
                    <a:pt x="187" y="262"/>
                  </a:moveTo>
                  <a:lnTo>
                    <a:pt x="187" y="262"/>
                  </a:lnTo>
                  <a:lnTo>
                    <a:pt x="188" y="270"/>
                  </a:lnTo>
                  <a:lnTo>
                    <a:pt x="190" y="279"/>
                  </a:lnTo>
                  <a:lnTo>
                    <a:pt x="190" y="287"/>
                  </a:lnTo>
                  <a:lnTo>
                    <a:pt x="192" y="296"/>
                  </a:lnTo>
                  <a:lnTo>
                    <a:pt x="193" y="304"/>
                  </a:lnTo>
                  <a:lnTo>
                    <a:pt x="195" y="314"/>
                  </a:lnTo>
                  <a:lnTo>
                    <a:pt x="195" y="320"/>
                  </a:lnTo>
                  <a:lnTo>
                    <a:pt x="198" y="323"/>
                  </a:lnTo>
                  <a:lnTo>
                    <a:pt x="199" y="321"/>
                  </a:lnTo>
                  <a:lnTo>
                    <a:pt x="199" y="323"/>
                  </a:lnTo>
                  <a:lnTo>
                    <a:pt x="202" y="326"/>
                  </a:lnTo>
                  <a:lnTo>
                    <a:pt x="210" y="331"/>
                  </a:lnTo>
                  <a:lnTo>
                    <a:pt x="216" y="335"/>
                  </a:lnTo>
                  <a:lnTo>
                    <a:pt x="223" y="341"/>
                  </a:lnTo>
                  <a:lnTo>
                    <a:pt x="229" y="346"/>
                  </a:lnTo>
                  <a:lnTo>
                    <a:pt x="234" y="351"/>
                  </a:lnTo>
                  <a:lnTo>
                    <a:pt x="240" y="357"/>
                  </a:lnTo>
                  <a:lnTo>
                    <a:pt x="243" y="360"/>
                  </a:lnTo>
                  <a:lnTo>
                    <a:pt x="249" y="357"/>
                  </a:lnTo>
                  <a:lnTo>
                    <a:pt x="243" y="324"/>
                  </a:lnTo>
                  <a:lnTo>
                    <a:pt x="237" y="292"/>
                  </a:lnTo>
                  <a:lnTo>
                    <a:pt x="235" y="292"/>
                  </a:lnTo>
                  <a:lnTo>
                    <a:pt x="230" y="289"/>
                  </a:lnTo>
                  <a:lnTo>
                    <a:pt x="224" y="284"/>
                  </a:lnTo>
                  <a:lnTo>
                    <a:pt x="220" y="281"/>
                  </a:lnTo>
                  <a:lnTo>
                    <a:pt x="213" y="278"/>
                  </a:lnTo>
                  <a:lnTo>
                    <a:pt x="207" y="273"/>
                  </a:lnTo>
                  <a:lnTo>
                    <a:pt x="201" y="270"/>
                  </a:lnTo>
                  <a:lnTo>
                    <a:pt x="195" y="265"/>
                  </a:lnTo>
                  <a:lnTo>
                    <a:pt x="187" y="262"/>
                  </a:lnTo>
                  <a:close/>
                  <a:moveTo>
                    <a:pt x="198" y="340"/>
                  </a:moveTo>
                  <a:lnTo>
                    <a:pt x="199" y="348"/>
                  </a:lnTo>
                  <a:lnTo>
                    <a:pt x="201" y="355"/>
                  </a:lnTo>
                  <a:lnTo>
                    <a:pt x="202" y="365"/>
                  </a:lnTo>
                  <a:lnTo>
                    <a:pt x="204" y="373"/>
                  </a:lnTo>
                  <a:lnTo>
                    <a:pt x="204" y="374"/>
                  </a:lnTo>
                  <a:lnTo>
                    <a:pt x="235" y="362"/>
                  </a:lnTo>
                  <a:lnTo>
                    <a:pt x="229" y="357"/>
                  </a:lnTo>
                  <a:lnTo>
                    <a:pt x="224" y="351"/>
                  </a:lnTo>
                  <a:lnTo>
                    <a:pt x="218" y="346"/>
                  </a:lnTo>
                  <a:lnTo>
                    <a:pt x="212" y="341"/>
                  </a:lnTo>
                  <a:lnTo>
                    <a:pt x="206" y="337"/>
                  </a:lnTo>
                  <a:lnTo>
                    <a:pt x="199" y="332"/>
                  </a:lnTo>
                  <a:lnTo>
                    <a:pt x="198" y="340"/>
                  </a:lnTo>
                  <a:close/>
                  <a:moveTo>
                    <a:pt x="176" y="135"/>
                  </a:moveTo>
                  <a:lnTo>
                    <a:pt x="176" y="135"/>
                  </a:lnTo>
                  <a:lnTo>
                    <a:pt x="164" y="136"/>
                  </a:lnTo>
                  <a:lnTo>
                    <a:pt x="150" y="139"/>
                  </a:lnTo>
                  <a:lnTo>
                    <a:pt x="137" y="144"/>
                  </a:lnTo>
                  <a:lnTo>
                    <a:pt x="125" y="152"/>
                  </a:lnTo>
                  <a:lnTo>
                    <a:pt x="125" y="155"/>
                  </a:lnTo>
                  <a:lnTo>
                    <a:pt x="126" y="161"/>
                  </a:lnTo>
                  <a:lnTo>
                    <a:pt x="129" y="163"/>
                  </a:lnTo>
                  <a:lnTo>
                    <a:pt x="134" y="164"/>
                  </a:lnTo>
                  <a:lnTo>
                    <a:pt x="139" y="166"/>
                  </a:lnTo>
                  <a:lnTo>
                    <a:pt x="143" y="169"/>
                  </a:lnTo>
                  <a:lnTo>
                    <a:pt x="148" y="171"/>
                  </a:lnTo>
                  <a:lnTo>
                    <a:pt x="153" y="174"/>
                  </a:lnTo>
                  <a:lnTo>
                    <a:pt x="157" y="175"/>
                  </a:lnTo>
                  <a:lnTo>
                    <a:pt x="162" y="177"/>
                  </a:lnTo>
                  <a:lnTo>
                    <a:pt x="167" y="180"/>
                  </a:lnTo>
                  <a:lnTo>
                    <a:pt x="171" y="181"/>
                  </a:lnTo>
                  <a:lnTo>
                    <a:pt x="176" y="185"/>
                  </a:lnTo>
                  <a:lnTo>
                    <a:pt x="176" y="175"/>
                  </a:lnTo>
                  <a:lnTo>
                    <a:pt x="176" y="167"/>
                  </a:lnTo>
                  <a:lnTo>
                    <a:pt x="176" y="158"/>
                  </a:lnTo>
                  <a:lnTo>
                    <a:pt x="176" y="149"/>
                  </a:lnTo>
                  <a:lnTo>
                    <a:pt x="176" y="139"/>
                  </a:lnTo>
                  <a:lnTo>
                    <a:pt x="176" y="135"/>
                  </a:lnTo>
                  <a:close/>
                  <a:moveTo>
                    <a:pt x="126" y="169"/>
                  </a:moveTo>
                  <a:lnTo>
                    <a:pt x="128" y="174"/>
                  </a:lnTo>
                  <a:lnTo>
                    <a:pt x="128" y="181"/>
                  </a:lnTo>
                  <a:lnTo>
                    <a:pt x="129" y="191"/>
                  </a:lnTo>
                  <a:lnTo>
                    <a:pt x="131" y="199"/>
                  </a:lnTo>
                  <a:lnTo>
                    <a:pt x="132" y="208"/>
                  </a:lnTo>
                  <a:lnTo>
                    <a:pt x="134" y="216"/>
                  </a:lnTo>
                  <a:lnTo>
                    <a:pt x="136" y="225"/>
                  </a:lnTo>
                  <a:lnTo>
                    <a:pt x="142" y="228"/>
                  </a:lnTo>
                  <a:lnTo>
                    <a:pt x="150" y="233"/>
                  </a:lnTo>
                  <a:lnTo>
                    <a:pt x="156" y="236"/>
                  </a:lnTo>
                  <a:lnTo>
                    <a:pt x="164" y="240"/>
                  </a:lnTo>
                  <a:lnTo>
                    <a:pt x="170" y="244"/>
                  </a:lnTo>
                  <a:lnTo>
                    <a:pt x="178" y="248"/>
                  </a:lnTo>
                  <a:lnTo>
                    <a:pt x="179" y="248"/>
                  </a:lnTo>
                  <a:lnTo>
                    <a:pt x="179" y="245"/>
                  </a:lnTo>
                  <a:lnTo>
                    <a:pt x="178" y="237"/>
                  </a:lnTo>
                  <a:lnTo>
                    <a:pt x="178" y="228"/>
                  </a:lnTo>
                  <a:lnTo>
                    <a:pt x="178" y="219"/>
                  </a:lnTo>
                  <a:lnTo>
                    <a:pt x="176" y="211"/>
                  </a:lnTo>
                  <a:lnTo>
                    <a:pt x="176" y="202"/>
                  </a:lnTo>
                  <a:lnTo>
                    <a:pt x="176" y="192"/>
                  </a:lnTo>
                  <a:lnTo>
                    <a:pt x="173" y="191"/>
                  </a:lnTo>
                  <a:lnTo>
                    <a:pt x="168" y="188"/>
                  </a:lnTo>
                  <a:lnTo>
                    <a:pt x="164" y="186"/>
                  </a:lnTo>
                  <a:lnTo>
                    <a:pt x="159" y="185"/>
                  </a:lnTo>
                  <a:lnTo>
                    <a:pt x="154" y="181"/>
                  </a:lnTo>
                  <a:lnTo>
                    <a:pt x="150" y="180"/>
                  </a:lnTo>
                  <a:lnTo>
                    <a:pt x="145" y="177"/>
                  </a:lnTo>
                  <a:lnTo>
                    <a:pt x="140" y="175"/>
                  </a:lnTo>
                  <a:lnTo>
                    <a:pt x="136" y="174"/>
                  </a:lnTo>
                  <a:lnTo>
                    <a:pt x="131" y="171"/>
                  </a:lnTo>
                  <a:lnTo>
                    <a:pt x="126" y="169"/>
                  </a:lnTo>
                  <a:close/>
                  <a:moveTo>
                    <a:pt x="137" y="234"/>
                  </a:moveTo>
                  <a:lnTo>
                    <a:pt x="139" y="242"/>
                  </a:lnTo>
                  <a:lnTo>
                    <a:pt x="140" y="250"/>
                  </a:lnTo>
                  <a:lnTo>
                    <a:pt x="142" y="259"/>
                  </a:lnTo>
                  <a:lnTo>
                    <a:pt x="143" y="267"/>
                  </a:lnTo>
                  <a:lnTo>
                    <a:pt x="146" y="275"/>
                  </a:lnTo>
                  <a:lnTo>
                    <a:pt x="148" y="284"/>
                  </a:lnTo>
                  <a:lnTo>
                    <a:pt x="150" y="292"/>
                  </a:lnTo>
                  <a:lnTo>
                    <a:pt x="150" y="293"/>
                  </a:lnTo>
                  <a:lnTo>
                    <a:pt x="156" y="295"/>
                  </a:lnTo>
                  <a:lnTo>
                    <a:pt x="164" y="301"/>
                  </a:lnTo>
                  <a:lnTo>
                    <a:pt x="171" y="306"/>
                  </a:lnTo>
                  <a:lnTo>
                    <a:pt x="179" y="310"/>
                  </a:lnTo>
                  <a:lnTo>
                    <a:pt x="187" y="315"/>
                  </a:lnTo>
                  <a:lnTo>
                    <a:pt x="187" y="314"/>
                  </a:lnTo>
                  <a:lnTo>
                    <a:pt x="185" y="306"/>
                  </a:lnTo>
                  <a:lnTo>
                    <a:pt x="184" y="296"/>
                  </a:lnTo>
                  <a:lnTo>
                    <a:pt x="184" y="289"/>
                  </a:lnTo>
                  <a:lnTo>
                    <a:pt x="182" y="279"/>
                  </a:lnTo>
                  <a:lnTo>
                    <a:pt x="181" y="272"/>
                  </a:lnTo>
                  <a:lnTo>
                    <a:pt x="181" y="262"/>
                  </a:lnTo>
                  <a:lnTo>
                    <a:pt x="181" y="258"/>
                  </a:lnTo>
                  <a:lnTo>
                    <a:pt x="174" y="254"/>
                  </a:lnTo>
                  <a:lnTo>
                    <a:pt x="167" y="250"/>
                  </a:lnTo>
                  <a:lnTo>
                    <a:pt x="160" y="247"/>
                  </a:lnTo>
                  <a:lnTo>
                    <a:pt x="153" y="242"/>
                  </a:lnTo>
                  <a:lnTo>
                    <a:pt x="146" y="239"/>
                  </a:lnTo>
                  <a:lnTo>
                    <a:pt x="139" y="234"/>
                  </a:lnTo>
                  <a:lnTo>
                    <a:pt x="137" y="234"/>
                  </a:lnTo>
                  <a:close/>
                  <a:moveTo>
                    <a:pt x="153" y="303"/>
                  </a:moveTo>
                  <a:lnTo>
                    <a:pt x="154" y="309"/>
                  </a:lnTo>
                  <a:lnTo>
                    <a:pt x="156" y="314"/>
                  </a:lnTo>
                  <a:lnTo>
                    <a:pt x="178" y="334"/>
                  </a:lnTo>
                  <a:lnTo>
                    <a:pt x="188" y="327"/>
                  </a:lnTo>
                  <a:lnTo>
                    <a:pt x="188" y="324"/>
                  </a:lnTo>
                  <a:lnTo>
                    <a:pt x="184" y="321"/>
                  </a:lnTo>
                  <a:lnTo>
                    <a:pt x="176" y="317"/>
                  </a:lnTo>
                  <a:lnTo>
                    <a:pt x="168" y="312"/>
                  </a:lnTo>
                  <a:lnTo>
                    <a:pt x="160" y="306"/>
                  </a:lnTo>
                  <a:lnTo>
                    <a:pt x="153" y="303"/>
                  </a:lnTo>
                  <a:close/>
                  <a:moveTo>
                    <a:pt x="108" y="161"/>
                  </a:moveTo>
                  <a:lnTo>
                    <a:pt x="108" y="161"/>
                  </a:lnTo>
                  <a:lnTo>
                    <a:pt x="95" y="164"/>
                  </a:lnTo>
                  <a:lnTo>
                    <a:pt x="90" y="167"/>
                  </a:lnTo>
                  <a:lnTo>
                    <a:pt x="84" y="172"/>
                  </a:lnTo>
                  <a:lnTo>
                    <a:pt x="81" y="177"/>
                  </a:lnTo>
                  <a:lnTo>
                    <a:pt x="76" y="181"/>
                  </a:lnTo>
                  <a:lnTo>
                    <a:pt x="73" y="188"/>
                  </a:lnTo>
                  <a:lnTo>
                    <a:pt x="72" y="195"/>
                  </a:lnTo>
                  <a:lnTo>
                    <a:pt x="75" y="197"/>
                  </a:lnTo>
                  <a:lnTo>
                    <a:pt x="81" y="200"/>
                  </a:lnTo>
                  <a:lnTo>
                    <a:pt x="87" y="202"/>
                  </a:lnTo>
                  <a:lnTo>
                    <a:pt x="94" y="205"/>
                  </a:lnTo>
                  <a:lnTo>
                    <a:pt x="100" y="208"/>
                  </a:lnTo>
                  <a:lnTo>
                    <a:pt x="108" y="211"/>
                  </a:lnTo>
                  <a:lnTo>
                    <a:pt x="114" y="214"/>
                  </a:lnTo>
                  <a:lnTo>
                    <a:pt x="122" y="217"/>
                  </a:lnTo>
                  <a:lnTo>
                    <a:pt x="128" y="220"/>
                  </a:lnTo>
                  <a:lnTo>
                    <a:pt x="126" y="217"/>
                  </a:lnTo>
                  <a:lnTo>
                    <a:pt x="125" y="209"/>
                  </a:lnTo>
                  <a:lnTo>
                    <a:pt x="123" y="200"/>
                  </a:lnTo>
                  <a:lnTo>
                    <a:pt x="123" y="191"/>
                  </a:lnTo>
                  <a:lnTo>
                    <a:pt x="122" y="183"/>
                  </a:lnTo>
                  <a:lnTo>
                    <a:pt x="120" y="174"/>
                  </a:lnTo>
                  <a:lnTo>
                    <a:pt x="120" y="166"/>
                  </a:lnTo>
                  <a:lnTo>
                    <a:pt x="117" y="164"/>
                  </a:lnTo>
                  <a:lnTo>
                    <a:pt x="112" y="163"/>
                  </a:lnTo>
                  <a:lnTo>
                    <a:pt x="108" y="161"/>
                  </a:lnTo>
                  <a:close/>
                  <a:moveTo>
                    <a:pt x="73" y="205"/>
                  </a:moveTo>
                  <a:lnTo>
                    <a:pt x="73" y="208"/>
                  </a:lnTo>
                  <a:lnTo>
                    <a:pt x="76" y="217"/>
                  </a:lnTo>
                  <a:lnTo>
                    <a:pt x="78" y="225"/>
                  </a:lnTo>
                  <a:lnTo>
                    <a:pt x="80" y="233"/>
                  </a:lnTo>
                  <a:lnTo>
                    <a:pt x="83" y="242"/>
                  </a:lnTo>
                  <a:lnTo>
                    <a:pt x="84" y="250"/>
                  </a:lnTo>
                  <a:lnTo>
                    <a:pt x="87" y="259"/>
                  </a:lnTo>
                  <a:lnTo>
                    <a:pt x="89" y="264"/>
                  </a:lnTo>
                  <a:lnTo>
                    <a:pt x="97" y="267"/>
                  </a:lnTo>
                  <a:lnTo>
                    <a:pt x="104" y="270"/>
                  </a:lnTo>
                  <a:lnTo>
                    <a:pt x="112" y="273"/>
                  </a:lnTo>
                  <a:lnTo>
                    <a:pt x="122" y="278"/>
                  </a:lnTo>
                  <a:lnTo>
                    <a:pt x="129" y="282"/>
                  </a:lnTo>
                  <a:lnTo>
                    <a:pt x="139" y="286"/>
                  </a:lnTo>
                  <a:lnTo>
                    <a:pt x="142" y="289"/>
                  </a:lnTo>
                  <a:lnTo>
                    <a:pt x="142" y="286"/>
                  </a:lnTo>
                  <a:lnTo>
                    <a:pt x="139" y="278"/>
                  </a:lnTo>
                  <a:lnTo>
                    <a:pt x="137" y="268"/>
                  </a:lnTo>
                  <a:lnTo>
                    <a:pt x="136" y="261"/>
                  </a:lnTo>
                  <a:lnTo>
                    <a:pt x="132" y="251"/>
                  </a:lnTo>
                  <a:lnTo>
                    <a:pt x="131" y="244"/>
                  </a:lnTo>
                  <a:lnTo>
                    <a:pt x="129" y="234"/>
                  </a:lnTo>
                  <a:lnTo>
                    <a:pt x="129" y="230"/>
                  </a:lnTo>
                  <a:lnTo>
                    <a:pt x="125" y="228"/>
                  </a:lnTo>
                  <a:lnTo>
                    <a:pt x="118" y="225"/>
                  </a:lnTo>
                  <a:lnTo>
                    <a:pt x="111" y="220"/>
                  </a:lnTo>
                  <a:lnTo>
                    <a:pt x="104" y="217"/>
                  </a:lnTo>
                  <a:lnTo>
                    <a:pt x="97" y="214"/>
                  </a:lnTo>
                  <a:lnTo>
                    <a:pt x="90" y="211"/>
                  </a:lnTo>
                  <a:lnTo>
                    <a:pt x="84" y="209"/>
                  </a:lnTo>
                  <a:lnTo>
                    <a:pt x="78" y="206"/>
                  </a:lnTo>
                  <a:lnTo>
                    <a:pt x="73" y="205"/>
                  </a:lnTo>
                  <a:close/>
                  <a:moveTo>
                    <a:pt x="90" y="272"/>
                  </a:moveTo>
                  <a:lnTo>
                    <a:pt x="92" y="275"/>
                  </a:lnTo>
                  <a:lnTo>
                    <a:pt x="94" y="284"/>
                  </a:lnTo>
                  <a:lnTo>
                    <a:pt x="97" y="292"/>
                  </a:lnTo>
                  <a:lnTo>
                    <a:pt x="100" y="300"/>
                  </a:lnTo>
                  <a:lnTo>
                    <a:pt x="103" y="307"/>
                  </a:lnTo>
                  <a:lnTo>
                    <a:pt x="106" y="317"/>
                  </a:lnTo>
                  <a:lnTo>
                    <a:pt x="108" y="324"/>
                  </a:lnTo>
                  <a:lnTo>
                    <a:pt x="109" y="326"/>
                  </a:lnTo>
                  <a:lnTo>
                    <a:pt x="115" y="329"/>
                  </a:lnTo>
                  <a:lnTo>
                    <a:pt x="123" y="334"/>
                  </a:lnTo>
                  <a:lnTo>
                    <a:pt x="129" y="337"/>
                  </a:lnTo>
                  <a:lnTo>
                    <a:pt x="137" y="341"/>
                  </a:lnTo>
                  <a:lnTo>
                    <a:pt x="143" y="345"/>
                  </a:lnTo>
                  <a:lnTo>
                    <a:pt x="146" y="346"/>
                  </a:lnTo>
                  <a:lnTo>
                    <a:pt x="148" y="346"/>
                  </a:lnTo>
                  <a:lnTo>
                    <a:pt x="150" y="317"/>
                  </a:lnTo>
                  <a:lnTo>
                    <a:pt x="148" y="310"/>
                  </a:lnTo>
                  <a:lnTo>
                    <a:pt x="145" y="303"/>
                  </a:lnTo>
                  <a:lnTo>
                    <a:pt x="145" y="298"/>
                  </a:lnTo>
                  <a:lnTo>
                    <a:pt x="143" y="296"/>
                  </a:lnTo>
                  <a:lnTo>
                    <a:pt x="136" y="292"/>
                  </a:lnTo>
                  <a:lnTo>
                    <a:pt x="126" y="289"/>
                  </a:lnTo>
                  <a:lnTo>
                    <a:pt x="118" y="284"/>
                  </a:lnTo>
                  <a:lnTo>
                    <a:pt x="111" y="279"/>
                  </a:lnTo>
                  <a:lnTo>
                    <a:pt x="101" y="276"/>
                  </a:lnTo>
                  <a:lnTo>
                    <a:pt x="94" y="273"/>
                  </a:lnTo>
                  <a:lnTo>
                    <a:pt x="90" y="272"/>
                  </a:lnTo>
                  <a:close/>
                  <a:moveTo>
                    <a:pt x="112" y="335"/>
                  </a:moveTo>
                  <a:lnTo>
                    <a:pt x="114" y="340"/>
                  </a:lnTo>
                  <a:lnTo>
                    <a:pt x="117" y="348"/>
                  </a:lnTo>
                  <a:lnTo>
                    <a:pt x="120" y="357"/>
                  </a:lnTo>
                  <a:lnTo>
                    <a:pt x="123" y="365"/>
                  </a:lnTo>
                  <a:lnTo>
                    <a:pt x="128" y="373"/>
                  </a:lnTo>
                  <a:lnTo>
                    <a:pt x="131" y="380"/>
                  </a:lnTo>
                  <a:lnTo>
                    <a:pt x="134" y="388"/>
                  </a:lnTo>
                  <a:lnTo>
                    <a:pt x="134" y="390"/>
                  </a:lnTo>
                  <a:lnTo>
                    <a:pt x="137" y="391"/>
                  </a:lnTo>
                  <a:lnTo>
                    <a:pt x="145" y="394"/>
                  </a:lnTo>
                  <a:lnTo>
                    <a:pt x="148" y="397"/>
                  </a:lnTo>
                  <a:lnTo>
                    <a:pt x="165" y="391"/>
                  </a:lnTo>
                  <a:lnTo>
                    <a:pt x="128" y="354"/>
                  </a:lnTo>
                  <a:lnTo>
                    <a:pt x="139" y="349"/>
                  </a:lnTo>
                  <a:lnTo>
                    <a:pt x="134" y="346"/>
                  </a:lnTo>
                  <a:lnTo>
                    <a:pt x="126" y="343"/>
                  </a:lnTo>
                  <a:lnTo>
                    <a:pt x="120" y="340"/>
                  </a:lnTo>
                  <a:lnTo>
                    <a:pt x="112" y="335"/>
                  </a:lnTo>
                  <a:close/>
                  <a:moveTo>
                    <a:pt x="64" y="200"/>
                  </a:moveTo>
                  <a:lnTo>
                    <a:pt x="64" y="200"/>
                  </a:lnTo>
                  <a:lnTo>
                    <a:pt x="58" y="203"/>
                  </a:lnTo>
                  <a:lnTo>
                    <a:pt x="52" y="208"/>
                  </a:lnTo>
                  <a:lnTo>
                    <a:pt x="47" y="211"/>
                  </a:lnTo>
                  <a:lnTo>
                    <a:pt x="42" y="216"/>
                  </a:lnTo>
                  <a:lnTo>
                    <a:pt x="39" y="222"/>
                  </a:lnTo>
                  <a:lnTo>
                    <a:pt x="36" y="228"/>
                  </a:lnTo>
                  <a:lnTo>
                    <a:pt x="34" y="234"/>
                  </a:lnTo>
                  <a:lnTo>
                    <a:pt x="34" y="242"/>
                  </a:lnTo>
                  <a:lnTo>
                    <a:pt x="36" y="247"/>
                  </a:lnTo>
                  <a:lnTo>
                    <a:pt x="36" y="248"/>
                  </a:lnTo>
                  <a:lnTo>
                    <a:pt x="41" y="250"/>
                  </a:lnTo>
                  <a:lnTo>
                    <a:pt x="48" y="251"/>
                  </a:lnTo>
                  <a:lnTo>
                    <a:pt x="56" y="253"/>
                  </a:lnTo>
                  <a:lnTo>
                    <a:pt x="64" y="254"/>
                  </a:lnTo>
                  <a:lnTo>
                    <a:pt x="72" y="258"/>
                  </a:lnTo>
                  <a:lnTo>
                    <a:pt x="80" y="261"/>
                  </a:lnTo>
                  <a:lnTo>
                    <a:pt x="78" y="251"/>
                  </a:lnTo>
                  <a:lnTo>
                    <a:pt x="75" y="244"/>
                  </a:lnTo>
                  <a:lnTo>
                    <a:pt x="73" y="236"/>
                  </a:lnTo>
                  <a:lnTo>
                    <a:pt x="72" y="226"/>
                  </a:lnTo>
                  <a:lnTo>
                    <a:pt x="69" y="219"/>
                  </a:lnTo>
                  <a:lnTo>
                    <a:pt x="67" y="209"/>
                  </a:lnTo>
                  <a:lnTo>
                    <a:pt x="66" y="202"/>
                  </a:lnTo>
                  <a:lnTo>
                    <a:pt x="64" y="200"/>
                  </a:lnTo>
                  <a:close/>
                  <a:moveTo>
                    <a:pt x="39" y="256"/>
                  </a:moveTo>
                  <a:lnTo>
                    <a:pt x="41" y="262"/>
                  </a:lnTo>
                  <a:lnTo>
                    <a:pt x="44" y="270"/>
                  </a:lnTo>
                  <a:lnTo>
                    <a:pt x="47" y="279"/>
                  </a:lnTo>
                  <a:lnTo>
                    <a:pt x="50" y="287"/>
                  </a:lnTo>
                  <a:lnTo>
                    <a:pt x="53" y="295"/>
                  </a:lnTo>
                  <a:lnTo>
                    <a:pt x="56" y="303"/>
                  </a:lnTo>
                  <a:lnTo>
                    <a:pt x="59" y="309"/>
                  </a:lnTo>
                  <a:lnTo>
                    <a:pt x="66" y="310"/>
                  </a:lnTo>
                  <a:lnTo>
                    <a:pt x="73" y="312"/>
                  </a:lnTo>
                  <a:lnTo>
                    <a:pt x="81" y="315"/>
                  </a:lnTo>
                  <a:lnTo>
                    <a:pt x="87" y="318"/>
                  </a:lnTo>
                  <a:lnTo>
                    <a:pt x="95" y="320"/>
                  </a:lnTo>
                  <a:lnTo>
                    <a:pt x="100" y="323"/>
                  </a:lnTo>
                  <a:lnTo>
                    <a:pt x="98" y="318"/>
                  </a:lnTo>
                  <a:lnTo>
                    <a:pt x="97" y="310"/>
                  </a:lnTo>
                  <a:lnTo>
                    <a:pt x="94" y="303"/>
                  </a:lnTo>
                  <a:lnTo>
                    <a:pt x="90" y="293"/>
                  </a:lnTo>
                  <a:lnTo>
                    <a:pt x="87" y="286"/>
                  </a:lnTo>
                  <a:lnTo>
                    <a:pt x="86" y="278"/>
                  </a:lnTo>
                  <a:lnTo>
                    <a:pt x="83" y="268"/>
                  </a:lnTo>
                  <a:lnTo>
                    <a:pt x="76" y="267"/>
                  </a:lnTo>
                  <a:lnTo>
                    <a:pt x="69" y="264"/>
                  </a:lnTo>
                  <a:lnTo>
                    <a:pt x="61" y="262"/>
                  </a:lnTo>
                  <a:lnTo>
                    <a:pt x="55" y="259"/>
                  </a:lnTo>
                  <a:lnTo>
                    <a:pt x="47" y="258"/>
                  </a:lnTo>
                  <a:lnTo>
                    <a:pt x="41" y="256"/>
                  </a:lnTo>
                  <a:lnTo>
                    <a:pt x="39" y="256"/>
                  </a:lnTo>
                  <a:close/>
                  <a:moveTo>
                    <a:pt x="62" y="317"/>
                  </a:moveTo>
                  <a:lnTo>
                    <a:pt x="62" y="318"/>
                  </a:lnTo>
                  <a:lnTo>
                    <a:pt x="67" y="327"/>
                  </a:lnTo>
                  <a:lnTo>
                    <a:pt x="70" y="335"/>
                  </a:lnTo>
                  <a:lnTo>
                    <a:pt x="73" y="343"/>
                  </a:lnTo>
                  <a:lnTo>
                    <a:pt x="78" y="351"/>
                  </a:lnTo>
                  <a:lnTo>
                    <a:pt x="81" y="359"/>
                  </a:lnTo>
                  <a:lnTo>
                    <a:pt x="84" y="366"/>
                  </a:lnTo>
                  <a:lnTo>
                    <a:pt x="87" y="371"/>
                  </a:lnTo>
                  <a:lnTo>
                    <a:pt x="92" y="373"/>
                  </a:lnTo>
                  <a:lnTo>
                    <a:pt x="100" y="376"/>
                  </a:lnTo>
                  <a:lnTo>
                    <a:pt x="108" y="379"/>
                  </a:lnTo>
                  <a:lnTo>
                    <a:pt x="115" y="380"/>
                  </a:lnTo>
                  <a:lnTo>
                    <a:pt x="122" y="383"/>
                  </a:lnTo>
                  <a:lnTo>
                    <a:pt x="125" y="385"/>
                  </a:lnTo>
                  <a:lnTo>
                    <a:pt x="123" y="383"/>
                  </a:lnTo>
                  <a:lnTo>
                    <a:pt x="120" y="376"/>
                  </a:lnTo>
                  <a:lnTo>
                    <a:pt x="117" y="366"/>
                  </a:lnTo>
                  <a:lnTo>
                    <a:pt x="114" y="359"/>
                  </a:lnTo>
                  <a:lnTo>
                    <a:pt x="111" y="351"/>
                  </a:lnTo>
                  <a:lnTo>
                    <a:pt x="108" y="343"/>
                  </a:lnTo>
                  <a:lnTo>
                    <a:pt x="104" y="335"/>
                  </a:lnTo>
                  <a:lnTo>
                    <a:pt x="103" y="332"/>
                  </a:lnTo>
                  <a:lnTo>
                    <a:pt x="98" y="329"/>
                  </a:lnTo>
                  <a:lnTo>
                    <a:pt x="92" y="327"/>
                  </a:lnTo>
                  <a:lnTo>
                    <a:pt x="86" y="324"/>
                  </a:lnTo>
                  <a:lnTo>
                    <a:pt x="78" y="321"/>
                  </a:lnTo>
                  <a:lnTo>
                    <a:pt x="72" y="320"/>
                  </a:lnTo>
                  <a:lnTo>
                    <a:pt x="64" y="317"/>
                  </a:lnTo>
                  <a:lnTo>
                    <a:pt x="62" y="317"/>
                  </a:lnTo>
                  <a:close/>
                  <a:moveTo>
                    <a:pt x="92" y="380"/>
                  </a:moveTo>
                  <a:lnTo>
                    <a:pt x="92" y="382"/>
                  </a:lnTo>
                  <a:lnTo>
                    <a:pt x="97" y="390"/>
                  </a:lnTo>
                  <a:lnTo>
                    <a:pt x="100" y="397"/>
                  </a:lnTo>
                  <a:lnTo>
                    <a:pt x="104" y="405"/>
                  </a:lnTo>
                  <a:lnTo>
                    <a:pt x="108" y="411"/>
                  </a:lnTo>
                  <a:lnTo>
                    <a:pt x="109" y="413"/>
                  </a:lnTo>
                  <a:lnTo>
                    <a:pt x="132" y="404"/>
                  </a:lnTo>
                  <a:lnTo>
                    <a:pt x="131" y="399"/>
                  </a:lnTo>
                  <a:lnTo>
                    <a:pt x="129" y="394"/>
                  </a:lnTo>
                  <a:lnTo>
                    <a:pt x="126" y="394"/>
                  </a:lnTo>
                  <a:lnTo>
                    <a:pt x="120" y="391"/>
                  </a:lnTo>
                  <a:lnTo>
                    <a:pt x="112" y="388"/>
                  </a:lnTo>
                  <a:lnTo>
                    <a:pt x="104" y="385"/>
                  </a:lnTo>
                  <a:lnTo>
                    <a:pt x="97" y="382"/>
                  </a:lnTo>
                  <a:lnTo>
                    <a:pt x="92" y="380"/>
                  </a:lnTo>
                  <a:close/>
                  <a:moveTo>
                    <a:pt x="31" y="256"/>
                  </a:moveTo>
                  <a:lnTo>
                    <a:pt x="31" y="256"/>
                  </a:lnTo>
                  <a:lnTo>
                    <a:pt x="24" y="268"/>
                  </a:lnTo>
                  <a:lnTo>
                    <a:pt x="20" y="279"/>
                  </a:lnTo>
                  <a:lnTo>
                    <a:pt x="19" y="290"/>
                  </a:lnTo>
                  <a:lnTo>
                    <a:pt x="22" y="301"/>
                  </a:lnTo>
                  <a:lnTo>
                    <a:pt x="30" y="303"/>
                  </a:lnTo>
                  <a:lnTo>
                    <a:pt x="38" y="303"/>
                  </a:lnTo>
                  <a:lnTo>
                    <a:pt x="44" y="304"/>
                  </a:lnTo>
                  <a:lnTo>
                    <a:pt x="50" y="306"/>
                  </a:lnTo>
                  <a:lnTo>
                    <a:pt x="47" y="298"/>
                  </a:lnTo>
                  <a:lnTo>
                    <a:pt x="44" y="290"/>
                  </a:lnTo>
                  <a:lnTo>
                    <a:pt x="41" y="281"/>
                  </a:lnTo>
                  <a:lnTo>
                    <a:pt x="38" y="273"/>
                  </a:lnTo>
                  <a:lnTo>
                    <a:pt x="34" y="265"/>
                  </a:lnTo>
                  <a:lnTo>
                    <a:pt x="31" y="256"/>
                  </a:lnTo>
                  <a:close/>
                  <a:moveTo>
                    <a:pt x="22" y="307"/>
                  </a:moveTo>
                  <a:lnTo>
                    <a:pt x="22" y="307"/>
                  </a:lnTo>
                  <a:lnTo>
                    <a:pt x="22" y="318"/>
                  </a:lnTo>
                  <a:lnTo>
                    <a:pt x="24" y="327"/>
                  </a:lnTo>
                  <a:lnTo>
                    <a:pt x="27" y="337"/>
                  </a:lnTo>
                  <a:lnTo>
                    <a:pt x="33" y="345"/>
                  </a:lnTo>
                  <a:lnTo>
                    <a:pt x="33" y="349"/>
                  </a:lnTo>
                  <a:lnTo>
                    <a:pt x="36" y="355"/>
                  </a:lnTo>
                  <a:lnTo>
                    <a:pt x="39" y="362"/>
                  </a:lnTo>
                  <a:lnTo>
                    <a:pt x="41" y="362"/>
                  </a:lnTo>
                  <a:lnTo>
                    <a:pt x="48" y="363"/>
                  </a:lnTo>
                  <a:lnTo>
                    <a:pt x="55" y="363"/>
                  </a:lnTo>
                  <a:lnTo>
                    <a:pt x="62" y="365"/>
                  </a:lnTo>
                  <a:lnTo>
                    <a:pt x="70" y="366"/>
                  </a:lnTo>
                  <a:lnTo>
                    <a:pt x="78" y="369"/>
                  </a:lnTo>
                  <a:lnTo>
                    <a:pt x="75" y="362"/>
                  </a:lnTo>
                  <a:lnTo>
                    <a:pt x="70" y="354"/>
                  </a:lnTo>
                  <a:lnTo>
                    <a:pt x="67" y="346"/>
                  </a:lnTo>
                  <a:lnTo>
                    <a:pt x="64" y="337"/>
                  </a:lnTo>
                  <a:lnTo>
                    <a:pt x="59" y="329"/>
                  </a:lnTo>
                  <a:lnTo>
                    <a:pt x="56" y="321"/>
                  </a:lnTo>
                  <a:lnTo>
                    <a:pt x="53" y="314"/>
                  </a:lnTo>
                  <a:lnTo>
                    <a:pt x="50" y="314"/>
                  </a:lnTo>
                  <a:lnTo>
                    <a:pt x="42" y="312"/>
                  </a:lnTo>
                  <a:lnTo>
                    <a:pt x="36" y="310"/>
                  </a:lnTo>
                  <a:lnTo>
                    <a:pt x="28" y="309"/>
                  </a:lnTo>
                  <a:lnTo>
                    <a:pt x="22" y="307"/>
                  </a:lnTo>
                  <a:close/>
                  <a:moveTo>
                    <a:pt x="44" y="369"/>
                  </a:moveTo>
                  <a:lnTo>
                    <a:pt x="45" y="371"/>
                  </a:lnTo>
                  <a:lnTo>
                    <a:pt x="48" y="379"/>
                  </a:lnTo>
                  <a:lnTo>
                    <a:pt x="53" y="387"/>
                  </a:lnTo>
                  <a:lnTo>
                    <a:pt x="58" y="393"/>
                  </a:lnTo>
                  <a:lnTo>
                    <a:pt x="61" y="401"/>
                  </a:lnTo>
                  <a:lnTo>
                    <a:pt x="66" y="408"/>
                  </a:lnTo>
                  <a:lnTo>
                    <a:pt x="70" y="416"/>
                  </a:lnTo>
                  <a:lnTo>
                    <a:pt x="72" y="418"/>
                  </a:lnTo>
                  <a:lnTo>
                    <a:pt x="86" y="397"/>
                  </a:lnTo>
                  <a:lnTo>
                    <a:pt x="83" y="424"/>
                  </a:lnTo>
                  <a:lnTo>
                    <a:pt x="101" y="416"/>
                  </a:lnTo>
                  <a:lnTo>
                    <a:pt x="98" y="408"/>
                  </a:lnTo>
                  <a:lnTo>
                    <a:pt x="94" y="401"/>
                  </a:lnTo>
                  <a:lnTo>
                    <a:pt x="90" y="393"/>
                  </a:lnTo>
                  <a:lnTo>
                    <a:pt x="86" y="385"/>
                  </a:lnTo>
                  <a:lnTo>
                    <a:pt x="83" y="377"/>
                  </a:lnTo>
                  <a:lnTo>
                    <a:pt x="76" y="376"/>
                  </a:lnTo>
                  <a:lnTo>
                    <a:pt x="69" y="374"/>
                  </a:lnTo>
                  <a:lnTo>
                    <a:pt x="61" y="373"/>
                  </a:lnTo>
                  <a:lnTo>
                    <a:pt x="55" y="371"/>
                  </a:lnTo>
                  <a:lnTo>
                    <a:pt x="47" y="369"/>
                  </a:lnTo>
                  <a:lnTo>
                    <a:pt x="44" y="369"/>
                  </a:lnTo>
                  <a:close/>
                  <a:moveTo>
                    <a:pt x="33" y="368"/>
                  </a:moveTo>
                  <a:lnTo>
                    <a:pt x="33" y="368"/>
                  </a:lnTo>
                  <a:lnTo>
                    <a:pt x="33" y="377"/>
                  </a:lnTo>
                  <a:lnTo>
                    <a:pt x="34" y="387"/>
                  </a:lnTo>
                  <a:lnTo>
                    <a:pt x="38" y="394"/>
                  </a:lnTo>
                  <a:lnTo>
                    <a:pt x="41" y="404"/>
                  </a:lnTo>
                  <a:lnTo>
                    <a:pt x="50" y="419"/>
                  </a:lnTo>
                  <a:lnTo>
                    <a:pt x="59" y="433"/>
                  </a:lnTo>
                  <a:lnTo>
                    <a:pt x="67" y="424"/>
                  </a:lnTo>
                  <a:lnTo>
                    <a:pt x="64" y="419"/>
                  </a:lnTo>
                  <a:lnTo>
                    <a:pt x="59" y="411"/>
                  </a:lnTo>
                  <a:lnTo>
                    <a:pt x="55" y="404"/>
                  </a:lnTo>
                  <a:lnTo>
                    <a:pt x="52" y="397"/>
                  </a:lnTo>
                  <a:lnTo>
                    <a:pt x="47" y="390"/>
                  </a:lnTo>
                  <a:lnTo>
                    <a:pt x="42" y="382"/>
                  </a:lnTo>
                  <a:lnTo>
                    <a:pt x="39" y="374"/>
                  </a:lnTo>
                  <a:lnTo>
                    <a:pt x="34" y="368"/>
                  </a:lnTo>
                  <a:lnTo>
                    <a:pt x="33" y="368"/>
                  </a:lnTo>
                  <a:close/>
                  <a:moveTo>
                    <a:pt x="262" y="180"/>
                  </a:moveTo>
                  <a:lnTo>
                    <a:pt x="262" y="180"/>
                  </a:lnTo>
                  <a:lnTo>
                    <a:pt x="266" y="181"/>
                  </a:lnTo>
                  <a:lnTo>
                    <a:pt x="269" y="183"/>
                  </a:lnTo>
                  <a:lnTo>
                    <a:pt x="272" y="188"/>
                  </a:lnTo>
                  <a:lnTo>
                    <a:pt x="272" y="192"/>
                  </a:lnTo>
                  <a:lnTo>
                    <a:pt x="272" y="197"/>
                  </a:lnTo>
                  <a:lnTo>
                    <a:pt x="269" y="200"/>
                  </a:lnTo>
                  <a:lnTo>
                    <a:pt x="266" y="203"/>
                  </a:lnTo>
                  <a:lnTo>
                    <a:pt x="262" y="205"/>
                  </a:lnTo>
                  <a:lnTo>
                    <a:pt x="257" y="203"/>
                  </a:lnTo>
                  <a:lnTo>
                    <a:pt x="252" y="200"/>
                  </a:lnTo>
                  <a:lnTo>
                    <a:pt x="251" y="197"/>
                  </a:lnTo>
                  <a:lnTo>
                    <a:pt x="249" y="192"/>
                  </a:lnTo>
                  <a:lnTo>
                    <a:pt x="251" y="188"/>
                  </a:lnTo>
                  <a:lnTo>
                    <a:pt x="252" y="183"/>
                  </a:lnTo>
                  <a:lnTo>
                    <a:pt x="257" y="181"/>
                  </a:lnTo>
                  <a:lnTo>
                    <a:pt x="262" y="180"/>
                  </a:lnTo>
                  <a:close/>
                  <a:moveTo>
                    <a:pt x="392" y="169"/>
                  </a:moveTo>
                  <a:lnTo>
                    <a:pt x="392" y="169"/>
                  </a:lnTo>
                  <a:lnTo>
                    <a:pt x="397" y="171"/>
                  </a:lnTo>
                  <a:lnTo>
                    <a:pt x="402" y="172"/>
                  </a:lnTo>
                  <a:lnTo>
                    <a:pt x="405" y="177"/>
                  </a:lnTo>
                  <a:lnTo>
                    <a:pt x="405" y="181"/>
                  </a:lnTo>
                  <a:lnTo>
                    <a:pt x="405" y="186"/>
                  </a:lnTo>
                  <a:lnTo>
                    <a:pt x="402" y="191"/>
                  </a:lnTo>
                  <a:lnTo>
                    <a:pt x="397" y="192"/>
                  </a:lnTo>
                  <a:lnTo>
                    <a:pt x="392" y="194"/>
                  </a:lnTo>
                  <a:lnTo>
                    <a:pt x="388" y="192"/>
                  </a:lnTo>
                  <a:lnTo>
                    <a:pt x="383" y="191"/>
                  </a:lnTo>
                  <a:lnTo>
                    <a:pt x="381" y="186"/>
                  </a:lnTo>
                  <a:lnTo>
                    <a:pt x="380" y="181"/>
                  </a:lnTo>
                  <a:lnTo>
                    <a:pt x="381" y="177"/>
                  </a:lnTo>
                  <a:lnTo>
                    <a:pt x="383" y="172"/>
                  </a:lnTo>
                  <a:lnTo>
                    <a:pt x="388" y="171"/>
                  </a:lnTo>
                  <a:lnTo>
                    <a:pt x="392" y="169"/>
                  </a:lnTo>
                  <a:close/>
                  <a:moveTo>
                    <a:pt x="392" y="205"/>
                  </a:moveTo>
                  <a:lnTo>
                    <a:pt x="392" y="205"/>
                  </a:lnTo>
                  <a:lnTo>
                    <a:pt x="397" y="205"/>
                  </a:lnTo>
                  <a:lnTo>
                    <a:pt x="402" y="208"/>
                  </a:lnTo>
                  <a:lnTo>
                    <a:pt x="405" y="213"/>
                  </a:lnTo>
                  <a:lnTo>
                    <a:pt x="405" y="217"/>
                  </a:lnTo>
                  <a:lnTo>
                    <a:pt x="405" y="222"/>
                  </a:lnTo>
                  <a:lnTo>
                    <a:pt x="402" y="226"/>
                  </a:lnTo>
                  <a:lnTo>
                    <a:pt x="397" y="228"/>
                  </a:lnTo>
                  <a:lnTo>
                    <a:pt x="392" y="230"/>
                  </a:lnTo>
                  <a:lnTo>
                    <a:pt x="388" y="228"/>
                  </a:lnTo>
                  <a:lnTo>
                    <a:pt x="383" y="226"/>
                  </a:lnTo>
                  <a:lnTo>
                    <a:pt x="381" y="222"/>
                  </a:lnTo>
                  <a:lnTo>
                    <a:pt x="380" y="217"/>
                  </a:lnTo>
                  <a:lnTo>
                    <a:pt x="381" y="213"/>
                  </a:lnTo>
                  <a:lnTo>
                    <a:pt x="383" y="208"/>
                  </a:lnTo>
                  <a:lnTo>
                    <a:pt x="388" y="205"/>
                  </a:lnTo>
                  <a:lnTo>
                    <a:pt x="392" y="205"/>
                  </a:lnTo>
                  <a:close/>
                  <a:moveTo>
                    <a:pt x="392" y="240"/>
                  </a:moveTo>
                  <a:lnTo>
                    <a:pt x="392" y="240"/>
                  </a:lnTo>
                  <a:lnTo>
                    <a:pt x="397" y="240"/>
                  </a:lnTo>
                  <a:lnTo>
                    <a:pt x="402" y="244"/>
                  </a:lnTo>
                  <a:lnTo>
                    <a:pt x="405" y="248"/>
                  </a:lnTo>
                  <a:lnTo>
                    <a:pt x="405" y="253"/>
                  </a:lnTo>
                  <a:lnTo>
                    <a:pt x="405" y="258"/>
                  </a:lnTo>
                  <a:lnTo>
                    <a:pt x="402" y="262"/>
                  </a:lnTo>
                  <a:lnTo>
                    <a:pt x="397" y="264"/>
                  </a:lnTo>
                  <a:lnTo>
                    <a:pt x="392" y="265"/>
                  </a:lnTo>
                  <a:lnTo>
                    <a:pt x="388" y="264"/>
                  </a:lnTo>
                  <a:lnTo>
                    <a:pt x="383" y="262"/>
                  </a:lnTo>
                  <a:lnTo>
                    <a:pt x="381" y="258"/>
                  </a:lnTo>
                  <a:lnTo>
                    <a:pt x="380" y="253"/>
                  </a:lnTo>
                  <a:lnTo>
                    <a:pt x="381" y="248"/>
                  </a:lnTo>
                  <a:lnTo>
                    <a:pt x="383" y="244"/>
                  </a:lnTo>
                  <a:lnTo>
                    <a:pt x="388" y="240"/>
                  </a:lnTo>
                  <a:lnTo>
                    <a:pt x="392" y="240"/>
                  </a:lnTo>
                  <a:close/>
                  <a:moveTo>
                    <a:pt x="140" y="557"/>
                  </a:moveTo>
                  <a:lnTo>
                    <a:pt x="171" y="551"/>
                  </a:lnTo>
                  <a:lnTo>
                    <a:pt x="176" y="570"/>
                  </a:lnTo>
                  <a:lnTo>
                    <a:pt x="145" y="576"/>
                  </a:lnTo>
                  <a:lnTo>
                    <a:pt x="140" y="557"/>
                  </a:lnTo>
                  <a:close/>
                  <a:moveTo>
                    <a:pt x="294" y="529"/>
                  </a:moveTo>
                  <a:lnTo>
                    <a:pt x="327" y="525"/>
                  </a:lnTo>
                  <a:lnTo>
                    <a:pt x="328" y="543"/>
                  </a:lnTo>
                  <a:lnTo>
                    <a:pt x="297" y="548"/>
                  </a:lnTo>
                  <a:lnTo>
                    <a:pt x="294" y="529"/>
                  </a:lnTo>
                  <a:close/>
                  <a:moveTo>
                    <a:pt x="104" y="559"/>
                  </a:moveTo>
                  <a:lnTo>
                    <a:pt x="114" y="557"/>
                  </a:lnTo>
                  <a:lnTo>
                    <a:pt x="123" y="554"/>
                  </a:lnTo>
                  <a:lnTo>
                    <a:pt x="134" y="553"/>
                  </a:lnTo>
                  <a:lnTo>
                    <a:pt x="143" y="550"/>
                  </a:lnTo>
                  <a:lnTo>
                    <a:pt x="153" y="547"/>
                  </a:lnTo>
                  <a:lnTo>
                    <a:pt x="164" y="545"/>
                  </a:lnTo>
                  <a:lnTo>
                    <a:pt x="173" y="542"/>
                  </a:lnTo>
                  <a:lnTo>
                    <a:pt x="184" y="540"/>
                  </a:lnTo>
                  <a:lnTo>
                    <a:pt x="193" y="537"/>
                  </a:lnTo>
                  <a:lnTo>
                    <a:pt x="202" y="536"/>
                  </a:lnTo>
                  <a:lnTo>
                    <a:pt x="213" y="534"/>
                  </a:lnTo>
                  <a:lnTo>
                    <a:pt x="223" y="533"/>
                  </a:lnTo>
                  <a:lnTo>
                    <a:pt x="234" y="531"/>
                  </a:lnTo>
                  <a:lnTo>
                    <a:pt x="243" y="528"/>
                  </a:lnTo>
                  <a:lnTo>
                    <a:pt x="252" y="526"/>
                  </a:lnTo>
                  <a:lnTo>
                    <a:pt x="263" y="525"/>
                  </a:lnTo>
                  <a:lnTo>
                    <a:pt x="272" y="525"/>
                  </a:lnTo>
                  <a:lnTo>
                    <a:pt x="283" y="523"/>
                  </a:lnTo>
                  <a:lnTo>
                    <a:pt x="293" y="522"/>
                  </a:lnTo>
                  <a:lnTo>
                    <a:pt x="302" y="520"/>
                  </a:lnTo>
                  <a:lnTo>
                    <a:pt x="313" y="519"/>
                  </a:lnTo>
                  <a:lnTo>
                    <a:pt x="322" y="519"/>
                  </a:lnTo>
                  <a:lnTo>
                    <a:pt x="333" y="517"/>
                  </a:lnTo>
                  <a:lnTo>
                    <a:pt x="342" y="517"/>
                  </a:lnTo>
                  <a:lnTo>
                    <a:pt x="352" y="515"/>
                  </a:lnTo>
                  <a:lnTo>
                    <a:pt x="363" y="515"/>
                  </a:lnTo>
                  <a:lnTo>
                    <a:pt x="372" y="515"/>
                  </a:lnTo>
                  <a:lnTo>
                    <a:pt x="383" y="515"/>
                  </a:lnTo>
                  <a:lnTo>
                    <a:pt x="392" y="515"/>
                  </a:lnTo>
                  <a:lnTo>
                    <a:pt x="403" y="515"/>
                  </a:lnTo>
                  <a:lnTo>
                    <a:pt x="412" y="515"/>
                  </a:lnTo>
                  <a:lnTo>
                    <a:pt x="423" y="515"/>
                  </a:lnTo>
                  <a:lnTo>
                    <a:pt x="433" y="515"/>
                  </a:lnTo>
                  <a:lnTo>
                    <a:pt x="442" y="517"/>
                  </a:lnTo>
                  <a:lnTo>
                    <a:pt x="453" y="517"/>
                  </a:lnTo>
                  <a:lnTo>
                    <a:pt x="462" y="519"/>
                  </a:lnTo>
                  <a:lnTo>
                    <a:pt x="473" y="519"/>
                  </a:lnTo>
                  <a:lnTo>
                    <a:pt x="482" y="520"/>
                  </a:lnTo>
                  <a:lnTo>
                    <a:pt x="492" y="522"/>
                  </a:lnTo>
                  <a:lnTo>
                    <a:pt x="503" y="523"/>
                  </a:lnTo>
                  <a:lnTo>
                    <a:pt x="512" y="525"/>
                  </a:lnTo>
                  <a:lnTo>
                    <a:pt x="523" y="525"/>
                  </a:lnTo>
                  <a:lnTo>
                    <a:pt x="532" y="526"/>
                  </a:lnTo>
                  <a:lnTo>
                    <a:pt x="542" y="528"/>
                  </a:lnTo>
                  <a:lnTo>
                    <a:pt x="552" y="531"/>
                  </a:lnTo>
                  <a:lnTo>
                    <a:pt x="562" y="533"/>
                  </a:lnTo>
                  <a:lnTo>
                    <a:pt x="571" y="534"/>
                  </a:lnTo>
                  <a:lnTo>
                    <a:pt x="582" y="536"/>
                  </a:lnTo>
                  <a:lnTo>
                    <a:pt x="591" y="537"/>
                  </a:lnTo>
                  <a:lnTo>
                    <a:pt x="602" y="540"/>
                  </a:lnTo>
                  <a:lnTo>
                    <a:pt x="612" y="542"/>
                  </a:lnTo>
                  <a:lnTo>
                    <a:pt x="621" y="545"/>
                  </a:lnTo>
                  <a:lnTo>
                    <a:pt x="632" y="547"/>
                  </a:lnTo>
                  <a:lnTo>
                    <a:pt x="641" y="550"/>
                  </a:lnTo>
                  <a:lnTo>
                    <a:pt x="652" y="553"/>
                  </a:lnTo>
                  <a:lnTo>
                    <a:pt x="661" y="554"/>
                  </a:lnTo>
                  <a:lnTo>
                    <a:pt x="672" y="557"/>
                  </a:lnTo>
                  <a:lnTo>
                    <a:pt x="678" y="559"/>
                  </a:lnTo>
                  <a:lnTo>
                    <a:pt x="672" y="595"/>
                  </a:lnTo>
                  <a:lnTo>
                    <a:pt x="661" y="592"/>
                  </a:lnTo>
                  <a:lnTo>
                    <a:pt x="652" y="589"/>
                  </a:lnTo>
                  <a:lnTo>
                    <a:pt x="643" y="585"/>
                  </a:lnTo>
                  <a:lnTo>
                    <a:pt x="633" y="584"/>
                  </a:lnTo>
                  <a:lnTo>
                    <a:pt x="622" y="581"/>
                  </a:lnTo>
                  <a:lnTo>
                    <a:pt x="613" y="579"/>
                  </a:lnTo>
                  <a:lnTo>
                    <a:pt x="604" y="576"/>
                  </a:lnTo>
                  <a:lnTo>
                    <a:pt x="594" y="575"/>
                  </a:lnTo>
                  <a:lnTo>
                    <a:pt x="585" y="573"/>
                  </a:lnTo>
                  <a:lnTo>
                    <a:pt x="574" y="570"/>
                  </a:lnTo>
                  <a:lnTo>
                    <a:pt x="565" y="568"/>
                  </a:lnTo>
                  <a:lnTo>
                    <a:pt x="556" y="567"/>
                  </a:lnTo>
                  <a:lnTo>
                    <a:pt x="546" y="565"/>
                  </a:lnTo>
                  <a:lnTo>
                    <a:pt x="537" y="564"/>
                  </a:lnTo>
                  <a:lnTo>
                    <a:pt x="526" y="562"/>
                  </a:lnTo>
                  <a:lnTo>
                    <a:pt x="517" y="561"/>
                  </a:lnTo>
                  <a:lnTo>
                    <a:pt x="507" y="559"/>
                  </a:lnTo>
                  <a:lnTo>
                    <a:pt x="498" y="557"/>
                  </a:lnTo>
                  <a:lnTo>
                    <a:pt x="489" y="556"/>
                  </a:lnTo>
                  <a:lnTo>
                    <a:pt x="478" y="556"/>
                  </a:lnTo>
                  <a:lnTo>
                    <a:pt x="468" y="554"/>
                  </a:lnTo>
                  <a:lnTo>
                    <a:pt x="459" y="553"/>
                  </a:lnTo>
                  <a:lnTo>
                    <a:pt x="450" y="553"/>
                  </a:lnTo>
                  <a:lnTo>
                    <a:pt x="440" y="551"/>
                  </a:lnTo>
                  <a:lnTo>
                    <a:pt x="431" y="551"/>
                  </a:lnTo>
                  <a:lnTo>
                    <a:pt x="420" y="551"/>
                  </a:lnTo>
                  <a:lnTo>
                    <a:pt x="411" y="550"/>
                  </a:lnTo>
                  <a:lnTo>
                    <a:pt x="402" y="550"/>
                  </a:lnTo>
                  <a:lnTo>
                    <a:pt x="392" y="550"/>
                  </a:lnTo>
                  <a:lnTo>
                    <a:pt x="383" y="550"/>
                  </a:lnTo>
                  <a:lnTo>
                    <a:pt x="374" y="550"/>
                  </a:lnTo>
                  <a:lnTo>
                    <a:pt x="364" y="551"/>
                  </a:lnTo>
                  <a:lnTo>
                    <a:pt x="355" y="551"/>
                  </a:lnTo>
                  <a:lnTo>
                    <a:pt x="346" y="551"/>
                  </a:lnTo>
                  <a:lnTo>
                    <a:pt x="335" y="553"/>
                  </a:lnTo>
                  <a:lnTo>
                    <a:pt x="325" y="553"/>
                  </a:lnTo>
                  <a:lnTo>
                    <a:pt x="316" y="554"/>
                  </a:lnTo>
                  <a:lnTo>
                    <a:pt x="307" y="556"/>
                  </a:lnTo>
                  <a:lnTo>
                    <a:pt x="297" y="556"/>
                  </a:lnTo>
                  <a:lnTo>
                    <a:pt x="286" y="557"/>
                  </a:lnTo>
                  <a:lnTo>
                    <a:pt x="277" y="559"/>
                  </a:lnTo>
                  <a:lnTo>
                    <a:pt x="268" y="561"/>
                  </a:lnTo>
                  <a:lnTo>
                    <a:pt x="258" y="562"/>
                  </a:lnTo>
                  <a:lnTo>
                    <a:pt x="249" y="564"/>
                  </a:lnTo>
                  <a:lnTo>
                    <a:pt x="240" y="565"/>
                  </a:lnTo>
                  <a:lnTo>
                    <a:pt x="229" y="567"/>
                  </a:lnTo>
                  <a:lnTo>
                    <a:pt x="220" y="568"/>
                  </a:lnTo>
                  <a:lnTo>
                    <a:pt x="210" y="570"/>
                  </a:lnTo>
                  <a:lnTo>
                    <a:pt x="201" y="573"/>
                  </a:lnTo>
                  <a:lnTo>
                    <a:pt x="192" y="575"/>
                  </a:lnTo>
                  <a:lnTo>
                    <a:pt x="181" y="576"/>
                  </a:lnTo>
                  <a:lnTo>
                    <a:pt x="171" y="579"/>
                  </a:lnTo>
                  <a:lnTo>
                    <a:pt x="162" y="581"/>
                  </a:lnTo>
                  <a:lnTo>
                    <a:pt x="153" y="584"/>
                  </a:lnTo>
                  <a:lnTo>
                    <a:pt x="142" y="585"/>
                  </a:lnTo>
                  <a:lnTo>
                    <a:pt x="132" y="589"/>
                  </a:lnTo>
                  <a:lnTo>
                    <a:pt x="123" y="592"/>
                  </a:lnTo>
                  <a:lnTo>
                    <a:pt x="114" y="595"/>
                  </a:lnTo>
                  <a:lnTo>
                    <a:pt x="104" y="559"/>
                  </a:lnTo>
                  <a:close/>
                  <a:moveTo>
                    <a:pt x="234" y="536"/>
                  </a:moveTo>
                  <a:lnTo>
                    <a:pt x="234" y="536"/>
                  </a:lnTo>
                  <a:lnTo>
                    <a:pt x="249" y="534"/>
                  </a:lnTo>
                  <a:lnTo>
                    <a:pt x="260" y="536"/>
                  </a:lnTo>
                  <a:lnTo>
                    <a:pt x="269" y="537"/>
                  </a:lnTo>
                  <a:lnTo>
                    <a:pt x="271" y="539"/>
                  </a:lnTo>
                  <a:lnTo>
                    <a:pt x="272" y="540"/>
                  </a:lnTo>
                  <a:lnTo>
                    <a:pt x="272" y="543"/>
                  </a:lnTo>
                  <a:lnTo>
                    <a:pt x="269" y="545"/>
                  </a:lnTo>
                  <a:lnTo>
                    <a:pt x="263" y="550"/>
                  </a:lnTo>
                  <a:lnTo>
                    <a:pt x="251" y="553"/>
                  </a:lnTo>
                  <a:lnTo>
                    <a:pt x="237" y="556"/>
                  </a:lnTo>
                  <a:lnTo>
                    <a:pt x="223" y="557"/>
                  </a:lnTo>
                  <a:lnTo>
                    <a:pt x="210" y="557"/>
                  </a:lnTo>
                  <a:lnTo>
                    <a:pt x="202" y="556"/>
                  </a:lnTo>
                  <a:lnTo>
                    <a:pt x="201" y="554"/>
                  </a:lnTo>
                  <a:lnTo>
                    <a:pt x="199" y="551"/>
                  </a:lnTo>
                  <a:lnTo>
                    <a:pt x="199" y="550"/>
                  </a:lnTo>
                  <a:lnTo>
                    <a:pt x="201" y="547"/>
                  </a:lnTo>
                  <a:lnTo>
                    <a:pt x="209" y="543"/>
                  </a:lnTo>
                  <a:lnTo>
                    <a:pt x="220" y="539"/>
                  </a:lnTo>
                  <a:lnTo>
                    <a:pt x="234" y="536"/>
                  </a:lnTo>
                  <a:close/>
                  <a:moveTo>
                    <a:pt x="392" y="523"/>
                  </a:moveTo>
                  <a:lnTo>
                    <a:pt x="392" y="523"/>
                  </a:lnTo>
                  <a:lnTo>
                    <a:pt x="406" y="523"/>
                  </a:lnTo>
                  <a:lnTo>
                    <a:pt x="419" y="526"/>
                  </a:lnTo>
                  <a:lnTo>
                    <a:pt x="426" y="529"/>
                  </a:lnTo>
                  <a:lnTo>
                    <a:pt x="428" y="531"/>
                  </a:lnTo>
                  <a:lnTo>
                    <a:pt x="430" y="533"/>
                  </a:lnTo>
                  <a:lnTo>
                    <a:pt x="428" y="536"/>
                  </a:lnTo>
                  <a:lnTo>
                    <a:pt x="426" y="537"/>
                  </a:lnTo>
                  <a:lnTo>
                    <a:pt x="419" y="540"/>
                  </a:lnTo>
                  <a:lnTo>
                    <a:pt x="406" y="543"/>
                  </a:lnTo>
                  <a:lnTo>
                    <a:pt x="392" y="543"/>
                  </a:lnTo>
                  <a:lnTo>
                    <a:pt x="378" y="543"/>
                  </a:lnTo>
                  <a:lnTo>
                    <a:pt x="366" y="540"/>
                  </a:lnTo>
                  <a:lnTo>
                    <a:pt x="358" y="537"/>
                  </a:lnTo>
                  <a:lnTo>
                    <a:pt x="356" y="536"/>
                  </a:lnTo>
                  <a:lnTo>
                    <a:pt x="355" y="533"/>
                  </a:lnTo>
                  <a:lnTo>
                    <a:pt x="356" y="531"/>
                  </a:lnTo>
                  <a:lnTo>
                    <a:pt x="358" y="529"/>
                  </a:lnTo>
                  <a:lnTo>
                    <a:pt x="366" y="526"/>
                  </a:lnTo>
                  <a:lnTo>
                    <a:pt x="378" y="523"/>
                  </a:lnTo>
                  <a:lnTo>
                    <a:pt x="392" y="523"/>
                  </a:lnTo>
                  <a:close/>
                  <a:moveTo>
                    <a:pt x="551" y="536"/>
                  </a:moveTo>
                  <a:lnTo>
                    <a:pt x="551" y="536"/>
                  </a:lnTo>
                  <a:lnTo>
                    <a:pt x="537" y="534"/>
                  </a:lnTo>
                  <a:lnTo>
                    <a:pt x="524" y="536"/>
                  </a:lnTo>
                  <a:lnTo>
                    <a:pt x="517" y="537"/>
                  </a:lnTo>
                  <a:lnTo>
                    <a:pt x="514" y="539"/>
                  </a:lnTo>
                  <a:lnTo>
                    <a:pt x="512" y="540"/>
                  </a:lnTo>
                  <a:lnTo>
                    <a:pt x="514" y="543"/>
                  </a:lnTo>
                  <a:lnTo>
                    <a:pt x="515" y="545"/>
                  </a:lnTo>
                  <a:lnTo>
                    <a:pt x="523" y="550"/>
                  </a:lnTo>
                  <a:lnTo>
                    <a:pt x="534" y="553"/>
                  </a:lnTo>
                  <a:lnTo>
                    <a:pt x="548" y="556"/>
                  </a:lnTo>
                  <a:lnTo>
                    <a:pt x="562" y="557"/>
                  </a:lnTo>
                  <a:lnTo>
                    <a:pt x="574" y="557"/>
                  </a:lnTo>
                  <a:lnTo>
                    <a:pt x="582" y="556"/>
                  </a:lnTo>
                  <a:lnTo>
                    <a:pt x="585" y="554"/>
                  </a:lnTo>
                  <a:lnTo>
                    <a:pt x="585" y="551"/>
                  </a:lnTo>
                  <a:lnTo>
                    <a:pt x="585" y="550"/>
                  </a:lnTo>
                  <a:lnTo>
                    <a:pt x="584" y="547"/>
                  </a:lnTo>
                  <a:lnTo>
                    <a:pt x="576" y="543"/>
                  </a:lnTo>
                  <a:lnTo>
                    <a:pt x="565" y="539"/>
                  </a:lnTo>
                  <a:lnTo>
                    <a:pt x="551" y="536"/>
                  </a:lnTo>
                  <a:close/>
                </a:path>
              </a:pathLst>
            </a:custGeom>
            <a:solidFill>
              <a:srgbClr val="FFE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" name="Freeform 8"/>
            <p:cNvSpPr>
              <a:spLocks noEditPoints="1"/>
            </p:cNvSpPr>
            <p:nvPr/>
          </p:nvSpPr>
          <p:spPr bwMode="auto">
            <a:xfrm>
              <a:off x="2254" y="959"/>
              <a:ext cx="628" cy="120"/>
            </a:xfrm>
            <a:custGeom>
              <a:avLst/>
              <a:gdLst>
                <a:gd name="T0" fmla="*/ 1 w 1256"/>
                <a:gd name="T1" fmla="*/ 0 h 241"/>
                <a:gd name="T2" fmla="*/ 1 w 1256"/>
                <a:gd name="T3" fmla="*/ 0 h 241"/>
                <a:gd name="T4" fmla="*/ 1 w 1256"/>
                <a:gd name="T5" fmla="*/ 0 h 241"/>
                <a:gd name="T6" fmla="*/ 1 w 1256"/>
                <a:gd name="T7" fmla="*/ 0 h 241"/>
                <a:gd name="T8" fmla="*/ 1 w 1256"/>
                <a:gd name="T9" fmla="*/ 0 h 241"/>
                <a:gd name="T10" fmla="*/ 1 w 1256"/>
                <a:gd name="T11" fmla="*/ 0 h 241"/>
                <a:gd name="T12" fmla="*/ 1 w 1256"/>
                <a:gd name="T13" fmla="*/ 0 h 241"/>
                <a:gd name="T14" fmla="*/ 1 w 1256"/>
                <a:gd name="T15" fmla="*/ 0 h 241"/>
                <a:gd name="T16" fmla="*/ 1 w 1256"/>
                <a:gd name="T17" fmla="*/ 0 h 241"/>
                <a:gd name="T18" fmla="*/ 1 w 1256"/>
                <a:gd name="T19" fmla="*/ 0 h 241"/>
                <a:gd name="T20" fmla="*/ 1 w 1256"/>
                <a:gd name="T21" fmla="*/ 0 h 241"/>
                <a:gd name="T22" fmla="*/ 1 w 1256"/>
                <a:gd name="T23" fmla="*/ 0 h 241"/>
                <a:gd name="T24" fmla="*/ 1 w 1256"/>
                <a:gd name="T25" fmla="*/ 0 h 241"/>
                <a:gd name="T26" fmla="*/ 1 w 1256"/>
                <a:gd name="T27" fmla="*/ 0 h 241"/>
                <a:gd name="T28" fmla="*/ 1 w 1256"/>
                <a:gd name="T29" fmla="*/ 0 h 241"/>
                <a:gd name="T30" fmla="*/ 1 w 1256"/>
                <a:gd name="T31" fmla="*/ 0 h 241"/>
                <a:gd name="T32" fmla="*/ 1 w 1256"/>
                <a:gd name="T33" fmla="*/ 0 h 241"/>
                <a:gd name="T34" fmla="*/ 1 w 1256"/>
                <a:gd name="T35" fmla="*/ 0 h 241"/>
                <a:gd name="T36" fmla="*/ 1 w 1256"/>
                <a:gd name="T37" fmla="*/ 0 h 241"/>
                <a:gd name="T38" fmla="*/ 1 w 1256"/>
                <a:gd name="T39" fmla="*/ 0 h 241"/>
                <a:gd name="T40" fmla="*/ 1 w 1256"/>
                <a:gd name="T41" fmla="*/ 0 h 241"/>
                <a:gd name="T42" fmla="*/ 1 w 1256"/>
                <a:gd name="T43" fmla="*/ 0 h 241"/>
                <a:gd name="T44" fmla="*/ 1 w 1256"/>
                <a:gd name="T45" fmla="*/ 0 h 241"/>
                <a:gd name="T46" fmla="*/ 1 w 1256"/>
                <a:gd name="T47" fmla="*/ 0 h 241"/>
                <a:gd name="T48" fmla="*/ 1 w 1256"/>
                <a:gd name="T49" fmla="*/ 0 h 241"/>
                <a:gd name="T50" fmla="*/ 1 w 1256"/>
                <a:gd name="T51" fmla="*/ 0 h 241"/>
                <a:gd name="T52" fmla="*/ 1 w 1256"/>
                <a:gd name="T53" fmla="*/ 0 h 241"/>
                <a:gd name="T54" fmla="*/ 1 w 1256"/>
                <a:gd name="T55" fmla="*/ 0 h 241"/>
                <a:gd name="T56" fmla="*/ 1 w 1256"/>
                <a:gd name="T57" fmla="*/ 0 h 241"/>
                <a:gd name="T58" fmla="*/ 1 w 1256"/>
                <a:gd name="T59" fmla="*/ 0 h 241"/>
                <a:gd name="T60" fmla="*/ 1 w 1256"/>
                <a:gd name="T61" fmla="*/ 0 h 241"/>
                <a:gd name="T62" fmla="*/ 1 w 1256"/>
                <a:gd name="T63" fmla="*/ 0 h 241"/>
                <a:gd name="T64" fmla="*/ 1 w 1256"/>
                <a:gd name="T65" fmla="*/ 0 h 241"/>
                <a:gd name="T66" fmla="*/ 1 w 1256"/>
                <a:gd name="T67" fmla="*/ 0 h 241"/>
                <a:gd name="T68" fmla="*/ 1 w 1256"/>
                <a:gd name="T69" fmla="*/ 0 h 241"/>
                <a:gd name="T70" fmla="*/ 1 w 1256"/>
                <a:gd name="T71" fmla="*/ 0 h 241"/>
                <a:gd name="T72" fmla="*/ 1 w 1256"/>
                <a:gd name="T73" fmla="*/ 0 h 241"/>
                <a:gd name="T74" fmla="*/ 1 w 1256"/>
                <a:gd name="T75" fmla="*/ 0 h 241"/>
                <a:gd name="T76" fmla="*/ 1 w 1256"/>
                <a:gd name="T77" fmla="*/ 0 h 241"/>
                <a:gd name="T78" fmla="*/ 1 w 1256"/>
                <a:gd name="T79" fmla="*/ 0 h 241"/>
                <a:gd name="T80" fmla="*/ 1 w 1256"/>
                <a:gd name="T81" fmla="*/ 0 h 241"/>
                <a:gd name="T82" fmla="*/ 1 w 1256"/>
                <a:gd name="T83" fmla="*/ 0 h 241"/>
                <a:gd name="T84" fmla="*/ 1 w 1256"/>
                <a:gd name="T85" fmla="*/ 0 h 241"/>
                <a:gd name="T86" fmla="*/ 1 w 1256"/>
                <a:gd name="T87" fmla="*/ 0 h 241"/>
                <a:gd name="T88" fmla="*/ 1 w 1256"/>
                <a:gd name="T89" fmla="*/ 0 h 241"/>
                <a:gd name="T90" fmla="*/ 1 w 1256"/>
                <a:gd name="T91" fmla="*/ 0 h 241"/>
                <a:gd name="T92" fmla="*/ 1 w 1256"/>
                <a:gd name="T93" fmla="*/ 0 h 241"/>
                <a:gd name="T94" fmla="*/ 1 w 1256"/>
                <a:gd name="T95" fmla="*/ 0 h 241"/>
                <a:gd name="T96" fmla="*/ 1 w 1256"/>
                <a:gd name="T97" fmla="*/ 0 h 241"/>
                <a:gd name="T98" fmla="*/ 1 w 1256"/>
                <a:gd name="T99" fmla="*/ 0 h 241"/>
                <a:gd name="T100" fmla="*/ 1 w 1256"/>
                <a:gd name="T101" fmla="*/ 0 h 241"/>
                <a:gd name="T102" fmla="*/ 1 w 1256"/>
                <a:gd name="T103" fmla="*/ 0 h 241"/>
                <a:gd name="T104" fmla="*/ 1 w 1256"/>
                <a:gd name="T105" fmla="*/ 0 h 241"/>
                <a:gd name="T106" fmla="*/ 1 w 1256"/>
                <a:gd name="T107" fmla="*/ 0 h 241"/>
                <a:gd name="T108" fmla="*/ 1 w 1256"/>
                <a:gd name="T109" fmla="*/ 0 h 241"/>
                <a:gd name="T110" fmla="*/ 1 w 1256"/>
                <a:gd name="T111" fmla="*/ 0 h 241"/>
                <a:gd name="T112" fmla="*/ 1 w 1256"/>
                <a:gd name="T113" fmla="*/ 0 h 241"/>
                <a:gd name="T114" fmla="*/ 1 w 1256"/>
                <a:gd name="T115" fmla="*/ 0 h 241"/>
                <a:gd name="T116" fmla="*/ 1 w 1256"/>
                <a:gd name="T117" fmla="*/ 0 h 241"/>
                <a:gd name="T118" fmla="*/ 1 w 1256"/>
                <a:gd name="T119" fmla="*/ 0 h 241"/>
                <a:gd name="T120" fmla="*/ 1 w 1256"/>
                <a:gd name="T121" fmla="*/ 0 h 241"/>
                <a:gd name="T122" fmla="*/ 1 w 1256"/>
                <a:gd name="T123" fmla="*/ 0 h 241"/>
                <a:gd name="T124" fmla="*/ 1 w 1256"/>
                <a:gd name="T125" fmla="*/ 0 h 24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256"/>
                <a:gd name="T190" fmla="*/ 0 h 241"/>
                <a:gd name="T191" fmla="*/ 1256 w 1256"/>
                <a:gd name="T192" fmla="*/ 241 h 24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256" h="241">
                  <a:moveTo>
                    <a:pt x="1022" y="90"/>
                  </a:moveTo>
                  <a:lnTo>
                    <a:pt x="1045" y="109"/>
                  </a:lnTo>
                  <a:lnTo>
                    <a:pt x="1050" y="101"/>
                  </a:lnTo>
                  <a:lnTo>
                    <a:pt x="1051" y="90"/>
                  </a:lnTo>
                  <a:lnTo>
                    <a:pt x="1051" y="83"/>
                  </a:lnTo>
                  <a:lnTo>
                    <a:pt x="1051" y="79"/>
                  </a:lnTo>
                  <a:lnTo>
                    <a:pt x="1050" y="79"/>
                  </a:lnTo>
                  <a:lnTo>
                    <a:pt x="1051" y="76"/>
                  </a:lnTo>
                  <a:lnTo>
                    <a:pt x="1050" y="72"/>
                  </a:lnTo>
                  <a:lnTo>
                    <a:pt x="1053" y="73"/>
                  </a:lnTo>
                  <a:lnTo>
                    <a:pt x="1059" y="61"/>
                  </a:lnTo>
                  <a:lnTo>
                    <a:pt x="1064" y="55"/>
                  </a:lnTo>
                  <a:lnTo>
                    <a:pt x="1068" y="50"/>
                  </a:lnTo>
                  <a:lnTo>
                    <a:pt x="1076" y="42"/>
                  </a:lnTo>
                  <a:lnTo>
                    <a:pt x="1087" y="34"/>
                  </a:lnTo>
                  <a:lnTo>
                    <a:pt x="1096" y="28"/>
                  </a:lnTo>
                  <a:lnTo>
                    <a:pt x="1109" y="22"/>
                  </a:lnTo>
                  <a:lnTo>
                    <a:pt x="1132" y="11"/>
                  </a:lnTo>
                  <a:lnTo>
                    <a:pt x="1154" y="3"/>
                  </a:lnTo>
                  <a:lnTo>
                    <a:pt x="1162" y="0"/>
                  </a:lnTo>
                  <a:lnTo>
                    <a:pt x="1227" y="51"/>
                  </a:lnTo>
                  <a:lnTo>
                    <a:pt x="1222" y="53"/>
                  </a:lnTo>
                  <a:lnTo>
                    <a:pt x="1235" y="79"/>
                  </a:lnTo>
                  <a:lnTo>
                    <a:pt x="1256" y="118"/>
                  </a:lnTo>
                  <a:lnTo>
                    <a:pt x="1225" y="160"/>
                  </a:lnTo>
                  <a:lnTo>
                    <a:pt x="1227" y="163"/>
                  </a:lnTo>
                  <a:lnTo>
                    <a:pt x="1224" y="163"/>
                  </a:lnTo>
                  <a:lnTo>
                    <a:pt x="1221" y="166"/>
                  </a:lnTo>
                  <a:lnTo>
                    <a:pt x="1218" y="160"/>
                  </a:lnTo>
                  <a:lnTo>
                    <a:pt x="1149" y="137"/>
                  </a:lnTo>
                  <a:lnTo>
                    <a:pt x="1144" y="98"/>
                  </a:lnTo>
                  <a:lnTo>
                    <a:pt x="1197" y="112"/>
                  </a:lnTo>
                  <a:lnTo>
                    <a:pt x="1172" y="72"/>
                  </a:lnTo>
                  <a:lnTo>
                    <a:pt x="1138" y="87"/>
                  </a:lnTo>
                  <a:lnTo>
                    <a:pt x="1106" y="106"/>
                  </a:lnTo>
                  <a:lnTo>
                    <a:pt x="1120" y="145"/>
                  </a:lnTo>
                  <a:lnTo>
                    <a:pt x="1121" y="145"/>
                  </a:lnTo>
                  <a:lnTo>
                    <a:pt x="1137" y="188"/>
                  </a:lnTo>
                  <a:lnTo>
                    <a:pt x="1146" y="193"/>
                  </a:lnTo>
                  <a:lnTo>
                    <a:pt x="1138" y="194"/>
                  </a:lnTo>
                  <a:lnTo>
                    <a:pt x="1140" y="196"/>
                  </a:lnTo>
                  <a:lnTo>
                    <a:pt x="1137" y="194"/>
                  </a:lnTo>
                  <a:lnTo>
                    <a:pt x="1026" y="219"/>
                  </a:lnTo>
                  <a:lnTo>
                    <a:pt x="1028" y="218"/>
                  </a:lnTo>
                  <a:lnTo>
                    <a:pt x="1022" y="166"/>
                  </a:lnTo>
                  <a:lnTo>
                    <a:pt x="1012" y="171"/>
                  </a:lnTo>
                  <a:lnTo>
                    <a:pt x="995" y="241"/>
                  </a:lnTo>
                  <a:lnTo>
                    <a:pt x="910" y="218"/>
                  </a:lnTo>
                  <a:lnTo>
                    <a:pt x="913" y="196"/>
                  </a:lnTo>
                  <a:lnTo>
                    <a:pt x="959" y="202"/>
                  </a:lnTo>
                  <a:lnTo>
                    <a:pt x="962" y="142"/>
                  </a:lnTo>
                  <a:lnTo>
                    <a:pt x="1022" y="90"/>
                  </a:lnTo>
                  <a:close/>
                  <a:moveTo>
                    <a:pt x="234" y="90"/>
                  </a:moveTo>
                  <a:lnTo>
                    <a:pt x="294" y="142"/>
                  </a:lnTo>
                  <a:lnTo>
                    <a:pt x="297" y="202"/>
                  </a:lnTo>
                  <a:lnTo>
                    <a:pt x="343" y="196"/>
                  </a:lnTo>
                  <a:lnTo>
                    <a:pt x="346" y="218"/>
                  </a:lnTo>
                  <a:lnTo>
                    <a:pt x="261" y="241"/>
                  </a:lnTo>
                  <a:lnTo>
                    <a:pt x="244" y="171"/>
                  </a:lnTo>
                  <a:lnTo>
                    <a:pt x="234" y="166"/>
                  </a:lnTo>
                  <a:lnTo>
                    <a:pt x="228" y="218"/>
                  </a:lnTo>
                  <a:lnTo>
                    <a:pt x="230" y="219"/>
                  </a:lnTo>
                  <a:lnTo>
                    <a:pt x="119" y="194"/>
                  </a:lnTo>
                  <a:lnTo>
                    <a:pt x="116" y="196"/>
                  </a:lnTo>
                  <a:lnTo>
                    <a:pt x="118" y="194"/>
                  </a:lnTo>
                  <a:lnTo>
                    <a:pt x="110" y="193"/>
                  </a:lnTo>
                  <a:lnTo>
                    <a:pt x="119" y="188"/>
                  </a:lnTo>
                  <a:lnTo>
                    <a:pt x="135" y="145"/>
                  </a:lnTo>
                  <a:lnTo>
                    <a:pt x="136" y="145"/>
                  </a:lnTo>
                  <a:lnTo>
                    <a:pt x="150" y="106"/>
                  </a:lnTo>
                  <a:lnTo>
                    <a:pt x="118" y="87"/>
                  </a:lnTo>
                  <a:lnTo>
                    <a:pt x="84" y="72"/>
                  </a:lnTo>
                  <a:lnTo>
                    <a:pt x="59" y="112"/>
                  </a:lnTo>
                  <a:lnTo>
                    <a:pt x="112" y="98"/>
                  </a:lnTo>
                  <a:lnTo>
                    <a:pt x="107" y="137"/>
                  </a:lnTo>
                  <a:lnTo>
                    <a:pt x="38" y="160"/>
                  </a:lnTo>
                  <a:lnTo>
                    <a:pt x="35" y="166"/>
                  </a:lnTo>
                  <a:lnTo>
                    <a:pt x="32" y="163"/>
                  </a:lnTo>
                  <a:lnTo>
                    <a:pt x="29" y="163"/>
                  </a:lnTo>
                  <a:lnTo>
                    <a:pt x="31" y="160"/>
                  </a:lnTo>
                  <a:lnTo>
                    <a:pt x="0" y="118"/>
                  </a:lnTo>
                  <a:lnTo>
                    <a:pt x="21" y="79"/>
                  </a:lnTo>
                  <a:lnTo>
                    <a:pt x="34" y="53"/>
                  </a:lnTo>
                  <a:lnTo>
                    <a:pt x="29" y="51"/>
                  </a:lnTo>
                  <a:lnTo>
                    <a:pt x="94" y="0"/>
                  </a:lnTo>
                  <a:lnTo>
                    <a:pt x="107" y="5"/>
                  </a:lnTo>
                  <a:lnTo>
                    <a:pt x="140" y="17"/>
                  </a:lnTo>
                  <a:lnTo>
                    <a:pt x="155" y="25"/>
                  </a:lnTo>
                  <a:lnTo>
                    <a:pt x="166" y="31"/>
                  </a:lnTo>
                  <a:lnTo>
                    <a:pt x="177" y="39"/>
                  </a:lnTo>
                  <a:lnTo>
                    <a:pt x="185" y="47"/>
                  </a:lnTo>
                  <a:lnTo>
                    <a:pt x="191" y="53"/>
                  </a:lnTo>
                  <a:lnTo>
                    <a:pt x="196" y="58"/>
                  </a:lnTo>
                  <a:lnTo>
                    <a:pt x="199" y="64"/>
                  </a:lnTo>
                  <a:lnTo>
                    <a:pt x="203" y="73"/>
                  </a:lnTo>
                  <a:lnTo>
                    <a:pt x="206" y="72"/>
                  </a:lnTo>
                  <a:lnTo>
                    <a:pt x="205" y="76"/>
                  </a:lnTo>
                  <a:lnTo>
                    <a:pt x="206" y="79"/>
                  </a:lnTo>
                  <a:lnTo>
                    <a:pt x="205" y="79"/>
                  </a:lnTo>
                  <a:lnTo>
                    <a:pt x="203" y="86"/>
                  </a:lnTo>
                  <a:lnTo>
                    <a:pt x="205" y="95"/>
                  </a:lnTo>
                  <a:lnTo>
                    <a:pt x="208" y="104"/>
                  </a:lnTo>
                  <a:lnTo>
                    <a:pt x="211" y="109"/>
                  </a:lnTo>
                  <a:lnTo>
                    <a:pt x="234" y="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9"/>
            <p:cNvSpPr>
              <a:spLocks noEditPoints="1"/>
            </p:cNvSpPr>
            <p:nvPr/>
          </p:nvSpPr>
          <p:spPr bwMode="auto">
            <a:xfrm>
              <a:off x="2257" y="962"/>
              <a:ext cx="622" cy="114"/>
            </a:xfrm>
            <a:custGeom>
              <a:avLst/>
              <a:gdLst>
                <a:gd name="T0" fmla="*/ 1 w 1244"/>
                <a:gd name="T1" fmla="*/ 1 h 227"/>
                <a:gd name="T2" fmla="*/ 1 w 1244"/>
                <a:gd name="T3" fmla="*/ 1 h 227"/>
                <a:gd name="T4" fmla="*/ 1 w 1244"/>
                <a:gd name="T5" fmla="*/ 1 h 227"/>
                <a:gd name="T6" fmla="*/ 1 w 1244"/>
                <a:gd name="T7" fmla="*/ 1 h 227"/>
                <a:gd name="T8" fmla="*/ 1 w 1244"/>
                <a:gd name="T9" fmla="*/ 1 h 227"/>
                <a:gd name="T10" fmla="*/ 1 w 1244"/>
                <a:gd name="T11" fmla="*/ 1 h 227"/>
                <a:gd name="T12" fmla="*/ 1 w 1244"/>
                <a:gd name="T13" fmla="*/ 1 h 227"/>
                <a:gd name="T14" fmla="*/ 1 w 1244"/>
                <a:gd name="T15" fmla="*/ 1 h 227"/>
                <a:gd name="T16" fmla="*/ 1 w 1244"/>
                <a:gd name="T17" fmla="*/ 1 h 227"/>
                <a:gd name="T18" fmla="*/ 1 w 1244"/>
                <a:gd name="T19" fmla="*/ 1 h 227"/>
                <a:gd name="T20" fmla="*/ 1 w 1244"/>
                <a:gd name="T21" fmla="*/ 1 h 227"/>
                <a:gd name="T22" fmla="*/ 1 w 1244"/>
                <a:gd name="T23" fmla="*/ 1 h 227"/>
                <a:gd name="T24" fmla="*/ 1 w 1244"/>
                <a:gd name="T25" fmla="*/ 0 h 227"/>
                <a:gd name="T26" fmla="*/ 1 w 1244"/>
                <a:gd name="T27" fmla="*/ 1 h 227"/>
                <a:gd name="T28" fmla="*/ 1 w 1244"/>
                <a:gd name="T29" fmla="*/ 1 h 227"/>
                <a:gd name="T30" fmla="*/ 1 w 1244"/>
                <a:gd name="T31" fmla="*/ 1 h 227"/>
                <a:gd name="T32" fmla="*/ 1 w 1244"/>
                <a:gd name="T33" fmla="*/ 1 h 227"/>
                <a:gd name="T34" fmla="*/ 1 w 1244"/>
                <a:gd name="T35" fmla="*/ 0 h 227"/>
                <a:gd name="T36" fmla="*/ 1 w 1244"/>
                <a:gd name="T37" fmla="*/ 1 h 227"/>
                <a:gd name="T38" fmla="*/ 1 w 1244"/>
                <a:gd name="T39" fmla="*/ 1 h 227"/>
                <a:gd name="T40" fmla="*/ 1 w 1244"/>
                <a:gd name="T41" fmla="*/ 1 h 227"/>
                <a:gd name="T42" fmla="*/ 1 w 1244"/>
                <a:gd name="T43" fmla="*/ 1 h 227"/>
                <a:gd name="T44" fmla="*/ 1 w 1244"/>
                <a:gd name="T45" fmla="*/ 1 h 227"/>
                <a:gd name="T46" fmla="*/ 1 w 1244"/>
                <a:gd name="T47" fmla="*/ 1 h 227"/>
                <a:gd name="T48" fmla="*/ 1 w 1244"/>
                <a:gd name="T49" fmla="*/ 1 h 227"/>
                <a:gd name="T50" fmla="*/ 1 w 1244"/>
                <a:gd name="T51" fmla="*/ 1 h 227"/>
                <a:gd name="T52" fmla="*/ 1 w 1244"/>
                <a:gd name="T53" fmla="*/ 1 h 227"/>
                <a:gd name="T54" fmla="*/ 1 w 1244"/>
                <a:gd name="T55" fmla="*/ 1 h 227"/>
                <a:gd name="T56" fmla="*/ 1 w 1244"/>
                <a:gd name="T57" fmla="*/ 1 h 227"/>
                <a:gd name="T58" fmla="*/ 1 w 1244"/>
                <a:gd name="T59" fmla="*/ 1 h 227"/>
                <a:gd name="T60" fmla="*/ 1 w 1244"/>
                <a:gd name="T61" fmla="*/ 1 h 227"/>
                <a:gd name="T62" fmla="*/ 1 w 1244"/>
                <a:gd name="T63" fmla="*/ 1 h 227"/>
                <a:gd name="T64" fmla="*/ 1 w 1244"/>
                <a:gd name="T65" fmla="*/ 1 h 227"/>
                <a:gd name="T66" fmla="*/ 1 w 1244"/>
                <a:gd name="T67" fmla="*/ 1 h 227"/>
                <a:gd name="T68" fmla="*/ 1 w 1244"/>
                <a:gd name="T69" fmla="*/ 1 h 227"/>
                <a:gd name="T70" fmla="*/ 1 w 1244"/>
                <a:gd name="T71" fmla="*/ 1 h 227"/>
                <a:gd name="T72" fmla="*/ 1 w 1244"/>
                <a:gd name="T73" fmla="*/ 0 h 227"/>
                <a:gd name="T74" fmla="*/ 1 w 1244"/>
                <a:gd name="T75" fmla="*/ 1 h 227"/>
                <a:gd name="T76" fmla="*/ 1 w 1244"/>
                <a:gd name="T77" fmla="*/ 1 h 227"/>
                <a:gd name="T78" fmla="*/ 1 w 1244"/>
                <a:gd name="T79" fmla="*/ 1 h 227"/>
                <a:gd name="T80" fmla="*/ 1 w 1244"/>
                <a:gd name="T81" fmla="*/ 1 h 227"/>
                <a:gd name="T82" fmla="*/ 1 w 1244"/>
                <a:gd name="T83" fmla="*/ 0 h 227"/>
                <a:gd name="T84" fmla="*/ 1 w 1244"/>
                <a:gd name="T85" fmla="*/ 1 h 227"/>
                <a:gd name="T86" fmla="*/ 1 w 1244"/>
                <a:gd name="T87" fmla="*/ 1 h 227"/>
                <a:gd name="T88" fmla="*/ 1 w 1244"/>
                <a:gd name="T89" fmla="*/ 1 h 227"/>
                <a:gd name="T90" fmla="*/ 0 w 1244"/>
                <a:gd name="T91" fmla="*/ 1 h 227"/>
                <a:gd name="T92" fmla="*/ 1 w 1244"/>
                <a:gd name="T93" fmla="*/ 1 h 227"/>
                <a:gd name="T94" fmla="*/ 1 w 1244"/>
                <a:gd name="T95" fmla="*/ 1 h 22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244"/>
                <a:gd name="T145" fmla="*/ 0 h 227"/>
                <a:gd name="T146" fmla="*/ 1244 w 1244"/>
                <a:gd name="T147" fmla="*/ 227 h 22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244" h="227">
                  <a:moveTo>
                    <a:pt x="1016" y="92"/>
                  </a:moveTo>
                  <a:lnTo>
                    <a:pt x="961" y="137"/>
                  </a:lnTo>
                  <a:lnTo>
                    <a:pt x="960" y="202"/>
                  </a:lnTo>
                  <a:lnTo>
                    <a:pt x="911" y="196"/>
                  </a:lnTo>
                  <a:lnTo>
                    <a:pt x="910" y="209"/>
                  </a:lnTo>
                  <a:lnTo>
                    <a:pt x="986" y="227"/>
                  </a:lnTo>
                  <a:lnTo>
                    <a:pt x="1002" y="160"/>
                  </a:lnTo>
                  <a:lnTo>
                    <a:pt x="1070" y="132"/>
                  </a:lnTo>
                  <a:lnTo>
                    <a:pt x="1016" y="92"/>
                  </a:lnTo>
                  <a:close/>
                  <a:moveTo>
                    <a:pt x="1073" y="139"/>
                  </a:moveTo>
                  <a:lnTo>
                    <a:pt x="1022" y="157"/>
                  </a:lnTo>
                  <a:lnTo>
                    <a:pt x="1026" y="198"/>
                  </a:lnTo>
                  <a:lnTo>
                    <a:pt x="1073" y="139"/>
                  </a:lnTo>
                  <a:close/>
                  <a:moveTo>
                    <a:pt x="1123" y="185"/>
                  </a:moveTo>
                  <a:lnTo>
                    <a:pt x="1067" y="159"/>
                  </a:lnTo>
                  <a:lnTo>
                    <a:pt x="1034" y="204"/>
                  </a:lnTo>
                  <a:lnTo>
                    <a:pt x="1123" y="185"/>
                  </a:lnTo>
                  <a:close/>
                  <a:moveTo>
                    <a:pt x="1110" y="143"/>
                  </a:moveTo>
                  <a:lnTo>
                    <a:pt x="1079" y="139"/>
                  </a:lnTo>
                  <a:lnTo>
                    <a:pt x="1070" y="156"/>
                  </a:lnTo>
                  <a:lnTo>
                    <a:pt x="1124" y="179"/>
                  </a:lnTo>
                  <a:lnTo>
                    <a:pt x="1110" y="143"/>
                  </a:lnTo>
                  <a:close/>
                  <a:moveTo>
                    <a:pt x="1051" y="75"/>
                  </a:moveTo>
                  <a:lnTo>
                    <a:pt x="1093" y="100"/>
                  </a:lnTo>
                  <a:lnTo>
                    <a:pt x="1107" y="137"/>
                  </a:lnTo>
                  <a:lnTo>
                    <a:pt x="1081" y="134"/>
                  </a:lnTo>
                  <a:lnTo>
                    <a:pt x="1044" y="106"/>
                  </a:lnTo>
                  <a:lnTo>
                    <a:pt x="1048" y="98"/>
                  </a:lnTo>
                  <a:lnTo>
                    <a:pt x="1050" y="90"/>
                  </a:lnTo>
                  <a:lnTo>
                    <a:pt x="1051" y="83"/>
                  </a:lnTo>
                  <a:lnTo>
                    <a:pt x="1051" y="75"/>
                  </a:lnTo>
                  <a:close/>
                  <a:moveTo>
                    <a:pt x="1154" y="0"/>
                  </a:moveTo>
                  <a:lnTo>
                    <a:pt x="1154" y="0"/>
                  </a:lnTo>
                  <a:lnTo>
                    <a:pt x="1120" y="13"/>
                  </a:lnTo>
                  <a:lnTo>
                    <a:pt x="1104" y="21"/>
                  </a:lnTo>
                  <a:lnTo>
                    <a:pt x="1090" y="28"/>
                  </a:lnTo>
                  <a:lnTo>
                    <a:pt x="1078" y="38"/>
                  </a:lnTo>
                  <a:lnTo>
                    <a:pt x="1065" y="47"/>
                  </a:lnTo>
                  <a:lnTo>
                    <a:pt x="1058" y="58"/>
                  </a:lnTo>
                  <a:lnTo>
                    <a:pt x="1050" y="70"/>
                  </a:lnTo>
                  <a:lnTo>
                    <a:pt x="1098" y="95"/>
                  </a:lnTo>
                  <a:lnTo>
                    <a:pt x="1124" y="80"/>
                  </a:lnTo>
                  <a:lnTo>
                    <a:pt x="1152" y="66"/>
                  </a:lnTo>
                  <a:lnTo>
                    <a:pt x="1180" y="53"/>
                  </a:lnTo>
                  <a:lnTo>
                    <a:pt x="1210" y="44"/>
                  </a:lnTo>
                  <a:lnTo>
                    <a:pt x="1154" y="0"/>
                  </a:lnTo>
                  <a:close/>
                  <a:moveTo>
                    <a:pt x="1171" y="63"/>
                  </a:moveTo>
                  <a:lnTo>
                    <a:pt x="1210" y="47"/>
                  </a:lnTo>
                  <a:lnTo>
                    <a:pt x="1226" y="78"/>
                  </a:lnTo>
                  <a:lnTo>
                    <a:pt x="1198" y="106"/>
                  </a:lnTo>
                  <a:lnTo>
                    <a:pt x="1171" y="63"/>
                  </a:lnTo>
                  <a:close/>
                  <a:moveTo>
                    <a:pt x="1244" y="112"/>
                  </a:moveTo>
                  <a:lnTo>
                    <a:pt x="1227" y="81"/>
                  </a:lnTo>
                  <a:lnTo>
                    <a:pt x="1196" y="112"/>
                  </a:lnTo>
                  <a:lnTo>
                    <a:pt x="1216" y="151"/>
                  </a:lnTo>
                  <a:lnTo>
                    <a:pt x="1244" y="112"/>
                  </a:lnTo>
                  <a:close/>
                  <a:moveTo>
                    <a:pt x="1145" y="98"/>
                  </a:moveTo>
                  <a:lnTo>
                    <a:pt x="1191" y="112"/>
                  </a:lnTo>
                  <a:lnTo>
                    <a:pt x="1210" y="148"/>
                  </a:lnTo>
                  <a:lnTo>
                    <a:pt x="1148" y="126"/>
                  </a:lnTo>
                  <a:lnTo>
                    <a:pt x="1145" y="98"/>
                  </a:lnTo>
                  <a:close/>
                  <a:moveTo>
                    <a:pt x="228" y="92"/>
                  </a:moveTo>
                  <a:lnTo>
                    <a:pt x="283" y="137"/>
                  </a:lnTo>
                  <a:lnTo>
                    <a:pt x="284" y="202"/>
                  </a:lnTo>
                  <a:lnTo>
                    <a:pt x="333" y="196"/>
                  </a:lnTo>
                  <a:lnTo>
                    <a:pt x="334" y="209"/>
                  </a:lnTo>
                  <a:lnTo>
                    <a:pt x="258" y="227"/>
                  </a:lnTo>
                  <a:lnTo>
                    <a:pt x="242" y="160"/>
                  </a:lnTo>
                  <a:lnTo>
                    <a:pt x="174" y="132"/>
                  </a:lnTo>
                  <a:lnTo>
                    <a:pt x="228" y="92"/>
                  </a:lnTo>
                  <a:close/>
                  <a:moveTo>
                    <a:pt x="171" y="139"/>
                  </a:moveTo>
                  <a:lnTo>
                    <a:pt x="222" y="157"/>
                  </a:lnTo>
                  <a:lnTo>
                    <a:pt x="218" y="198"/>
                  </a:lnTo>
                  <a:lnTo>
                    <a:pt x="171" y="139"/>
                  </a:lnTo>
                  <a:close/>
                  <a:moveTo>
                    <a:pt x="121" y="185"/>
                  </a:moveTo>
                  <a:lnTo>
                    <a:pt x="177" y="159"/>
                  </a:lnTo>
                  <a:lnTo>
                    <a:pt x="210" y="204"/>
                  </a:lnTo>
                  <a:lnTo>
                    <a:pt x="121" y="185"/>
                  </a:lnTo>
                  <a:close/>
                  <a:moveTo>
                    <a:pt x="134" y="143"/>
                  </a:moveTo>
                  <a:lnTo>
                    <a:pt x="165" y="139"/>
                  </a:lnTo>
                  <a:lnTo>
                    <a:pt x="174" y="156"/>
                  </a:lnTo>
                  <a:lnTo>
                    <a:pt x="120" y="179"/>
                  </a:lnTo>
                  <a:lnTo>
                    <a:pt x="134" y="143"/>
                  </a:lnTo>
                  <a:close/>
                  <a:moveTo>
                    <a:pt x="193" y="75"/>
                  </a:moveTo>
                  <a:lnTo>
                    <a:pt x="151" y="100"/>
                  </a:lnTo>
                  <a:lnTo>
                    <a:pt x="137" y="137"/>
                  </a:lnTo>
                  <a:lnTo>
                    <a:pt x="163" y="134"/>
                  </a:lnTo>
                  <a:lnTo>
                    <a:pt x="200" y="106"/>
                  </a:lnTo>
                  <a:lnTo>
                    <a:pt x="196" y="98"/>
                  </a:lnTo>
                  <a:lnTo>
                    <a:pt x="194" y="90"/>
                  </a:lnTo>
                  <a:lnTo>
                    <a:pt x="193" y="83"/>
                  </a:lnTo>
                  <a:lnTo>
                    <a:pt x="193" y="75"/>
                  </a:lnTo>
                  <a:close/>
                  <a:moveTo>
                    <a:pt x="90" y="0"/>
                  </a:moveTo>
                  <a:lnTo>
                    <a:pt x="90" y="0"/>
                  </a:lnTo>
                  <a:lnTo>
                    <a:pt x="124" y="13"/>
                  </a:lnTo>
                  <a:lnTo>
                    <a:pt x="140" y="21"/>
                  </a:lnTo>
                  <a:lnTo>
                    <a:pt x="154" y="28"/>
                  </a:lnTo>
                  <a:lnTo>
                    <a:pt x="166" y="38"/>
                  </a:lnTo>
                  <a:lnTo>
                    <a:pt x="179" y="47"/>
                  </a:lnTo>
                  <a:lnTo>
                    <a:pt x="186" y="58"/>
                  </a:lnTo>
                  <a:lnTo>
                    <a:pt x="194" y="70"/>
                  </a:lnTo>
                  <a:lnTo>
                    <a:pt x="146" y="95"/>
                  </a:lnTo>
                  <a:lnTo>
                    <a:pt x="120" y="80"/>
                  </a:lnTo>
                  <a:lnTo>
                    <a:pt x="92" y="66"/>
                  </a:lnTo>
                  <a:lnTo>
                    <a:pt x="64" y="53"/>
                  </a:lnTo>
                  <a:lnTo>
                    <a:pt x="34" y="44"/>
                  </a:lnTo>
                  <a:lnTo>
                    <a:pt x="90" y="0"/>
                  </a:lnTo>
                  <a:close/>
                  <a:moveTo>
                    <a:pt x="73" y="63"/>
                  </a:moveTo>
                  <a:lnTo>
                    <a:pt x="34" y="47"/>
                  </a:lnTo>
                  <a:lnTo>
                    <a:pt x="18" y="78"/>
                  </a:lnTo>
                  <a:lnTo>
                    <a:pt x="46" y="106"/>
                  </a:lnTo>
                  <a:lnTo>
                    <a:pt x="73" y="63"/>
                  </a:lnTo>
                  <a:close/>
                  <a:moveTo>
                    <a:pt x="0" y="112"/>
                  </a:moveTo>
                  <a:lnTo>
                    <a:pt x="17" y="81"/>
                  </a:lnTo>
                  <a:lnTo>
                    <a:pt x="48" y="112"/>
                  </a:lnTo>
                  <a:lnTo>
                    <a:pt x="28" y="151"/>
                  </a:lnTo>
                  <a:lnTo>
                    <a:pt x="0" y="112"/>
                  </a:lnTo>
                  <a:close/>
                  <a:moveTo>
                    <a:pt x="99" y="98"/>
                  </a:moveTo>
                  <a:lnTo>
                    <a:pt x="53" y="112"/>
                  </a:lnTo>
                  <a:lnTo>
                    <a:pt x="34" y="148"/>
                  </a:lnTo>
                  <a:lnTo>
                    <a:pt x="96" y="126"/>
                  </a:lnTo>
                  <a:lnTo>
                    <a:pt x="99" y="98"/>
                  </a:lnTo>
                  <a:close/>
                </a:path>
              </a:pathLst>
            </a:custGeom>
            <a:solidFill>
              <a:srgbClr val="0480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0"/>
            <p:cNvSpPr>
              <a:spLocks noEditPoints="1"/>
            </p:cNvSpPr>
            <p:nvPr/>
          </p:nvSpPr>
          <p:spPr bwMode="auto">
            <a:xfrm>
              <a:off x="1973" y="950"/>
              <a:ext cx="498" cy="954"/>
            </a:xfrm>
            <a:custGeom>
              <a:avLst/>
              <a:gdLst>
                <a:gd name="T0" fmla="*/ 1 w 996"/>
                <a:gd name="T1" fmla="*/ 1 h 1907"/>
                <a:gd name="T2" fmla="*/ 1 w 996"/>
                <a:gd name="T3" fmla="*/ 1 h 1907"/>
                <a:gd name="T4" fmla="*/ 1 w 996"/>
                <a:gd name="T5" fmla="*/ 1 h 1907"/>
                <a:gd name="T6" fmla="*/ 1 w 996"/>
                <a:gd name="T7" fmla="*/ 1 h 1907"/>
                <a:gd name="T8" fmla="*/ 1 w 996"/>
                <a:gd name="T9" fmla="*/ 1 h 1907"/>
                <a:gd name="T10" fmla="*/ 1 w 996"/>
                <a:gd name="T11" fmla="*/ 1 h 1907"/>
                <a:gd name="T12" fmla="*/ 1 w 996"/>
                <a:gd name="T13" fmla="*/ 1 h 1907"/>
                <a:gd name="T14" fmla="*/ 1 w 996"/>
                <a:gd name="T15" fmla="*/ 1 h 1907"/>
                <a:gd name="T16" fmla="*/ 1 w 996"/>
                <a:gd name="T17" fmla="*/ 1 h 1907"/>
                <a:gd name="T18" fmla="*/ 1 w 996"/>
                <a:gd name="T19" fmla="*/ 1 h 1907"/>
                <a:gd name="T20" fmla="*/ 1 w 996"/>
                <a:gd name="T21" fmla="*/ 1 h 1907"/>
                <a:gd name="T22" fmla="*/ 1 w 996"/>
                <a:gd name="T23" fmla="*/ 1 h 1907"/>
                <a:gd name="T24" fmla="*/ 1 w 996"/>
                <a:gd name="T25" fmla="*/ 1 h 1907"/>
                <a:gd name="T26" fmla="*/ 1 w 996"/>
                <a:gd name="T27" fmla="*/ 1 h 1907"/>
                <a:gd name="T28" fmla="*/ 1 w 996"/>
                <a:gd name="T29" fmla="*/ 1 h 1907"/>
                <a:gd name="T30" fmla="*/ 1 w 996"/>
                <a:gd name="T31" fmla="*/ 1 h 1907"/>
                <a:gd name="T32" fmla="*/ 1 w 996"/>
                <a:gd name="T33" fmla="*/ 1 h 1907"/>
                <a:gd name="T34" fmla="*/ 1 w 996"/>
                <a:gd name="T35" fmla="*/ 1 h 1907"/>
                <a:gd name="T36" fmla="*/ 1 w 996"/>
                <a:gd name="T37" fmla="*/ 1 h 1907"/>
                <a:gd name="T38" fmla="*/ 1 w 996"/>
                <a:gd name="T39" fmla="*/ 1 h 1907"/>
                <a:gd name="T40" fmla="*/ 1 w 996"/>
                <a:gd name="T41" fmla="*/ 1 h 1907"/>
                <a:gd name="T42" fmla="*/ 1 w 996"/>
                <a:gd name="T43" fmla="*/ 1 h 1907"/>
                <a:gd name="T44" fmla="*/ 1 w 996"/>
                <a:gd name="T45" fmla="*/ 1 h 1907"/>
                <a:gd name="T46" fmla="*/ 1 w 996"/>
                <a:gd name="T47" fmla="*/ 1 h 1907"/>
                <a:gd name="T48" fmla="*/ 1 w 996"/>
                <a:gd name="T49" fmla="*/ 1 h 1907"/>
                <a:gd name="T50" fmla="*/ 1 w 996"/>
                <a:gd name="T51" fmla="*/ 1 h 1907"/>
                <a:gd name="T52" fmla="*/ 1 w 996"/>
                <a:gd name="T53" fmla="*/ 1 h 1907"/>
                <a:gd name="T54" fmla="*/ 1 w 996"/>
                <a:gd name="T55" fmla="*/ 1 h 1907"/>
                <a:gd name="T56" fmla="*/ 1 w 996"/>
                <a:gd name="T57" fmla="*/ 1 h 1907"/>
                <a:gd name="T58" fmla="*/ 1 w 996"/>
                <a:gd name="T59" fmla="*/ 1 h 1907"/>
                <a:gd name="T60" fmla="*/ 1 w 996"/>
                <a:gd name="T61" fmla="*/ 1 h 1907"/>
                <a:gd name="T62" fmla="*/ 1 w 996"/>
                <a:gd name="T63" fmla="*/ 1 h 1907"/>
                <a:gd name="T64" fmla="*/ 1 w 996"/>
                <a:gd name="T65" fmla="*/ 1 h 1907"/>
                <a:gd name="T66" fmla="*/ 1 w 996"/>
                <a:gd name="T67" fmla="*/ 1 h 1907"/>
                <a:gd name="T68" fmla="*/ 1 w 996"/>
                <a:gd name="T69" fmla="*/ 1 h 1907"/>
                <a:gd name="T70" fmla="*/ 1 w 996"/>
                <a:gd name="T71" fmla="*/ 1 h 1907"/>
                <a:gd name="T72" fmla="*/ 1 w 996"/>
                <a:gd name="T73" fmla="*/ 1 h 1907"/>
                <a:gd name="T74" fmla="*/ 1 w 996"/>
                <a:gd name="T75" fmla="*/ 1 h 1907"/>
                <a:gd name="T76" fmla="*/ 1 w 996"/>
                <a:gd name="T77" fmla="*/ 1 h 1907"/>
                <a:gd name="T78" fmla="*/ 1 w 996"/>
                <a:gd name="T79" fmla="*/ 1 h 1907"/>
                <a:gd name="T80" fmla="*/ 1 w 996"/>
                <a:gd name="T81" fmla="*/ 1 h 1907"/>
                <a:gd name="T82" fmla="*/ 1 w 996"/>
                <a:gd name="T83" fmla="*/ 1 h 1907"/>
                <a:gd name="T84" fmla="*/ 1 w 996"/>
                <a:gd name="T85" fmla="*/ 1 h 1907"/>
                <a:gd name="T86" fmla="*/ 1 w 996"/>
                <a:gd name="T87" fmla="*/ 1 h 1907"/>
                <a:gd name="T88" fmla="*/ 1 w 996"/>
                <a:gd name="T89" fmla="*/ 1 h 1907"/>
                <a:gd name="T90" fmla="*/ 1 w 996"/>
                <a:gd name="T91" fmla="*/ 1 h 1907"/>
                <a:gd name="T92" fmla="*/ 1 w 996"/>
                <a:gd name="T93" fmla="*/ 1 h 1907"/>
                <a:gd name="T94" fmla="*/ 1 w 996"/>
                <a:gd name="T95" fmla="*/ 1 h 1907"/>
                <a:gd name="T96" fmla="*/ 1 w 996"/>
                <a:gd name="T97" fmla="*/ 1 h 1907"/>
                <a:gd name="T98" fmla="*/ 1 w 996"/>
                <a:gd name="T99" fmla="*/ 1 h 1907"/>
                <a:gd name="T100" fmla="*/ 1 w 996"/>
                <a:gd name="T101" fmla="*/ 1 h 1907"/>
                <a:gd name="T102" fmla="*/ 1 w 996"/>
                <a:gd name="T103" fmla="*/ 1 h 1907"/>
                <a:gd name="T104" fmla="*/ 1 w 996"/>
                <a:gd name="T105" fmla="*/ 1 h 1907"/>
                <a:gd name="T106" fmla="*/ 1 w 996"/>
                <a:gd name="T107" fmla="*/ 1 h 1907"/>
                <a:gd name="T108" fmla="*/ 1 w 996"/>
                <a:gd name="T109" fmla="*/ 1 h 1907"/>
                <a:gd name="T110" fmla="*/ 1 w 996"/>
                <a:gd name="T111" fmla="*/ 1 h 1907"/>
                <a:gd name="T112" fmla="*/ 1 w 996"/>
                <a:gd name="T113" fmla="*/ 1 h 1907"/>
                <a:gd name="T114" fmla="*/ 1 w 996"/>
                <a:gd name="T115" fmla="*/ 1 h 1907"/>
                <a:gd name="T116" fmla="*/ 1 w 996"/>
                <a:gd name="T117" fmla="*/ 1 h 1907"/>
                <a:gd name="T118" fmla="*/ 1 w 996"/>
                <a:gd name="T119" fmla="*/ 1 h 1907"/>
                <a:gd name="T120" fmla="*/ 1 w 996"/>
                <a:gd name="T121" fmla="*/ 1 h 1907"/>
                <a:gd name="T122" fmla="*/ 1 w 996"/>
                <a:gd name="T123" fmla="*/ 1 h 1907"/>
                <a:gd name="T124" fmla="*/ 1 w 996"/>
                <a:gd name="T125" fmla="*/ 1 h 190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996"/>
                <a:gd name="T190" fmla="*/ 0 h 1907"/>
                <a:gd name="T191" fmla="*/ 996 w 996"/>
                <a:gd name="T192" fmla="*/ 1907 h 1907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996" h="1907">
                  <a:moveTo>
                    <a:pt x="439" y="313"/>
                  </a:moveTo>
                  <a:lnTo>
                    <a:pt x="439" y="313"/>
                  </a:lnTo>
                  <a:lnTo>
                    <a:pt x="442" y="309"/>
                  </a:lnTo>
                  <a:lnTo>
                    <a:pt x="443" y="307"/>
                  </a:lnTo>
                  <a:lnTo>
                    <a:pt x="448" y="296"/>
                  </a:lnTo>
                  <a:lnTo>
                    <a:pt x="448" y="284"/>
                  </a:lnTo>
                  <a:lnTo>
                    <a:pt x="450" y="284"/>
                  </a:lnTo>
                  <a:lnTo>
                    <a:pt x="453" y="287"/>
                  </a:lnTo>
                  <a:lnTo>
                    <a:pt x="456" y="292"/>
                  </a:lnTo>
                  <a:lnTo>
                    <a:pt x="445" y="323"/>
                  </a:lnTo>
                  <a:lnTo>
                    <a:pt x="440" y="355"/>
                  </a:lnTo>
                  <a:lnTo>
                    <a:pt x="434" y="354"/>
                  </a:lnTo>
                  <a:lnTo>
                    <a:pt x="431" y="346"/>
                  </a:lnTo>
                  <a:lnTo>
                    <a:pt x="431" y="343"/>
                  </a:lnTo>
                  <a:lnTo>
                    <a:pt x="429" y="334"/>
                  </a:lnTo>
                  <a:lnTo>
                    <a:pt x="428" y="327"/>
                  </a:lnTo>
                  <a:lnTo>
                    <a:pt x="425" y="323"/>
                  </a:lnTo>
                  <a:lnTo>
                    <a:pt x="423" y="316"/>
                  </a:lnTo>
                  <a:lnTo>
                    <a:pt x="422" y="316"/>
                  </a:lnTo>
                  <a:lnTo>
                    <a:pt x="428" y="318"/>
                  </a:lnTo>
                  <a:lnTo>
                    <a:pt x="431" y="318"/>
                  </a:lnTo>
                  <a:lnTo>
                    <a:pt x="436" y="316"/>
                  </a:lnTo>
                  <a:lnTo>
                    <a:pt x="439" y="313"/>
                  </a:lnTo>
                  <a:close/>
                  <a:moveTo>
                    <a:pt x="793" y="1752"/>
                  </a:moveTo>
                  <a:lnTo>
                    <a:pt x="793" y="1752"/>
                  </a:lnTo>
                  <a:lnTo>
                    <a:pt x="789" y="1758"/>
                  </a:lnTo>
                  <a:lnTo>
                    <a:pt x="789" y="1760"/>
                  </a:lnTo>
                  <a:lnTo>
                    <a:pt x="786" y="1768"/>
                  </a:lnTo>
                  <a:lnTo>
                    <a:pt x="784" y="1775"/>
                  </a:lnTo>
                  <a:lnTo>
                    <a:pt x="782" y="1778"/>
                  </a:lnTo>
                  <a:lnTo>
                    <a:pt x="784" y="1783"/>
                  </a:lnTo>
                  <a:lnTo>
                    <a:pt x="775" y="1792"/>
                  </a:lnTo>
                  <a:lnTo>
                    <a:pt x="770" y="1797"/>
                  </a:lnTo>
                  <a:lnTo>
                    <a:pt x="767" y="1802"/>
                  </a:lnTo>
                  <a:lnTo>
                    <a:pt x="762" y="1811"/>
                  </a:lnTo>
                  <a:lnTo>
                    <a:pt x="759" y="1820"/>
                  </a:lnTo>
                  <a:lnTo>
                    <a:pt x="758" y="1830"/>
                  </a:lnTo>
                  <a:lnTo>
                    <a:pt x="756" y="1841"/>
                  </a:lnTo>
                  <a:lnTo>
                    <a:pt x="756" y="1855"/>
                  </a:lnTo>
                  <a:lnTo>
                    <a:pt x="756" y="1867"/>
                  </a:lnTo>
                  <a:lnTo>
                    <a:pt x="758" y="1878"/>
                  </a:lnTo>
                  <a:lnTo>
                    <a:pt x="758" y="1887"/>
                  </a:lnTo>
                  <a:lnTo>
                    <a:pt x="758" y="1893"/>
                  </a:lnTo>
                  <a:lnTo>
                    <a:pt x="759" y="1897"/>
                  </a:lnTo>
                  <a:lnTo>
                    <a:pt x="762" y="1901"/>
                  </a:lnTo>
                  <a:lnTo>
                    <a:pt x="764" y="1903"/>
                  </a:lnTo>
                  <a:lnTo>
                    <a:pt x="767" y="1904"/>
                  </a:lnTo>
                  <a:lnTo>
                    <a:pt x="770" y="1906"/>
                  </a:lnTo>
                  <a:lnTo>
                    <a:pt x="776" y="1907"/>
                  </a:lnTo>
                  <a:lnTo>
                    <a:pt x="781" y="1906"/>
                  </a:lnTo>
                  <a:lnTo>
                    <a:pt x="790" y="1904"/>
                  </a:lnTo>
                  <a:lnTo>
                    <a:pt x="800" y="1901"/>
                  </a:lnTo>
                  <a:lnTo>
                    <a:pt x="806" y="1890"/>
                  </a:lnTo>
                  <a:lnTo>
                    <a:pt x="810" y="1884"/>
                  </a:lnTo>
                  <a:lnTo>
                    <a:pt x="817" y="1878"/>
                  </a:lnTo>
                  <a:lnTo>
                    <a:pt x="820" y="1875"/>
                  </a:lnTo>
                  <a:lnTo>
                    <a:pt x="829" y="1878"/>
                  </a:lnTo>
                  <a:lnTo>
                    <a:pt x="837" y="1879"/>
                  </a:lnTo>
                  <a:lnTo>
                    <a:pt x="845" y="1878"/>
                  </a:lnTo>
                  <a:lnTo>
                    <a:pt x="848" y="1876"/>
                  </a:lnTo>
                  <a:lnTo>
                    <a:pt x="857" y="1870"/>
                  </a:lnTo>
                  <a:lnTo>
                    <a:pt x="885" y="1822"/>
                  </a:lnTo>
                  <a:lnTo>
                    <a:pt x="891" y="1822"/>
                  </a:lnTo>
                  <a:lnTo>
                    <a:pt x="896" y="1822"/>
                  </a:lnTo>
                  <a:lnTo>
                    <a:pt x="901" y="1822"/>
                  </a:lnTo>
                  <a:lnTo>
                    <a:pt x="905" y="1819"/>
                  </a:lnTo>
                  <a:lnTo>
                    <a:pt x="908" y="1817"/>
                  </a:lnTo>
                  <a:lnTo>
                    <a:pt x="915" y="1813"/>
                  </a:lnTo>
                  <a:lnTo>
                    <a:pt x="919" y="1806"/>
                  </a:lnTo>
                  <a:lnTo>
                    <a:pt x="924" y="1800"/>
                  </a:lnTo>
                  <a:lnTo>
                    <a:pt x="932" y="1783"/>
                  </a:lnTo>
                  <a:lnTo>
                    <a:pt x="938" y="1766"/>
                  </a:lnTo>
                  <a:lnTo>
                    <a:pt x="933" y="1757"/>
                  </a:lnTo>
                  <a:lnTo>
                    <a:pt x="926" y="1735"/>
                  </a:lnTo>
                  <a:lnTo>
                    <a:pt x="940" y="1733"/>
                  </a:lnTo>
                  <a:lnTo>
                    <a:pt x="954" y="1732"/>
                  </a:lnTo>
                  <a:lnTo>
                    <a:pt x="957" y="1730"/>
                  </a:lnTo>
                  <a:lnTo>
                    <a:pt x="958" y="1729"/>
                  </a:lnTo>
                  <a:lnTo>
                    <a:pt x="966" y="1726"/>
                  </a:lnTo>
                  <a:lnTo>
                    <a:pt x="961" y="1719"/>
                  </a:lnTo>
                  <a:lnTo>
                    <a:pt x="961" y="1716"/>
                  </a:lnTo>
                  <a:lnTo>
                    <a:pt x="961" y="1715"/>
                  </a:lnTo>
                  <a:lnTo>
                    <a:pt x="961" y="1712"/>
                  </a:lnTo>
                  <a:lnTo>
                    <a:pt x="966" y="1701"/>
                  </a:lnTo>
                  <a:lnTo>
                    <a:pt x="968" y="1699"/>
                  </a:lnTo>
                  <a:lnTo>
                    <a:pt x="968" y="1696"/>
                  </a:lnTo>
                  <a:lnTo>
                    <a:pt x="969" y="1693"/>
                  </a:lnTo>
                  <a:lnTo>
                    <a:pt x="968" y="1690"/>
                  </a:lnTo>
                  <a:lnTo>
                    <a:pt x="968" y="1687"/>
                  </a:lnTo>
                  <a:lnTo>
                    <a:pt x="966" y="1684"/>
                  </a:lnTo>
                  <a:lnTo>
                    <a:pt x="963" y="1681"/>
                  </a:lnTo>
                  <a:lnTo>
                    <a:pt x="961" y="1679"/>
                  </a:lnTo>
                  <a:lnTo>
                    <a:pt x="958" y="1677"/>
                  </a:lnTo>
                  <a:lnTo>
                    <a:pt x="954" y="1673"/>
                  </a:lnTo>
                  <a:lnTo>
                    <a:pt x="935" y="1667"/>
                  </a:lnTo>
                  <a:lnTo>
                    <a:pt x="938" y="1662"/>
                  </a:lnTo>
                  <a:lnTo>
                    <a:pt x="940" y="1659"/>
                  </a:lnTo>
                  <a:lnTo>
                    <a:pt x="943" y="1653"/>
                  </a:lnTo>
                  <a:lnTo>
                    <a:pt x="947" y="1648"/>
                  </a:lnTo>
                  <a:lnTo>
                    <a:pt x="954" y="1643"/>
                  </a:lnTo>
                  <a:lnTo>
                    <a:pt x="968" y="1639"/>
                  </a:lnTo>
                  <a:lnTo>
                    <a:pt x="985" y="1656"/>
                  </a:lnTo>
                  <a:lnTo>
                    <a:pt x="986" y="1657"/>
                  </a:lnTo>
                  <a:lnTo>
                    <a:pt x="988" y="1657"/>
                  </a:lnTo>
                  <a:lnTo>
                    <a:pt x="994" y="1659"/>
                  </a:lnTo>
                  <a:lnTo>
                    <a:pt x="996" y="1653"/>
                  </a:lnTo>
                  <a:lnTo>
                    <a:pt x="996" y="1650"/>
                  </a:lnTo>
                  <a:lnTo>
                    <a:pt x="992" y="1646"/>
                  </a:lnTo>
                  <a:lnTo>
                    <a:pt x="978" y="1631"/>
                  </a:lnTo>
                  <a:lnTo>
                    <a:pt x="968" y="1617"/>
                  </a:lnTo>
                  <a:lnTo>
                    <a:pt x="968" y="1615"/>
                  </a:lnTo>
                  <a:lnTo>
                    <a:pt x="963" y="1611"/>
                  </a:lnTo>
                  <a:lnTo>
                    <a:pt x="954" y="1598"/>
                  </a:lnTo>
                  <a:lnTo>
                    <a:pt x="955" y="1600"/>
                  </a:lnTo>
                  <a:lnTo>
                    <a:pt x="952" y="1598"/>
                  </a:lnTo>
                  <a:lnTo>
                    <a:pt x="955" y="1614"/>
                  </a:lnTo>
                  <a:lnTo>
                    <a:pt x="935" y="1612"/>
                  </a:lnTo>
                  <a:lnTo>
                    <a:pt x="922" y="1609"/>
                  </a:lnTo>
                  <a:lnTo>
                    <a:pt x="921" y="1601"/>
                  </a:lnTo>
                  <a:lnTo>
                    <a:pt x="918" y="1590"/>
                  </a:lnTo>
                  <a:lnTo>
                    <a:pt x="913" y="1583"/>
                  </a:lnTo>
                  <a:lnTo>
                    <a:pt x="908" y="1578"/>
                  </a:lnTo>
                  <a:lnTo>
                    <a:pt x="904" y="1572"/>
                  </a:lnTo>
                  <a:lnTo>
                    <a:pt x="899" y="1569"/>
                  </a:lnTo>
                  <a:lnTo>
                    <a:pt x="898" y="1567"/>
                  </a:lnTo>
                  <a:lnTo>
                    <a:pt x="896" y="1567"/>
                  </a:lnTo>
                  <a:lnTo>
                    <a:pt x="893" y="1566"/>
                  </a:lnTo>
                  <a:lnTo>
                    <a:pt x="891" y="1566"/>
                  </a:lnTo>
                  <a:lnTo>
                    <a:pt x="890" y="1566"/>
                  </a:lnTo>
                  <a:lnTo>
                    <a:pt x="888" y="1566"/>
                  </a:lnTo>
                  <a:lnTo>
                    <a:pt x="885" y="1566"/>
                  </a:lnTo>
                  <a:lnTo>
                    <a:pt x="884" y="1567"/>
                  </a:lnTo>
                  <a:lnTo>
                    <a:pt x="880" y="1569"/>
                  </a:lnTo>
                  <a:lnTo>
                    <a:pt x="876" y="1573"/>
                  </a:lnTo>
                  <a:lnTo>
                    <a:pt x="874" y="1576"/>
                  </a:lnTo>
                  <a:lnTo>
                    <a:pt x="870" y="1586"/>
                  </a:lnTo>
                  <a:lnTo>
                    <a:pt x="865" y="1597"/>
                  </a:lnTo>
                  <a:lnTo>
                    <a:pt x="863" y="1601"/>
                  </a:lnTo>
                  <a:lnTo>
                    <a:pt x="859" y="1601"/>
                  </a:lnTo>
                  <a:lnTo>
                    <a:pt x="856" y="1601"/>
                  </a:lnTo>
                  <a:lnTo>
                    <a:pt x="857" y="1600"/>
                  </a:lnTo>
                  <a:lnTo>
                    <a:pt x="862" y="1592"/>
                  </a:lnTo>
                  <a:lnTo>
                    <a:pt x="863" y="1587"/>
                  </a:lnTo>
                  <a:lnTo>
                    <a:pt x="865" y="1583"/>
                  </a:lnTo>
                  <a:lnTo>
                    <a:pt x="865" y="1576"/>
                  </a:lnTo>
                  <a:lnTo>
                    <a:pt x="873" y="1566"/>
                  </a:lnTo>
                  <a:lnTo>
                    <a:pt x="874" y="1563"/>
                  </a:lnTo>
                  <a:lnTo>
                    <a:pt x="876" y="1555"/>
                  </a:lnTo>
                  <a:lnTo>
                    <a:pt x="874" y="1552"/>
                  </a:lnTo>
                  <a:lnTo>
                    <a:pt x="873" y="1549"/>
                  </a:lnTo>
                  <a:lnTo>
                    <a:pt x="868" y="1544"/>
                  </a:lnTo>
                  <a:lnTo>
                    <a:pt x="873" y="1536"/>
                  </a:lnTo>
                  <a:lnTo>
                    <a:pt x="876" y="1528"/>
                  </a:lnTo>
                  <a:lnTo>
                    <a:pt x="879" y="1519"/>
                  </a:lnTo>
                  <a:lnTo>
                    <a:pt x="880" y="1511"/>
                  </a:lnTo>
                  <a:lnTo>
                    <a:pt x="880" y="1500"/>
                  </a:lnTo>
                  <a:lnTo>
                    <a:pt x="877" y="1488"/>
                  </a:lnTo>
                  <a:lnTo>
                    <a:pt x="874" y="1479"/>
                  </a:lnTo>
                  <a:lnTo>
                    <a:pt x="806" y="1469"/>
                  </a:lnTo>
                  <a:lnTo>
                    <a:pt x="792" y="1468"/>
                  </a:lnTo>
                  <a:lnTo>
                    <a:pt x="789" y="1460"/>
                  </a:lnTo>
                  <a:lnTo>
                    <a:pt x="787" y="1449"/>
                  </a:lnTo>
                  <a:lnTo>
                    <a:pt x="778" y="1446"/>
                  </a:lnTo>
                  <a:lnTo>
                    <a:pt x="767" y="1440"/>
                  </a:lnTo>
                  <a:lnTo>
                    <a:pt x="758" y="1435"/>
                  </a:lnTo>
                  <a:lnTo>
                    <a:pt x="723" y="1410"/>
                  </a:lnTo>
                  <a:lnTo>
                    <a:pt x="711" y="1402"/>
                  </a:lnTo>
                  <a:lnTo>
                    <a:pt x="702" y="1398"/>
                  </a:lnTo>
                  <a:lnTo>
                    <a:pt x="691" y="1393"/>
                  </a:lnTo>
                  <a:lnTo>
                    <a:pt x="689" y="1392"/>
                  </a:lnTo>
                  <a:lnTo>
                    <a:pt x="686" y="1390"/>
                  </a:lnTo>
                  <a:lnTo>
                    <a:pt x="683" y="1389"/>
                  </a:lnTo>
                  <a:lnTo>
                    <a:pt x="680" y="1389"/>
                  </a:lnTo>
                  <a:lnTo>
                    <a:pt x="677" y="1389"/>
                  </a:lnTo>
                  <a:lnTo>
                    <a:pt x="674" y="1387"/>
                  </a:lnTo>
                  <a:lnTo>
                    <a:pt x="670" y="1389"/>
                  </a:lnTo>
                  <a:lnTo>
                    <a:pt x="667" y="1389"/>
                  </a:lnTo>
                  <a:lnTo>
                    <a:pt x="666" y="1389"/>
                  </a:lnTo>
                  <a:lnTo>
                    <a:pt x="663" y="1390"/>
                  </a:lnTo>
                  <a:lnTo>
                    <a:pt x="661" y="1390"/>
                  </a:lnTo>
                  <a:lnTo>
                    <a:pt x="658" y="1392"/>
                  </a:lnTo>
                  <a:lnTo>
                    <a:pt x="656" y="1393"/>
                  </a:lnTo>
                  <a:lnTo>
                    <a:pt x="655" y="1395"/>
                  </a:lnTo>
                  <a:lnTo>
                    <a:pt x="653" y="1396"/>
                  </a:lnTo>
                  <a:lnTo>
                    <a:pt x="652" y="1399"/>
                  </a:lnTo>
                  <a:lnTo>
                    <a:pt x="652" y="1401"/>
                  </a:lnTo>
                  <a:lnTo>
                    <a:pt x="650" y="1404"/>
                  </a:lnTo>
                  <a:lnTo>
                    <a:pt x="650" y="1406"/>
                  </a:lnTo>
                  <a:lnTo>
                    <a:pt x="649" y="1409"/>
                  </a:lnTo>
                  <a:lnTo>
                    <a:pt x="649" y="1410"/>
                  </a:lnTo>
                  <a:lnTo>
                    <a:pt x="650" y="1413"/>
                  </a:lnTo>
                  <a:lnTo>
                    <a:pt x="650" y="1415"/>
                  </a:lnTo>
                  <a:lnTo>
                    <a:pt x="653" y="1424"/>
                  </a:lnTo>
                  <a:lnTo>
                    <a:pt x="646" y="1424"/>
                  </a:lnTo>
                  <a:lnTo>
                    <a:pt x="644" y="1424"/>
                  </a:lnTo>
                  <a:lnTo>
                    <a:pt x="641" y="1426"/>
                  </a:lnTo>
                  <a:lnTo>
                    <a:pt x="639" y="1426"/>
                  </a:lnTo>
                  <a:lnTo>
                    <a:pt x="636" y="1427"/>
                  </a:lnTo>
                  <a:lnTo>
                    <a:pt x="635" y="1429"/>
                  </a:lnTo>
                  <a:lnTo>
                    <a:pt x="633" y="1430"/>
                  </a:lnTo>
                  <a:lnTo>
                    <a:pt x="632" y="1432"/>
                  </a:lnTo>
                  <a:lnTo>
                    <a:pt x="630" y="1434"/>
                  </a:lnTo>
                  <a:lnTo>
                    <a:pt x="630" y="1435"/>
                  </a:lnTo>
                  <a:lnTo>
                    <a:pt x="630" y="1438"/>
                  </a:lnTo>
                  <a:lnTo>
                    <a:pt x="628" y="1440"/>
                  </a:lnTo>
                  <a:lnTo>
                    <a:pt x="630" y="1443"/>
                  </a:lnTo>
                  <a:lnTo>
                    <a:pt x="630" y="1444"/>
                  </a:lnTo>
                  <a:lnTo>
                    <a:pt x="630" y="1448"/>
                  </a:lnTo>
                  <a:lnTo>
                    <a:pt x="632" y="1449"/>
                  </a:lnTo>
                  <a:lnTo>
                    <a:pt x="633" y="1452"/>
                  </a:lnTo>
                  <a:lnTo>
                    <a:pt x="636" y="1457"/>
                  </a:lnTo>
                  <a:lnTo>
                    <a:pt x="641" y="1460"/>
                  </a:lnTo>
                  <a:lnTo>
                    <a:pt x="646" y="1465"/>
                  </a:lnTo>
                  <a:lnTo>
                    <a:pt x="641" y="1468"/>
                  </a:lnTo>
                  <a:lnTo>
                    <a:pt x="639" y="1471"/>
                  </a:lnTo>
                  <a:lnTo>
                    <a:pt x="636" y="1476"/>
                  </a:lnTo>
                  <a:lnTo>
                    <a:pt x="636" y="1477"/>
                  </a:lnTo>
                  <a:lnTo>
                    <a:pt x="635" y="1479"/>
                  </a:lnTo>
                  <a:lnTo>
                    <a:pt x="635" y="1482"/>
                  </a:lnTo>
                  <a:lnTo>
                    <a:pt x="635" y="1483"/>
                  </a:lnTo>
                  <a:lnTo>
                    <a:pt x="636" y="1486"/>
                  </a:lnTo>
                  <a:lnTo>
                    <a:pt x="636" y="1489"/>
                  </a:lnTo>
                  <a:lnTo>
                    <a:pt x="638" y="1491"/>
                  </a:lnTo>
                  <a:lnTo>
                    <a:pt x="639" y="1493"/>
                  </a:lnTo>
                  <a:lnTo>
                    <a:pt x="642" y="1496"/>
                  </a:lnTo>
                  <a:lnTo>
                    <a:pt x="644" y="1497"/>
                  </a:lnTo>
                  <a:lnTo>
                    <a:pt x="647" y="1499"/>
                  </a:lnTo>
                  <a:lnTo>
                    <a:pt x="650" y="1500"/>
                  </a:lnTo>
                  <a:lnTo>
                    <a:pt x="655" y="1502"/>
                  </a:lnTo>
                  <a:lnTo>
                    <a:pt x="658" y="1503"/>
                  </a:lnTo>
                  <a:lnTo>
                    <a:pt x="663" y="1505"/>
                  </a:lnTo>
                  <a:lnTo>
                    <a:pt x="674" y="1507"/>
                  </a:lnTo>
                  <a:lnTo>
                    <a:pt x="678" y="1508"/>
                  </a:lnTo>
                  <a:lnTo>
                    <a:pt x="675" y="1514"/>
                  </a:lnTo>
                  <a:lnTo>
                    <a:pt x="675" y="1522"/>
                  </a:lnTo>
                  <a:lnTo>
                    <a:pt x="675" y="1525"/>
                  </a:lnTo>
                  <a:lnTo>
                    <a:pt x="675" y="1527"/>
                  </a:lnTo>
                  <a:lnTo>
                    <a:pt x="675" y="1528"/>
                  </a:lnTo>
                  <a:lnTo>
                    <a:pt x="677" y="1528"/>
                  </a:lnTo>
                  <a:lnTo>
                    <a:pt x="661" y="1514"/>
                  </a:lnTo>
                  <a:lnTo>
                    <a:pt x="655" y="1521"/>
                  </a:lnTo>
                  <a:lnTo>
                    <a:pt x="647" y="1524"/>
                  </a:lnTo>
                  <a:lnTo>
                    <a:pt x="639" y="1525"/>
                  </a:lnTo>
                  <a:lnTo>
                    <a:pt x="621" y="1522"/>
                  </a:lnTo>
                  <a:lnTo>
                    <a:pt x="610" y="1517"/>
                  </a:lnTo>
                  <a:lnTo>
                    <a:pt x="597" y="1513"/>
                  </a:lnTo>
                  <a:lnTo>
                    <a:pt x="586" y="1510"/>
                  </a:lnTo>
                  <a:lnTo>
                    <a:pt x="574" y="1507"/>
                  </a:lnTo>
                  <a:lnTo>
                    <a:pt x="563" y="1503"/>
                  </a:lnTo>
                  <a:lnTo>
                    <a:pt x="552" y="1500"/>
                  </a:lnTo>
                  <a:lnTo>
                    <a:pt x="540" y="1499"/>
                  </a:lnTo>
                  <a:lnTo>
                    <a:pt x="529" y="1496"/>
                  </a:lnTo>
                  <a:lnTo>
                    <a:pt x="523" y="1496"/>
                  </a:lnTo>
                  <a:lnTo>
                    <a:pt x="558" y="1457"/>
                  </a:lnTo>
                  <a:lnTo>
                    <a:pt x="594" y="1418"/>
                  </a:lnTo>
                  <a:lnTo>
                    <a:pt x="610" y="1399"/>
                  </a:lnTo>
                  <a:lnTo>
                    <a:pt x="624" y="1379"/>
                  </a:lnTo>
                  <a:lnTo>
                    <a:pt x="639" y="1359"/>
                  </a:lnTo>
                  <a:lnTo>
                    <a:pt x="649" y="1343"/>
                  </a:lnTo>
                  <a:lnTo>
                    <a:pt x="653" y="1334"/>
                  </a:lnTo>
                  <a:lnTo>
                    <a:pt x="658" y="1323"/>
                  </a:lnTo>
                  <a:lnTo>
                    <a:pt x="660" y="1317"/>
                  </a:lnTo>
                  <a:lnTo>
                    <a:pt x="661" y="1309"/>
                  </a:lnTo>
                  <a:lnTo>
                    <a:pt x="661" y="1301"/>
                  </a:lnTo>
                  <a:lnTo>
                    <a:pt x="661" y="1295"/>
                  </a:lnTo>
                  <a:lnTo>
                    <a:pt x="661" y="1288"/>
                  </a:lnTo>
                  <a:lnTo>
                    <a:pt x="660" y="1278"/>
                  </a:lnTo>
                  <a:lnTo>
                    <a:pt x="656" y="1272"/>
                  </a:lnTo>
                  <a:lnTo>
                    <a:pt x="650" y="1246"/>
                  </a:lnTo>
                  <a:lnTo>
                    <a:pt x="646" y="1219"/>
                  </a:lnTo>
                  <a:lnTo>
                    <a:pt x="646" y="1213"/>
                  </a:lnTo>
                  <a:lnTo>
                    <a:pt x="647" y="1199"/>
                  </a:lnTo>
                  <a:lnTo>
                    <a:pt x="649" y="1194"/>
                  </a:lnTo>
                  <a:lnTo>
                    <a:pt x="655" y="1182"/>
                  </a:lnTo>
                  <a:lnTo>
                    <a:pt x="660" y="1173"/>
                  </a:lnTo>
                  <a:lnTo>
                    <a:pt x="666" y="1162"/>
                  </a:lnTo>
                  <a:lnTo>
                    <a:pt x="669" y="1152"/>
                  </a:lnTo>
                  <a:lnTo>
                    <a:pt x="674" y="1143"/>
                  </a:lnTo>
                  <a:lnTo>
                    <a:pt x="677" y="1135"/>
                  </a:lnTo>
                  <a:lnTo>
                    <a:pt x="680" y="1126"/>
                  </a:lnTo>
                  <a:lnTo>
                    <a:pt x="683" y="1118"/>
                  </a:lnTo>
                  <a:lnTo>
                    <a:pt x="684" y="1110"/>
                  </a:lnTo>
                  <a:lnTo>
                    <a:pt x="686" y="1104"/>
                  </a:lnTo>
                  <a:lnTo>
                    <a:pt x="688" y="1098"/>
                  </a:lnTo>
                  <a:lnTo>
                    <a:pt x="689" y="1090"/>
                  </a:lnTo>
                  <a:lnTo>
                    <a:pt x="689" y="1086"/>
                  </a:lnTo>
                  <a:lnTo>
                    <a:pt x="689" y="1079"/>
                  </a:lnTo>
                  <a:lnTo>
                    <a:pt x="689" y="1075"/>
                  </a:lnTo>
                  <a:lnTo>
                    <a:pt x="689" y="1070"/>
                  </a:lnTo>
                  <a:lnTo>
                    <a:pt x="688" y="1065"/>
                  </a:lnTo>
                  <a:lnTo>
                    <a:pt x="686" y="1062"/>
                  </a:lnTo>
                  <a:lnTo>
                    <a:pt x="684" y="1059"/>
                  </a:lnTo>
                  <a:lnTo>
                    <a:pt x="681" y="1056"/>
                  </a:lnTo>
                  <a:lnTo>
                    <a:pt x="678" y="1054"/>
                  </a:lnTo>
                  <a:lnTo>
                    <a:pt x="674" y="1053"/>
                  </a:lnTo>
                  <a:lnTo>
                    <a:pt x="670" y="1053"/>
                  </a:lnTo>
                  <a:lnTo>
                    <a:pt x="666" y="1053"/>
                  </a:lnTo>
                  <a:lnTo>
                    <a:pt x="663" y="1054"/>
                  </a:lnTo>
                  <a:lnTo>
                    <a:pt x="658" y="1056"/>
                  </a:lnTo>
                  <a:lnTo>
                    <a:pt x="653" y="1059"/>
                  </a:lnTo>
                  <a:lnTo>
                    <a:pt x="649" y="1062"/>
                  </a:lnTo>
                  <a:lnTo>
                    <a:pt x="646" y="1065"/>
                  </a:lnTo>
                  <a:lnTo>
                    <a:pt x="644" y="1065"/>
                  </a:lnTo>
                  <a:lnTo>
                    <a:pt x="649" y="1058"/>
                  </a:lnTo>
                  <a:lnTo>
                    <a:pt x="652" y="1053"/>
                  </a:lnTo>
                  <a:lnTo>
                    <a:pt x="649" y="1048"/>
                  </a:lnTo>
                  <a:lnTo>
                    <a:pt x="647" y="1044"/>
                  </a:lnTo>
                  <a:lnTo>
                    <a:pt x="642" y="1039"/>
                  </a:lnTo>
                  <a:lnTo>
                    <a:pt x="641" y="1037"/>
                  </a:lnTo>
                  <a:lnTo>
                    <a:pt x="635" y="1036"/>
                  </a:lnTo>
                  <a:lnTo>
                    <a:pt x="638" y="1030"/>
                  </a:lnTo>
                  <a:lnTo>
                    <a:pt x="641" y="1023"/>
                  </a:lnTo>
                  <a:lnTo>
                    <a:pt x="642" y="1019"/>
                  </a:lnTo>
                  <a:lnTo>
                    <a:pt x="642" y="1014"/>
                  </a:lnTo>
                  <a:lnTo>
                    <a:pt x="642" y="1009"/>
                  </a:lnTo>
                  <a:lnTo>
                    <a:pt x="639" y="1003"/>
                  </a:lnTo>
                  <a:lnTo>
                    <a:pt x="636" y="1002"/>
                  </a:lnTo>
                  <a:lnTo>
                    <a:pt x="636" y="999"/>
                  </a:lnTo>
                  <a:lnTo>
                    <a:pt x="636" y="989"/>
                  </a:lnTo>
                  <a:lnTo>
                    <a:pt x="635" y="983"/>
                  </a:lnTo>
                  <a:lnTo>
                    <a:pt x="633" y="977"/>
                  </a:lnTo>
                  <a:lnTo>
                    <a:pt x="628" y="971"/>
                  </a:lnTo>
                  <a:lnTo>
                    <a:pt x="627" y="967"/>
                  </a:lnTo>
                  <a:lnTo>
                    <a:pt x="619" y="964"/>
                  </a:lnTo>
                  <a:lnTo>
                    <a:pt x="613" y="963"/>
                  </a:lnTo>
                  <a:lnTo>
                    <a:pt x="607" y="961"/>
                  </a:lnTo>
                  <a:lnTo>
                    <a:pt x="604" y="963"/>
                  </a:lnTo>
                  <a:lnTo>
                    <a:pt x="599" y="963"/>
                  </a:lnTo>
                  <a:lnTo>
                    <a:pt x="596" y="964"/>
                  </a:lnTo>
                  <a:lnTo>
                    <a:pt x="593" y="967"/>
                  </a:lnTo>
                  <a:lnTo>
                    <a:pt x="590" y="969"/>
                  </a:lnTo>
                  <a:lnTo>
                    <a:pt x="585" y="975"/>
                  </a:lnTo>
                  <a:lnTo>
                    <a:pt x="583" y="978"/>
                  </a:lnTo>
                  <a:lnTo>
                    <a:pt x="579" y="991"/>
                  </a:lnTo>
                  <a:lnTo>
                    <a:pt x="577" y="989"/>
                  </a:lnTo>
                  <a:lnTo>
                    <a:pt x="574" y="986"/>
                  </a:lnTo>
                  <a:lnTo>
                    <a:pt x="571" y="983"/>
                  </a:lnTo>
                  <a:lnTo>
                    <a:pt x="568" y="981"/>
                  </a:lnTo>
                  <a:lnTo>
                    <a:pt x="565" y="981"/>
                  </a:lnTo>
                  <a:lnTo>
                    <a:pt x="562" y="980"/>
                  </a:lnTo>
                  <a:lnTo>
                    <a:pt x="558" y="981"/>
                  </a:lnTo>
                  <a:lnTo>
                    <a:pt x="555" y="981"/>
                  </a:lnTo>
                  <a:lnTo>
                    <a:pt x="554" y="983"/>
                  </a:lnTo>
                  <a:lnTo>
                    <a:pt x="551" y="985"/>
                  </a:lnTo>
                  <a:lnTo>
                    <a:pt x="549" y="986"/>
                  </a:lnTo>
                  <a:lnTo>
                    <a:pt x="546" y="989"/>
                  </a:lnTo>
                  <a:lnTo>
                    <a:pt x="544" y="991"/>
                  </a:lnTo>
                  <a:lnTo>
                    <a:pt x="543" y="994"/>
                  </a:lnTo>
                  <a:lnTo>
                    <a:pt x="541" y="1000"/>
                  </a:lnTo>
                  <a:lnTo>
                    <a:pt x="540" y="1002"/>
                  </a:lnTo>
                  <a:lnTo>
                    <a:pt x="540" y="1000"/>
                  </a:lnTo>
                  <a:lnTo>
                    <a:pt x="549" y="972"/>
                  </a:lnTo>
                  <a:lnTo>
                    <a:pt x="551" y="972"/>
                  </a:lnTo>
                  <a:lnTo>
                    <a:pt x="558" y="972"/>
                  </a:lnTo>
                  <a:lnTo>
                    <a:pt x="572" y="971"/>
                  </a:lnTo>
                  <a:lnTo>
                    <a:pt x="580" y="969"/>
                  </a:lnTo>
                  <a:lnTo>
                    <a:pt x="586" y="966"/>
                  </a:lnTo>
                  <a:lnTo>
                    <a:pt x="594" y="960"/>
                  </a:lnTo>
                  <a:lnTo>
                    <a:pt x="600" y="952"/>
                  </a:lnTo>
                  <a:lnTo>
                    <a:pt x="616" y="946"/>
                  </a:lnTo>
                  <a:lnTo>
                    <a:pt x="619" y="944"/>
                  </a:lnTo>
                  <a:lnTo>
                    <a:pt x="622" y="938"/>
                  </a:lnTo>
                  <a:lnTo>
                    <a:pt x="622" y="932"/>
                  </a:lnTo>
                  <a:lnTo>
                    <a:pt x="641" y="929"/>
                  </a:lnTo>
                  <a:lnTo>
                    <a:pt x="646" y="926"/>
                  </a:lnTo>
                  <a:lnTo>
                    <a:pt x="649" y="924"/>
                  </a:lnTo>
                  <a:lnTo>
                    <a:pt x="653" y="921"/>
                  </a:lnTo>
                  <a:lnTo>
                    <a:pt x="655" y="918"/>
                  </a:lnTo>
                  <a:lnTo>
                    <a:pt x="656" y="913"/>
                  </a:lnTo>
                  <a:lnTo>
                    <a:pt x="656" y="910"/>
                  </a:lnTo>
                  <a:lnTo>
                    <a:pt x="656" y="905"/>
                  </a:lnTo>
                  <a:lnTo>
                    <a:pt x="656" y="901"/>
                  </a:lnTo>
                  <a:lnTo>
                    <a:pt x="692" y="851"/>
                  </a:lnTo>
                  <a:lnTo>
                    <a:pt x="661" y="829"/>
                  </a:lnTo>
                  <a:lnTo>
                    <a:pt x="663" y="775"/>
                  </a:lnTo>
                  <a:lnTo>
                    <a:pt x="652" y="776"/>
                  </a:lnTo>
                  <a:lnTo>
                    <a:pt x="650" y="778"/>
                  </a:lnTo>
                  <a:lnTo>
                    <a:pt x="641" y="779"/>
                  </a:lnTo>
                  <a:lnTo>
                    <a:pt x="636" y="781"/>
                  </a:lnTo>
                  <a:lnTo>
                    <a:pt x="633" y="784"/>
                  </a:lnTo>
                  <a:lnTo>
                    <a:pt x="633" y="783"/>
                  </a:lnTo>
                  <a:lnTo>
                    <a:pt x="636" y="778"/>
                  </a:lnTo>
                  <a:lnTo>
                    <a:pt x="638" y="773"/>
                  </a:lnTo>
                  <a:lnTo>
                    <a:pt x="639" y="770"/>
                  </a:lnTo>
                  <a:lnTo>
                    <a:pt x="639" y="765"/>
                  </a:lnTo>
                  <a:lnTo>
                    <a:pt x="638" y="759"/>
                  </a:lnTo>
                  <a:lnTo>
                    <a:pt x="644" y="755"/>
                  </a:lnTo>
                  <a:lnTo>
                    <a:pt x="647" y="750"/>
                  </a:lnTo>
                  <a:lnTo>
                    <a:pt x="650" y="745"/>
                  </a:lnTo>
                  <a:lnTo>
                    <a:pt x="652" y="741"/>
                  </a:lnTo>
                  <a:lnTo>
                    <a:pt x="652" y="736"/>
                  </a:lnTo>
                  <a:lnTo>
                    <a:pt x="652" y="731"/>
                  </a:lnTo>
                  <a:lnTo>
                    <a:pt x="652" y="727"/>
                  </a:lnTo>
                  <a:lnTo>
                    <a:pt x="650" y="722"/>
                  </a:lnTo>
                  <a:lnTo>
                    <a:pt x="649" y="719"/>
                  </a:lnTo>
                  <a:lnTo>
                    <a:pt x="646" y="716"/>
                  </a:lnTo>
                  <a:lnTo>
                    <a:pt x="646" y="714"/>
                  </a:lnTo>
                  <a:lnTo>
                    <a:pt x="642" y="713"/>
                  </a:lnTo>
                  <a:lnTo>
                    <a:pt x="641" y="711"/>
                  </a:lnTo>
                  <a:lnTo>
                    <a:pt x="639" y="711"/>
                  </a:lnTo>
                  <a:lnTo>
                    <a:pt x="638" y="710"/>
                  </a:lnTo>
                  <a:lnTo>
                    <a:pt x="635" y="710"/>
                  </a:lnTo>
                  <a:lnTo>
                    <a:pt x="632" y="710"/>
                  </a:lnTo>
                  <a:lnTo>
                    <a:pt x="628" y="705"/>
                  </a:lnTo>
                  <a:lnTo>
                    <a:pt x="624" y="702"/>
                  </a:lnTo>
                  <a:lnTo>
                    <a:pt x="621" y="700"/>
                  </a:lnTo>
                  <a:lnTo>
                    <a:pt x="618" y="699"/>
                  </a:lnTo>
                  <a:lnTo>
                    <a:pt x="613" y="697"/>
                  </a:lnTo>
                  <a:lnTo>
                    <a:pt x="608" y="697"/>
                  </a:lnTo>
                  <a:lnTo>
                    <a:pt x="605" y="699"/>
                  </a:lnTo>
                  <a:lnTo>
                    <a:pt x="600" y="700"/>
                  </a:lnTo>
                  <a:lnTo>
                    <a:pt x="599" y="700"/>
                  </a:lnTo>
                  <a:lnTo>
                    <a:pt x="611" y="683"/>
                  </a:lnTo>
                  <a:lnTo>
                    <a:pt x="622" y="664"/>
                  </a:lnTo>
                  <a:lnTo>
                    <a:pt x="628" y="652"/>
                  </a:lnTo>
                  <a:lnTo>
                    <a:pt x="632" y="643"/>
                  </a:lnTo>
                  <a:lnTo>
                    <a:pt x="635" y="635"/>
                  </a:lnTo>
                  <a:lnTo>
                    <a:pt x="636" y="619"/>
                  </a:lnTo>
                  <a:lnTo>
                    <a:pt x="636" y="610"/>
                  </a:lnTo>
                  <a:lnTo>
                    <a:pt x="635" y="596"/>
                  </a:lnTo>
                  <a:lnTo>
                    <a:pt x="633" y="588"/>
                  </a:lnTo>
                  <a:lnTo>
                    <a:pt x="628" y="574"/>
                  </a:lnTo>
                  <a:lnTo>
                    <a:pt x="627" y="570"/>
                  </a:lnTo>
                  <a:lnTo>
                    <a:pt x="619" y="557"/>
                  </a:lnTo>
                  <a:lnTo>
                    <a:pt x="613" y="550"/>
                  </a:lnTo>
                  <a:lnTo>
                    <a:pt x="610" y="545"/>
                  </a:lnTo>
                  <a:lnTo>
                    <a:pt x="591" y="529"/>
                  </a:lnTo>
                  <a:lnTo>
                    <a:pt x="572" y="515"/>
                  </a:lnTo>
                  <a:lnTo>
                    <a:pt x="566" y="511"/>
                  </a:lnTo>
                  <a:lnTo>
                    <a:pt x="572" y="508"/>
                  </a:lnTo>
                  <a:lnTo>
                    <a:pt x="576" y="506"/>
                  </a:lnTo>
                  <a:lnTo>
                    <a:pt x="580" y="500"/>
                  </a:lnTo>
                  <a:lnTo>
                    <a:pt x="582" y="497"/>
                  </a:lnTo>
                  <a:lnTo>
                    <a:pt x="594" y="500"/>
                  </a:lnTo>
                  <a:lnTo>
                    <a:pt x="600" y="501"/>
                  </a:lnTo>
                  <a:lnTo>
                    <a:pt x="607" y="500"/>
                  </a:lnTo>
                  <a:lnTo>
                    <a:pt x="610" y="500"/>
                  </a:lnTo>
                  <a:lnTo>
                    <a:pt x="619" y="498"/>
                  </a:lnTo>
                  <a:lnTo>
                    <a:pt x="625" y="494"/>
                  </a:lnTo>
                  <a:lnTo>
                    <a:pt x="632" y="489"/>
                  </a:lnTo>
                  <a:lnTo>
                    <a:pt x="633" y="486"/>
                  </a:lnTo>
                  <a:lnTo>
                    <a:pt x="635" y="481"/>
                  </a:lnTo>
                  <a:lnTo>
                    <a:pt x="636" y="475"/>
                  </a:lnTo>
                  <a:lnTo>
                    <a:pt x="646" y="470"/>
                  </a:lnTo>
                  <a:lnTo>
                    <a:pt x="655" y="466"/>
                  </a:lnTo>
                  <a:lnTo>
                    <a:pt x="664" y="459"/>
                  </a:lnTo>
                  <a:lnTo>
                    <a:pt x="666" y="458"/>
                  </a:lnTo>
                  <a:lnTo>
                    <a:pt x="670" y="450"/>
                  </a:lnTo>
                  <a:lnTo>
                    <a:pt x="675" y="444"/>
                  </a:lnTo>
                  <a:lnTo>
                    <a:pt x="678" y="438"/>
                  </a:lnTo>
                  <a:lnTo>
                    <a:pt x="680" y="431"/>
                  </a:lnTo>
                  <a:lnTo>
                    <a:pt x="681" y="424"/>
                  </a:lnTo>
                  <a:lnTo>
                    <a:pt x="681" y="419"/>
                  </a:lnTo>
                  <a:lnTo>
                    <a:pt x="680" y="413"/>
                  </a:lnTo>
                  <a:lnTo>
                    <a:pt x="677" y="408"/>
                  </a:lnTo>
                  <a:lnTo>
                    <a:pt x="674" y="405"/>
                  </a:lnTo>
                  <a:lnTo>
                    <a:pt x="672" y="403"/>
                  </a:lnTo>
                  <a:lnTo>
                    <a:pt x="670" y="403"/>
                  </a:lnTo>
                  <a:lnTo>
                    <a:pt x="672" y="399"/>
                  </a:lnTo>
                  <a:lnTo>
                    <a:pt x="677" y="393"/>
                  </a:lnTo>
                  <a:lnTo>
                    <a:pt x="678" y="385"/>
                  </a:lnTo>
                  <a:lnTo>
                    <a:pt x="678" y="379"/>
                  </a:lnTo>
                  <a:lnTo>
                    <a:pt x="677" y="369"/>
                  </a:lnTo>
                  <a:lnTo>
                    <a:pt x="672" y="360"/>
                  </a:lnTo>
                  <a:lnTo>
                    <a:pt x="667" y="358"/>
                  </a:lnTo>
                  <a:lnTo>
                    <a:pt x="656" y="354"/>
                  </a:lnTo>
                  <a:lnTo>
                    <a:pt x="656" y="349"/>
                  </a:lnTo>
                  <a:lnTo>
                    <a:pt x="656" y="346"/>
                  </a:lnTo>
                  <a:lnTo>
                    <a:pt x="655" y="341"/>
                  </a:lnTo>
                  <a:lnTo>
                    <a:pt x="652" y="340"/>
                  </a:lnTo>
                  <a:lnTo>
                    <a:pt x="650" y="337"/>
                  </a:lnTo>
                  <a:lnTo>
                    <a:pt x="644" y="334"/>
                  </a:lnTo>
                  <a:lnTo>
                    <a:pt x="639" y="332"/>
                  </a:lnTo>
                  <a:lnTo>
                    <a:pt x="641" y="327"/>
                  </a:lnTo>
                  <a:lnTo>
                    <a:pt x="642" y="326"/>
                  </a:lnTo>
                  <a:lnTo>
                    <a:pt x="649" y="316"/>
                  </a:lnTo>
                  <a:lnTo>
                    <a:pt x="653" y="307"/>
                  </a:lnTo>
                  <a:lnTo>
                    <a:pt x="653" y="304"/>
                  </a:lnTo>
                  <a:lnTo>
                    <a:pt x="653" y="299"/>
                  </a:lnTo>
                  <a:lnTo>
                    <a:pt x="652" y="293"/>
                  </a:lnTo>
                  <a:lnTo>
                    <a:pt x="649" y="289"/>
                  </a:lnTo>
                  <a:lnTo>
                    <a:pt x="646" y="287"/>
                  </a:lnTo>
                  <a:lnTo>
                    <a:pt x="635" y="284"/>
                  </a:lnTo>
                  <a:lnTo>
                    <a:pt x="632" y="284"/>
                  </a:lnTo>
                  <a:lnTo>
                    <a:pt x="619" y="284"/>
                  </a:lnTo>
                  <a:lnTo>
                    <a:pt x="614" y="285"/>
                  </a:lnTo>
                  <a:lnTo>
                    <a:pt x="610" y="289"/>
                  </a:lnTo>
                  <a:lnTo>
                    <a:pt x="605" y="281"/>
                  </a:lnTo>
                  <a:lnTo>
                    <a:pt x="604" y="279"/>
                  </a:lnTo>
                  <a:lnTo>
                    <a:pt x="602" y="278"/>
                  </a:lnTo>
                  <a:lnTo>
                    <a:pt x="600" y="276"/>
                  </a:lnTo>
                  <a:lnTo>
                    <a:pt x="597" y="275"/>
                  </a:lnTo>
                  <a:lnTo>
                    <a:pt x="596" y="273"/>
                  </a:lnTo>
                  <a:lnTo>
                    <a:pt x="594" y="271"/>
                  </a:lnTo>
                  <a:lnTo>
                    <a:pt x="591" y="271"/>
                  </a:lnTo>
                  <a:lnTo>
                    <a:pt x="590" y="271"/>
                  </a:lnTo>
                  <a:lnTo>
                    <a:pt x="586" y="271"/>
                  </a:lnTo>
                  <a:lnTo>
                    <a:pt x="585" y="271"/>
                  </a:lnTo>
                  <a:lnTo>
                    <a:pt x="585" y="270"/>
                  </a:lnTo>
                  <a:lnTo>
                    <a:pt x="586" y="268"/>
                  </a:lnTo>
                  <a:lnTo>
                    <a:pt x="588" y="267"/>
                  </a:lnTo>
                  <a:lnTo>
                    <a:pt x="588" y="264"/>
                  </a:lnTo>
                  <a:lnTo>
                    <a:pt x="590" y="262"/>
                  </a:lnTo>
                  <a:lnTo>
                    <a:pt x="590" y="259"/>
                  </a:lnTo>
                  <a:lnTo>
                    <a:pt x="588" y="257"/>
                  </a:lnTo>
                  <a:lnTo>
                    <a:pt x="588" y="253"/>
                  </a:lnTo>
                  <a:lnTo>
                    <a:pt x="582" y="237"/>
                  </a:lnTo>
                  <a:lnTo>
                    <a:pt x="591" y="237"/>
                  </a:lnTo>
                  <a:lnTo>
                    <a:pt x="596" y="237"/>
                  </a:lnTo>
                  <a:lnTo>
                    <a:pt x="602" y="236"/>
                  </a:lnTo>
                  <a:lnTo>
                    <a:pt x="607" y="234"/>
                  </a:lnTo>
                  <a:lnTo>
                    <a:pt x="610" y="231"/>
                  </a:lnTo>
                  <a:lnTo>
                    <a:pt x="613" y="228"/>
                  </a:lnTo>
                  <a:lnTo>
                    <a:pt x="616" y="225"/>
                  </a:lnTo>
                  <a:lnTo>
                    <a:pt x="618" y="220"/>
                  </a:lnTo>
                  <a:lnTo>
                    <a:pt x="619" y="215"/>
                  </a:lnTo>
                  <a:lnTo>
                    <a:pt x="619" y="209"/>
                  </a:lnTo>
                  <a:lnTo>
                    <a:pt x="619" y="202"/>
                  </a:lnTo>
                  <a:lnTo>
                    <a:pt x="619" y="198"/>
                  </a:lnTo>
                  <a:lnTo>
                    <a:pt x="636" y="188"/>
                  </a:lnTo>
                  <a:lnTo>
                    <a:pt x="652" y="177"/>
                  </a:lnTo>
                  <a:lnTo>
                    <a:pt x="656" y="172"/>
                  </a:lnTo>
                  <a:lnTo>
                    <a:pt x="663" y="164"/>
                  </a:lnTo>
                  <a:lnTo>
                    <a:pt x="666" y="161"/>
                  </a:lnTo>
                  <a:lnTo>
                    <a:pt x="667" y="158"/>
                  </a:lnTo>
                  <a:lnTo>
                    <a:pt x="667" y="156"/>
                  </a:lnTo>
                  <a:lnTo>
                    <a:pt x="669" y="153"/>
                  </a:lnTo>
                  <a:lnTo>
                    <a:pt x="669" y="150"/>
                  </a:lnTo>
                  <a:lnTo>
                    <a:pt x="669" y="149"/>
                  </a:lnTo>
                  <a:lnTo>
                    <a:pt x="669" y="146"/>
                  </a:lnTo>
                  <a:lnTo>
                    <a:pt x="667" y="144"/>
                  </a:lnTo>
                  <a:lnTo>
                    <a:pt x="667" y="141"/>
                  </a:lnTo>
                  <a:lnTo>
                    <a:pt x="666" y="139"/>
                  </a:lnTo>
                  <a:lnTo>
                    <a:pt x="664" y="136"/>
                  </a:lnTo>
                  <a:lnTo>
                    <a:pt x="663" y="135"/>
                  </a:lnTo>
                  <a:lnTo>
                    <a:pt x="656" y="130"/>
                  </a:lnTo>
                  <a:lnTo>
                    <a:pt x="658" y="124"/>
                  </a:lnTo>
                  <a:lnTo>
                    <a:pt x="660" y="114"/>
                  </a:lnTo>
                  <a:lnTo>
                    <a:pt x="660" y="110"/>
                  </a:lnTo>
                  <a:lnTo>
                    <a:pt x="658" y="107"/>
                  </a:lnTo>
                  <a:lnTo>
                    <a:pt x="655" y="102"/>
                  </a:lnTo>
                  <a:lnTo>
                    <a:pt x="653" y="101"/>
                  </a:lnTo>
                  <a:lnTo>
                    <a:pt x="650" y="99"/>
                  </a:lnTo>
                  <a:lnTo>
                    <a:pt x="642" y="97"/>
                  </a:lnTo>
                  <a:lnTo>
                    <a:pt x="644" y="93"/>
                  </a:lnTo>
                  <a:lnTo>
                    <a:pt x="646" y="90"/>
                  </a:lnTo>
                  <a:lnTo>
                    <a:pt x="647" y="87"/>
                  </a:lnTo>
                  <a:lnTo>
                    <a:pt x="647" y="82"/>
                  </a:lnTo>
                  <a:lnTo>
                    <a:pt x="649" y="79"/>
                  </a:lnTo>
                  <a:lnTo>
                    <a:pt x="649" y="76"/>
                  </a:lnTo>
                  <a:lnTo>
                    <a:pt x="649" y="73"/>
                  </a:lnTo>
                  <a:lnTo>
                    <a:pt x="649" y="69"/>
                  </a:lnTo>
                  <a:lnTo>
                    <a:pt x="647" y="66"/>
                  </a:lnTo>
                  <a:lnTo>
                    <a:pt x="647" y="65"/>
                  </a:lnTo>
                  <a:lnTo>
                    <a:pt x="646" y="62"/>
                  </a:lnTo>
                  <a:lnTo>
                    <a:pt x="644" y="59"/>
                  </a:lnTo>
                  <a:lnTo>
                    <a:pt x="642" y="57"/>
                  </a:lnTo>
                  <a:lnTo>
                    <a:pt x="639" y="55"/>
                  </a:lnTo>
                  <a:lnTo>
                    <a:pt x="638" y="54"/>
                  </a:lnTo>
                  <a:lnTo>
                    <a:pt x="635" y="52"/>
                  </a:lnTo>
                  <a:lnTo>
                    <a:pt x="633" y="52"/>
                  </a:lnTo>
                  <a:lnTo>
                    <a:pt x="630" y="52"/>
                  </a:lnTo>
                  <a:lnTo>
                    <a:pt x="627" y="52"/>
                  </a:lnTo>
                  <a:lnTo>
                    <a:pt x="624" y="52"/>
                  </a:lnTo>
                  <a:lnTo>
                    <a:pt x="621" y="54"/>
                  </a:lnTo>
                  <a:lnTo>
                    <a:pt x="618" y="55"/>
                  </a:lnTo>
                  <a:lnTo>
                    <a:pt x="616" y="57"/>
                  </a:lnTo>
                  <a:lnTo>
                    <a:pt x="613" y="59"/>
                  </a:lnTo>
                  <a:lnTo>
                    <a:pt x="610" y="60"/>
                  </a:lnTo>
                  <a:lnTo>
                    <a:pt x="607" y="63"/>
                  </a:lnTo>
                  <a:lnTo>
                    <a:pt x="604" y="66"/>
                  </a:lnTo>
                  <a:lnTo>
                    <a:pt x="602" y="68"/>
                  </a:lnTo>
                  <a:lnTo>
                    <a:pt x="600" y="68"/>
                  </a:lnTo>
                  <a:lnTo>
                    <a:pt x="591" y="63"/>
                  </a:lnTo>
                  <a:lnTo>
                    <a:pt x="591" y="55"/>
                  </a:lnTo>
                  <a:lnTo>
                    <a:pt x="591" y="52"/>
                  </a:lnTo>
                  <a:lnTo>
                    <a:pt x="590" y="51"/>
                  </a:lnTo>
                  <a:lnTo>
                    <a:pt x="588" y="48"/>
                  </a:lnTo>
                  <a:lnTo>
                    <a:pt x="586" y="46"/>
                  </a:lnTo>
                  <a:lnTo>
                    <a:pt x="585" y="45"/>
                  </a:lnTo>
                  <a:lnTo>
                    <a:pt x="582" y="43"/>
                  </a:lnTo>
                  <a:lnTo>
                    <a:pt x="580" y="41"/>
                  </a:lnTo>
                  <a:lnTo>
                    <a:pt x="577" y="41"/>
                  </a:lnTo>
                  <a:lnTo>
                    <a:pt x="572" y="40"/>
                  </a:lnTo>
                  <a:lnTo>
                    <a:pt x="568" y="38"/>
                  </a:lnTo>
                  <a:lnTo>
                    <a:pt x="562" y="40"/>
                  </a:lnTo>
                  <a:lnTo>
                    <a:pt x="557" y="40"/>
                  </a:lnTo>
                  <a:lnTo>
                    <a:pt x="555" y="40"/>
                  </a:lnTo>
                  <a:lnTo>
                    <a:pt x="555" y="37"/>
                  </a:lnTo>
                  <a:lnTo>
                    <a:pt x="555" y="32"/>
                  </a:lnTo>
                  <a:lnTo>
                    <a:pt x="555" y="26"/>
                  </a:lnTo>
                  <a:lnTo>
                    <a:pt x="554" y="21"/>
                  </a:lnTo>
                  <a:lnTo>
                    <a:pt x="552" y="15"/>
                  </a:lnTo>
                  <a:lnTo>
                    <a:pt x="549" y="10"/>
                  </a:lnTo>
                  <a:lnTo>
                    <a:pt x="548" y="9"/>
                  </a:lnTo>
                  <a:lnTo>
                    <a:pt x="546" y="7"/>
                  </a:lnTo>
                  <a:lnTo>
                    <a:pt x="543" y="4"/>
                  </a:lnTo>
                  <a:lnTo>
                    <a:pt x="541" y="3"/>
                  </a:lnTo>
                  <a:lnTo>
                    <a:pt x="538" y="3"/>
                  </a:lnTo>
                  <a:lnTo>
                    <a:pt x="535" y="1"/>
                  </a:lnTo>
                  <a:lnTo>
                    <a:pt x="534" y="1"/>
                  </a:lnTo>
                  <a:lnTo>
                    <a:pt x="530" y="0"/>
                  </a:lnTo>
                  <a:lnTo>
                    <a:pt x="527" y="1"/>
                  </a:lnTo>
                  <a:lnTo>
                    <a:pt x="524" y="1"/>
                  </a:lnTo>
                  <a:lnTo>
                    <a:pt x="521" y="3"/>
                  </a:lnTo>
                  <a:lnTo>
                    <a:pt x="518" y="4"/>
                  </a:lnTo>
                  <a:lnTo>
                    <a:pt x="515" y="6"/>
                  </a:lnTo>
                  <a:lnTo>
                    <a:pt x="512" y="9"/>
                  </a:lnTo>
                  <a:lnTo>
                    <a:pt x="507" y="14"/>
                  </a:lnTo>
                  <a:lnTo>
                    <a:pt x="504" y="18"/>
                  </a:lnTo>
                  <a:lnTo>
                    <a:pt x="501" y="23"/>
                  </a:lnTo>
                  <a:lnTo>
                    <a:pt x="501" y="32"/>
                  </a:lnTo>
                  <a:lnTo>
                    <a:pt x="493" y="27"/>
                  </a:lnTo>
                  <a:lnTo>
                    <a:pt x="492" y="26"/>
                  </a:lnTo>
                  <a:lnTo>
                    <a:pt x="488" y="26"/>
                  </a:lnTo>
                  <a:lnTo>
                    <a:pt x="487" y="26"/>
                  </a:lnTo>
                  <a:lnTo>
                    <a:pt x="484" y="24"/>
                  </a:lnTo>
                  <a:lnTo>
                    <a:pt x="481" y="24"/>
                  </a:lnTo>
                  <a:lnTo>
                    <a:pt x="479" y="26"/>
                  </a:lnTo>
                  <a:lnTo>
                    <a:pt x="476" y="26"/>
                  </a:lnTo>
                  <a:lnTo>
                    <a:pt x="474" y="27"/>
                  </a:lnTo>
                  <a:lnTo>
                    <a:pt x="471" y="27"/>
                  </a:lnTo>
                  <a:lnTo>
                    <a:pt x="470" y="29"/>
                  </a:lnTo>
                  <a:lnTo>
                    <a:pt x="468" y="31"/>
                  </a:lnTo>
                  <a:lnTo>
                    <a:pt x="467" y="34"/>
                  </a:lnTo>
                  <a:lnTo>
                    <a:pt x="465" y="35"/>
                  </a:lnTo>
                  <a:lnTo>
                    <a:pt x="464" y="37"/>
                  </a:lnTo>
                  <a:lnTo>
                    <a:pt x="462" y="40"/>
                  </a:lnTo>
                  <a:lnTo>
                    <a:pt x="462" y="43"/>
                  </a:lnTo>
                  <a:lnTo>
                    <a:pt x="460" y="46"/>
                  </a:lnTo>
                  <a:lnTo>
                    <a:pt x="460" y="49"/>
                  </a:lnTo>
                  <a:lnTo>
                    <a:pt x="460" y="52"/>
                  </a:lnTo>
                  <a:lnTo>
                    <a:pt x="460" y="59"/>
                  </a:lnTo>
                  <a:lnTo>
                    <a:pt x="462" y="65"/>
                  </a:lnTo>
                  <a:lnTo>
                    <a:pt x="459" y="65"/>
                  </a:lnTo>
                  <a:lnTo>
                    <a:pt x="457" y="65"/>
                  </a:lnTo>
                  <a:lnTo>
                    <a:pt x="454" y="65"/>
                  </a:lnTo>
                  <a:lnTo>
                    <a:pt x="451" y="65"/>
                  </a:lnTo>
                  <a:lnTo>
                    <a:pt x="450" y="66"/>
                  </a:lnTo>
                  <a:lnTo>
                    <a:pt x="446" y="68"/>
                  </a:lnTo>
                  <a:lnTo>
                    <a:pt x="445" y="69"/>
                  </a:lnTo>
                  <a:lnTo>
                    <a:pt x="443" y="71"/>
                  </a:lnTo>
                  <a:lnTo>
                    <a:pt x="442" y="73"/>
                  </a:lnTo>
                  <a:lnTo>
                    <a:pt x="440" y="74"/>
                  </a:lnTo>
                  <a:lnTo>
                    <a:pt x="439" y="76"/>
                  </a:lnTo>
                  <a:lnTo>
                    <a:pt x="437" y="80"/>
                  </a:lnTo>
                  <a:lnTo>
                    <a:pt x="437" y="85"/>
                  </a:lnTo>
                  <a:lnTo>
                    <a:pt x="437" y="93"/>
                  </a:lnTo>
                  <a:lnTo>
                    <a:pt x="439" y="101"/>
                  </a:lnTo>
                  <a:lnTo>
                    <a:pt x="440" y="108"/>
                  </a:lnTo>
                  <a:lnTo>
                    <a:pt x="443" y="116"/>
                  </a:lnTo>
                  <a:lnTo>
                    <a:pt x="446" y="122"/>
                  </a:lnTo>
                  <a:lnTo>
                    <a:pt x="448" y="124"/>
                  </a:lnTo>
                  <a:lnTo>
                    <a:pt x="453" y="133"/>
                  </a:lnTo>
                  <a:lnTo>
                    <a:pt x="446" y="133"/>
                  </a:lnTo>
                  <a:lnTo>
                    <a:pt x="443" y="135"/>
                  </a:lnTo>
                  <a:lnTo>
                    <a:pt x="442" y="136"/>
                  </a:lnTo>
                  <a:lnTo>
                    <a:pt x="439" y="136"/>
                  </a:lnTo>
                  <a:lnTo>
                    <a:pt x="437" y="138"/>
                  </a:lnTo>
                  <a:lnTo>
                    <a:pt x="436" y="141"/>
                  </a:lnTo>
                  <a:lnTo>
                    <a:pt x="434" y="142"/>
                  </a:lnTo>
                  <a:lnTo>
                    <a:pt x="432" y="146"/>
                  </a:lnTo>
                  <a:lnTo>
                    <a:pt x="431" y="149"/>
                  </a:lnTo>
                  <a:lnTo>
                    <a:pt x="429" y="152"/>
                  </a:lnTo>
                  <a:lnTo>
                    <a:pt x="429" y="156"/>
                  </a:lnTo>
                  <a:lnTo>
                    <a:pt x="429" y="160"/>
                  </a:lnTo>
                  <a:lnTo>
                    <a:pt x="431" y="164"/>
                  </a:lnTo>
                  <a:lnTo>
                    <a:pt x="431" y="169"/>
                  </a:lnTo>
                  <a:lnTo>
                    <a:pt x="432" y="174"/>
                  </a:lnTo>
                  <a:lnTo>
                    <a:pt x="436" y="178"/>
                  </a:lnTo>
                  <a:lnTo>
                    <a:pt x="437" y="184"/>
                  </a:lnTo>
                  <a:lnTo>
                    <a:pt x="440" y="191"/>
                  </a:lnTo>
                  <a:lnTo>
                    <a:pt x="443" y="197"/>
                  </a:lnTo>
                  <a:lnTo>
                    <a:pt x="439" y="198"/>
                  </a:lnTo>
                  <a:lnTo>
                    <a:pt x="436" y="203"/>
                  </a:lnTo>
                  <a:lnTo>
                    <a:pt x="432" y="206"/>
                  </a:lnTo>
                  <a:lnTo>
                    <a:pt x="431" y="209"/>
                  </a:lnTo>
                  <a:lnTo>
                    <a:pt x="431" y="214"/>
                  </a:lnTo>
                  <a:lnTo>
                    <a:pt x="429" y="217"/>
                  </a:lnTo>
                  <a:lnTo>
                    <a:pt x="429" y="222"/>
                  </a:lnTo>
                  <a:lnTo>
                    <a:pt x="431" y="226"/>
                  </a:lnTo>
                  <a:lnTo>
                    <a:pt x="432" y="231"/>
                  </a:lnTo>
                  <a:lnTo>
                    <a:pt x="434" y="236"/>
                  </a:lnTo>
                  <a:lnTo>
                    <a:pt x="437" y="242"/>
                  </a:lnTo>
                  <a:lnTo>
                    <a:pt x="442" y="247"/>
                  </a:lnTo>
                  <a:lnTo>
                    <a:pt x="451" y="253"/>
                  </a:lnTo>
                  <a:lnTo>
                    <a:pt x="457" y="259"/>
                  </a:lnTo>
                  <a:lnTo>
                    <a:pt x="465" y="262"/>
                  </a:lnTo>
                  <a:lnTo>
                    <a:pt x="464" y="268"/>
                  </a:lnTo>
                  <a:lnTo>
                    <a:pt x="454" y="264"/>
                  </a:lnTo>
                  <a:lnTo>
                    <a:pt x="448" y="264"/>
                  </a:lnTo>
                  <a:lnTo>
                    <a:pt x="443" y="264"/>
                  </a:lnTo>
                  <a:lnTo>
                    <a:pt x="439" y="256"/>
                  </a:lnTo>
                  <a:lnTo>
                    <a:pt x="432" y="248"/>
                  </a:lnTo>
                  <a:lnTo>
                    <a:pt x="431" y="247"/>
                  </a:lnTo>
                  <a:lnTo>
                    <a:pt x="423" y="243"/>
                  </a:lnTo>
                  <a:lnTo>
                    <a:pt x="418" y="243"/>
                  </a:lnTo>
                  <a:lnTo>
                    <a:pt x="414" y="245"/>
                  </a:lnTo>
                  <a:lnTo>
                    <a:pt x="409" y="247"/>
                  </a:lnTo>
                  <a:lnTo>
                    <a:pt x="406" y="250"/>
                  </a:lnTo>
                  <a:lnTo>
                    <a:pt x="406" y="251"/>
                  </a:lnTo>
                  <a:lnTo>
                    <a:pt x="404" y="251"/>
                  </a:lnTo>
                  <a:lnTo>
                    <a:pt x="401" y="240"/>
                  </a:lnTo>
                  <a:lnTo>
                    <a:pt x="395" y="231"/>
                  </a:lnTo>
                  <a:lnTo>
                    <a:pt x="387" y="226"/>
                  </a:lnTo>
                  <a:lnTo>
                    <a:pt x="383" y="225"/>
                  </a:lnTo>
                  <a:lnTo>
                    <a:pt x="378" y="223"/>
                  </a:lnTo>
                  <a:lnTo>
                    <a:pt x="373" y="225"/>
                  </a:lnTo>
                  <a:lnTo>
                    <a:pt x="369" y="226"/>
                  </a:lnTo>
                  <a:lnTo>
                    <a:pt x="364" y="229"/>
                  </a:lnTo>
                  <a:lnTo>
                    <a:pt x="359" y="234"/>
                  </a:lnTo>
                  <a:lnTo>
                    <a:pt x="356" y="239"/>
                  </a:lnTo>
                  <a:lnTo>
                    <a:pt x="355" y="245"/>
                  </a:lnTo>
                  <a:lnTo>
                    <a:pt x="353" y="251"/>
                  </a:lnTo>
                  <a:lnTo>
                    <a:pt x="352" y="259"/>
                  </a:lnTo>
                  <a:lnTo>
                    <a:pt x="353" y="262"/>
                  </a:lnTo>
                  <a:lnTo>
                    <a:pt x="352" y="262"/>
                  </a:lnTo>
                  <a:lnTo>
                    <a:pt x="348" y="259"/>
                  </a:lnTo>
                  <a:lnTo>
                    <a:pt x="347" y="259"/>
                  </a:lnTo>
                  <a:lnTo>
                    <a:pt x="350" y="251"/>
                  </a:lnTo>
                  <a:lnTo>
                    <a:pt x="352" y="248"/>
                  </a:lnTo>
                  <a:lnTo>
                    <a:pt x="352" y="240"/>
                  </a:lnTo>
                  <a:lnTo>
                    <a:pt x="352" y="233"/>
                  </a:lnTo>
                  <a:lnTo>
                    <a:pt x="352" y="228"/>
                  </a:lnTo>
                  <a:lnTo>
                    <a:pt x="348" y="220"/>
                  </a:lnTo>
                  <a:lnTo>
                    <a:pt x="345" y="215"/>
                  </a:lnTo>
                  <a:lnTo>
                    <a:pt x="339" y="211"/>
                  </a:lnTo>
                  <a:lnTo>
                    <a:pt x="336" y="209"/>
                  </a:lnTo>
                  <a:lnTo>
                    <a:pt x="327" y="208"/>
                  </a:lnTo>
                  <a:lnTo>
                    <a:pt x="322" y="209"/>
                  </a:lnTo>
                  <a:lnTo>
                    <a:pt x="314" y="212"/>
                  </a:lnTo>
                  <a:lnTo>
                    <a:pt x="306" y="217"/>
                  </a:lnTo>
                  <a:lnTo>
                    <a:pt x="300" y="225"/>
                  </a:lnTo>
                  <a:lnTo>
                    <a:pt x="294" y="234"/>
                  </a:lnTo>
                  <a:lnTo>
                    <a:pt x="292" y="237"/>
                  </a:lnTo>
                  <a:lnTo>
                    <a:pt x="292" y="239"/>
                  </a:lnTo>
                  <a:lnTo>
                    <a:pt x="289" y="239"/>
                  </a:lnTo>
                  <a:lnTo>
                    <a:pt x="286" y="237"/>
                  </a:lnTo>
                  <a:lnTo>
                    <a:pt x="283" y="237"/>
                  </a:lnTo>
                  <a:lnTo>
                    <a:pt x="282" y="237"/>
                  </a:lnTo>
                  <a:lnTo>
                    <a:pt x="278" y="237"/>
                  </a:lnTo>
                  <a:lnTo>
                    <a:pt x="275" y="239"/>
                  </a:lnTo>
                  <a:lnTo>
                    <a:pt x="274" y="239"/>
                  </a:lnTo>
                  <a:lnTo>
                    <a:pt x="271" y="239"/>
                  </a:lnTo>
                  <a:lnTo>
                    <a:pt x="269" y="240"/>
                  </a:lnTo>
                  <a:lnTo>
                    <a:pt x="266" y="242"/>
                  </a:lnTo>
                  <a:lnTo>
                    <a:pt x="264" y="243"/>
                  </a:lnTo>
                  <a:lnTo>
                    <a:pt x="263" y="245"/>
                  </a:lnTo>
                  <a:lnTo>
                    <a:pt x="261" y="247"/>
                  </a:lnTo>
                  <a:lnTo>
                    <a:pt x="260" y="248"/>
                  </a:lnTo>
                  <a:lnTo>
                    <a:pt x="258" y="251"/>
                  </a:lnTo>
                  <a:lnTo>
                    <a:pt x="257" y="253"/>
                  </a:lnTo>
                  <a:lnTo>
                    <a:pt x="255" y="256"/>
                  </a:lnTo>
                  <a:lnTo>
                    <a:pt x="255" y="257"/>
                  </a:lnTo>
                  <a:lnTo>
                    <a:pt x="255" y="261"/>
                  </a:lnTo>
                  <a:lnTo>
                    <a:pt x="255" y="264"/>
                  </a:lnTo>
                  <a:lnTo>
                    <a:pt x="255" y="267"/>
                  </a:lnTo>
                  <a:lnTo>
                    <a:pt x="255" y="270"/>
                  </a:lnTo>
                  <a:lnTo>
                    <a:pt x="257" y="271"/>
                  </a:lnTo>
                  <a:lnTo>
                    <a:pt x="257" y="275"/>
                  </a:lnTo>
                  <a:lnTo>
                    <a:pt x="258" y="278"/>
                  </a:lnTo>
                  <a:lnTo>
                    <a:pt x="261" y="282"/>
                  </a:lnTo>
                  <a:lnTo>
                    <a:pt x="263" y="287"/>
                  </a:lnTo>
                  <a:lnTo>
                    <a:pt x="264" y="292"/>
                  </a:lnTo>
                  <a:lnTo>
                    <a:pt x="261" y="295"/>
                  </a:lnTo>
                  <a:lnTo>
                    <a:pt x="260" y="299"/>
                  </a:lnTo>
                  <a:lnTo>
                    <a:pt x="258" y="306"/>
                  </a:lnTo>
                  <a:lnTo>
                    <a:pt x="258" y="312"/>
                  </a:lnTo>
                  <a:lnTo>
                    <a:pt x="258" y="320"/>
                  </a:lnTo>
                  <a:lnTo>
                    <a:pt x="260" y="326"/>
                  </a:lnTo>
                  <a:lnTo>
                    <a:pt x="255" y="324"/>
                  </a:lnTo>
                  <a:lnTo>
                    <a:pt x="249" y="326"/>
                  </a:lnTo>
                  <a:lnTo>
                    <a:pt x="244" y="326"/>
                  </a:lnTo>
                  <a:lnTo>
                    <a:pt x="240" y="327"/>
                  </a:lnTo>
                  <a:lnTo>
                    <a:pt x="235" y="329"/>
                  </a:lnTo>
                  <a:lnTo>
                    <a:pt x="230" y="330"/>
                  </a:lnTo>
                  <a:lnTo>
                    <a:pt x="226" y="334"/>
                  </a:lnTo>
                  <a:lnTo>
                    <a:pt x="221" y="337"/>
                  </a:lnTo>
                  <a:lnTo>
                    <a:pt x="218" y="340"/>
                  </a:lnTo>
                  <a:lnTo>
                    <a:pt x="215" y="343"/>
                  </a:lnTo>
                  <a:lnTo>
                    <a:pt x="212" y="346"/>
                  </a:lnTo>
                  <a:lnTo>
                    <a:pt x="208" y="351"/>
                  </a:lnTo>
                  <a:lnTo>
                    <a:pt x="207" y="354"/>
                  </a:lnTo>
                  <a:lnTo>
                    <a:pt x="204" y="358"/>
                  </a:lnTo>
                  <a:lnTo>
                    <a:pt x="202" y="363"/>
                  </a:lnTo>
                  <a:lnTo>
                    <a:pt x="202" y="368"/>
                  </a:lnTo>
                  <a:lnTo>
                    <a:pt x="201" y="372"/>
                  </a:lnTo>
                  <a:lnTo>
                    <a:pt x="201" y="377"/>
                  </a:lnTo>
                  <a:lnTo>
                    <a:pt x="201" y="382"/>
                  </a:lnTo>
                  <a:lnTo>
                    <a:pt x="202" y="386"/>
                  </a:lnTo>
                  <a:lnTo>
                    <a:pt x="204" y="391"/>
                  </a:lnTo>
                  <a:lnTo>
                    <a:pt x="205" y="396"/>
                  </a:lnTo>
                  <a:lnTo>
                    <a:pt x="208" y="400"/>
                  </a:lnTo>
                  <a:lnTo>
                    <a:pt x="210" y="405"/>
                  </a:lnTo>
                  <a:lnTo>
                    <a:pt x="215" y="410"/>
                  </a:lnTo>
                  <a:lnTo>
                    <a:pt x="218" y="413"/>
                  </a:lnTo>
                  <a:lnTo>
                    <a:pt x="222" y="417"/>
                  </a:lnTo>
                  <a:lnTo>
                    <a:pt x="229" y="421"/>
                  </a:lnTo>
                  <a:lnTo>
                    <a:pt x="233" y="424"/>
                  </a:lnTo>
                  <a:lnTo>
                    <a:pt x="240" y="427"/>
                  </a:lnTo>
                  <a:lnTo>
                    <a:pt x="243" y="428"/>
                  </a:lnTo>
                  <a:lnTo>
                    <a:pt x="244" y="435"/>
                  </a:lnTo>
                  <a:lnTo>
                    <a:pt x="246" y="441"/>
                  </a:lnTo>
                  <a:lnTo>
                    <a:pt x="249" y="445"/>
                  </a:lnTo>
                  <a:lnTo>
                    <a:pt x="252" y="450"/>
                  </a:lnTo>
                  <a:lnTo>
                    <a:pt x="258" y="455"/>
                  </a:lnTo>
                  <a:lnTo>
                    <a:pt x="264" y="458"/>
                  </a:lnTo>
                  <a:lnTo>
                    <a:pt x="271" y="459"/>
                  </a:lnTo>
                  <a:lnTo>
                    <a:pt x="278" y="461"/>
                  </a:lnTo>
                  <a:lnTo>
                    <a:pt x="288" y="463"/>
                  </a:lnTo>
                  <a:lnTo>
                    <a:pt x="302" y="461"/>
                  </a:lnTo>
                  <a:lnTo>
                    <a:pt x="322" y="461"/>
                  </a:lnTo>
                  <a:lnTo>
                    <a:pt x="322" y="466"/>
                  </a:lnTo>
                  <a:lnTo>
                    <a:pt x="324" y="469"/>
                  </a:lnTo>
                  <a:lnTo>
                    <a:pt x="325" y="472"/>
                  </a:lnTo>
                  <a:lnTo>
                    <a:pt x="328" y="475"/>
                  </a:lnTo>
                  <a:lnTo>
                    <a:pt x="331" y="476"/>
                  </a:lnTo>
                  <a:lnTo>
                    <a:pt x="336" y="480"/>
                  </a:lnTo>
                  <a:lnTo>
                    <a:pt x="344" y="481"/>
                  </a:lnTo>
                  <a:lnTo>
                    <a:pt x="352" y="483"/>
                  </a:lnTo>
                  <a:lnTo>
                    <a:pt x="369" y="483"/>
                  </a:lnTo>
                  <a:lnTo>
                    <a:pt x="375" y="483"/>
                  </a:lnTo>
                  <a:lnTo>
                    <a:pt x="375" y="487"/>
                  </a:lnTo>
                  <a:lnTo>
                    <a:pt x="380" y="495"/>
                  </a:lnTo>
                  <a:lnTo>
                    <a:pt x="381" y="501"/>
                  </a:lnTo>
                  <a:lnTo>
                    <a:pt x="384" y="508"/>
                  </a:lnTo>
                  <a:lnTo>
                    <a:pt x="387" y="511"/>
                  </a:lnTo>
                  <a:lnTo>
                    <a:pt x="392" y="515"/>
                  </a:lnTo>
                  <a:lnTo>
                    <a:pt x="397" y="520"/>
                  </a:lnTo>
                  <a:lnTo>
                    <a:pt x="398" y="520"/>
                  </a:lnTo>
                  <a:lnTo>
                    <a:pt x="395" y="539"/>
                  </a:lnTo>
                  <a:lnTo>
                    <a:pt x="386" y="528"/>
                  </a:lnTo>
                  <a:lnTo>
                    <a:pt x="383" y="525"/>
                  </a:lnTo>
                  <a:lnTo>
                    <a:pt x="376" y="523"/>
                  </a:lnTo>
                  <a:lnTo>
                    <a:pt x="372" y="522"/>
                  </a:lnTo>
                  <a:lnTo>
                    <a:pt x="370" y="522"/>
                  </a:lnTo>
                  <a:lnTo>
                    <a:pt x="369" y="520"/>
                  </a:lnTo>
                  <a:lnTo>
                    <a:pt x="367" y="522"/>
                  </a:lnTo>
                  <a:lnTo>
                    <a:pt x="364" y="522"/>
                  </a:lnTo>
                  <a:lnTo>
                    <a:pt x="362" y="522"/>
                  </a:lnTo>
                  <a:lnTo>
                    <a:pt x="361" y="523"/>
                  </a:lnTo>
                  <a:lnTo>
                    <a:pt x="355" y="528"/>
                  </a:lnTo>
                  <a:lnTo>
                    <a:pt x="347" y="514"/>
                  </a:lnTo>
                  <a:lnTo>
                    <a:pt x="344" y="511"/>
                  </a:lnTo>
                  <a:lnTo>
                    <a:pt x="341" y="508"/>
                  </a:lnTo>
                  <a:lnTo>
                    <a:pt x="338" y="504"/>
                  </a:lnTo>
                  <a:lnTo>
                    <a:pt x="334" y="503"/>
                  </a:lnTo>
                  <a:lnTo>
                    <a:pt x="331" y="500"/>
                  </a:lnTo>
                  <a:lnTo>
                    <a:pt x="328" y="498"/>
                  </a:lnTo>
                  <a:lnTo>
                    <a:pt x="325" y="498"/>
                  </a:lnTo>
                  <a:lnTo>
                    <a:pt x="322" y="497"/>
                  </a:lnTo>
                  <a:lnTo>
                    <a:pt x="319" y="497"/>
                  </a:lnTo>
                  <a:lnTo>
                    <a:pt x="316" y="497"/>
                  </a:lnTo>
                  <a:lnTo>
                    <a:pt x="313" y="498"/>
                  </a:lnTo>
                  <a:lnTo>
                    <a:pt x="310" y="498"/>
                  </a:lnTo>
                  <a:lnTo>
                    <a:pt x="306" y="500"/>
                  </a:lnTo>
                  <a:lnTo>
                    <a:pt x="305" y="501"/>
                  </a:lnTo>
                  <a:lnTo>
                    <a:pt x="302" y="504"/>
                  </a:lnTo>
                  <a:lnTo>
                    <a:pt x="300" y="508"/>
                  </a:lnTo>
                  <a:lnTo>
                    <a:pt x="299" y="509"/>
                  </a:lnTo>
                  <a:lnTo>
                    <a:pt x="297" y="512"/>
                  </a:lnTo>
                  <a:lnTo>
                    <a:pt x="297" y="517"/>
                  </a:lnTo>
                  <a:lnTo>
                    <a:pt x="296" y="520"/>
                  </a:lnTo>
                  <a:lnTo>
                    <a:pt x="296" y="529"/>
                  </a:lnTo>
                  <a:lnTo>
                    <a:pt x="285" y="522"/>
                  </a:lnTo>
                  <a:lnTo>
                    <a:pt x="278" y="518"/>
                  </a:lnTo>
                  <a:lnTo>
                    <a:pt x="274" y="517"/>
                  </a:lnTo>
                  <a:lnTo>
                    <a:pt x="266" y="515"/>
                  </a:lnTo>
                  <a:lnTo>
                    <a:pt x="264" y="515"/>
                  </a:lnTo>
                  <a:lnTo>
                    <a:pt x="263" y="515"/>
                  </a:lnTo>
                  <a:lnTo>
                    <a:pt x="260" y="517"/>
                  </a:lnTo>
                  <a:lnTo>
                    <a:pt x="258" y="517"/>
                  </a:lnTo>
                  <a:lnTo>
                    <a:pt x="257" y="518"/>
                  </a:lnTo>
                  <a:lnTo>
                    <a:pt x="254" y="520"/>
                  </a:lnTo>
                  <a:lnTo>
                    <a:pt x="254" y="523"/>
                  </a:lnTo>
                  <a:lnTo>
                    <a:pt x="252" y="525"/>
                  </a:lnTo>
                  <a:lnTo>
                    <a:pt x="252" y="526"/>
                  </a:lnTo>
                  <a:lnTo>
                    <a:pt x="250" y="526"/>
                  </a:lnTo>
                  <a:lnTo>
                    <a:pt x="246" y="526"/>
                  </a:lnTo>
                  <a:lnTo>
                    <a:pt x="241" y="526"/>
                  </a:lnTo>
                  <a:lnTo>
                    <a:pt x="236" y="528"/>
                  </a:lnTo>
                  <a:lnTo>
                    <a:pt x="233" y="529"/>
                  </a:lnTo>
                  <a:lnTo>
                    <a:pt x="229" y="531"/>
                  </a:lnTo>
                  <a:lnTo>
                    <a:pt x="226" y="532"/>
                  </a:lnTo>
                  <a:lnTo>
                    <a:pt x="222" y="536"/>
                  </a:lnTo>
                  <a:lnTo>
                    <a:pt x="219" y="537"/>
                  </a:lnTo>
                  <a:lnTo>
                    <a:pt x="216" y="540"/>
                  </a:lnTo>
                  <a:lnTo>
                    <a:pt x="213" y="543"/>
                  </a:lnTo>
                  <a:lnTo>
                    <a:pt x="210" y="546"/>
                  </a:lnTo>
                  <a:lnTo>
                    <a:pt x="208" y="550"/>
                  </a:lnTo>
                  <a:lnTo>
                    <a:pt x="207" y="553"/>
                  </a:lnTo>
                  <a:lnTo>
                    <a:pt x="205" y="556"/>
                  </a:lnTo>
                  <a:lnTo>
                    <a:pt x="205" y="560"/>
                  </a:lnTo>
                  <a:lnTo>
                    <a:pt x="204" y="564"/>
                  </a:lnTo>
                  <a:lnTo>
                    <a:pt x="205" y="568"/>
                  </a:lnTo>
                  <a:lnTo>
                    <a:pt x="205" y="571"/>
                  </a:lnTo>
                  <a:lnTo>
                    <a:pt x="208" y="574"/>
                  </a:lnTo>
                  <a:lnTo>
                    <a:pt x="210" y="579"/>
                  </a:lnTo>
                  <a:lnTo>
                    <a:pt x="213" y="582"/>
                  </a:lnTo>
                  <a:lnTo>
                    <a:pt x="216" y="585"/>
                  </a:lnTo>
                  <a:lnTo>
                    <a:pt x="221" y="587"/>
                  </a:lnTo>
                  <a:lnTo>
                    <a:pt x="226" y="590"/>
                  </a:lnTo>
                  <a:lnTo>
                    <a:pt x="232" y="593"/>
                  </a:lnTo>
                  <a:lnTo>
                    <a:pt x="238" y="595"/>
                  </a:lnTo>
                  <a:lnTo>
                    <a:pt x="244" y="596"/>
                  </a:lnTo>
                  <a:lnTo>
                    <a:pt x="243" y="598"/>
                  </a:lnTo>
                  <a:lnTo>
                    <a:pt x="240" y="599"/>
                  </a:lnTo>
                  <a:lnTo>
                    <a:pt x="238" y="601"/>
                  </a:lnTo>
                  <a:lnTo>
                    <a:pt x="236" y="602"/>
                  </a:lnTo>
                  <a:lnTo>
                    <a:pt x="235" y="605"/>
                  </a:lnTo>
                  <a:lnTo>
                    <a:pt x="233" y="609"/>
                  </a:lnTo>
                  <a:lnTo>
                    <a:pt x="233" y="610"/>
                  </a:lnTo>
                  <a:lnTo>
                    <a:pt x="233" y="613"/>
                  </a:lnTo>
                  <a:lnTo>
                    <a:pt x="233" y="616"/>
                  </a:lnTo>
                  <a:lnTo>
                    <a:pt x="233" y="618"/>
                  </a:lnTo>
                  <a:lnTo>
                    <a:pt x="233" y="621"/>
                  </a:lnTo>
                  <a:lnTo>
                    <a:pt x="235" y="623"/>
                  </a:lnTo>
                  <a:lnTo>
                    <a:pt x="236" y="626"/>
                  </a:lnTo>
                  <a:lnTo>
                    <a:pt x="238" y="627"/>
                  </a:lnTo>
                  <a:lnTo>
                    <a:pt x="241" y="630"/>
                  </a:lnTo>
                  <a:lnTo>
                    <a:pt x="243" y="632"/>
                  </a:lnTo>
                  <a:lnTo>
                    <a:pt x="246" y="633"/>
                  </a:lnTo>
                  <a:lnTo>
                    <a:pt x="249" y="635"/>
                  </a:lnTo>
                  <a:lnTo>
                    <a:pt x="252" y="637"/>
                  </a:lnTo>
                  <a:lnTo>
                    <a:pt x="255" y="638"/>
                  </a:lnTo>
                  <a:lnTo>
                    <a:pt x="258" y="640"/>
                  </a:lnTo>
                  <a:lnTo>
                    <a:pt x="263" y="640"/>
                  </a:lnTo>
                  <a:lnTo>
                    <a:pt x="263" y="643"/>
                  </a:lnTo>
                  <a:lnTo>
                    <a:pt x="254" y="644"/>
                  </a:lnTo>
                  <a:lnTo>
                    <a:pt x="247" y="646"/>
                  </a:lnTo>
                  <a:lnTo>
                    <a:pt x="243" y="649"/>
                  </a:lnTo>
                  <a:lnTo>
                    <a:pt x="240" y="651"/>
                  </a:lnTo>
                  <a:lnTo>
                    <a:pt x="238" y="652"/>
                  </a:lnTo>
                  <a:lnTo>
                    <a:pt x="236" y="654"/>
                  </a:lnTo>
                  <a:lnTo>
                    <a:pt x="235" y="655"/>
                  </a:lnTo>
                  <a:lnTo>
                    <a:pt x="233" y="657"/>
                  </a:lnTo>
                  <a:lnTo>
                    <a:pt x="233" y="660"/>
                  </a:lnTo>
                  <a:lnTo>
                    <a:pt x="232" y="661"/>
                  </a:lnTo>
                  <a:lnTo>
                    <a:pt x="232" y="663"/>
                  </a:lnTo>
                  <a:lnTo>
                    <a:pt x="233" y="668"/>
                  </a:lnTo>
                  <a:lnTo>
                    <a:pt x="235" y="672"/>
                  </a:lnTo>
                  <a:lnTo>
                    <a:pt x="236" y="678"/>
                  </a:lnTo>
                  <a:lnTo>
                    <a:pt x="241" y="685"/>
                  </a:lnTo>
                  <a:lnTo>
                    <a:pt x="235" y="688"/>
                  </a:lnTo>
                  <a:lnTo>
                    <a:pt x="229" y="692"/>
                  </a:lnTo>
                  <a:lnTo>
                    <a:pt x="226" y="696"/>
                  </a:lnTo>
                  <a:lnTo>
                    <a:pt x="224" y="697"/>
                  </a:lnTo>
                  <a:lnTo>
                    <a:pt x="222" y="700"/>
                  </a:lnTo>
                  <a:lnTo>
                    <a:pt x="221" y="702"/>
                  </a:lnTo>
                  <a:lnTo>
                    <a:pt x="219" y="705"/>
                  </a:lnTo>
                  <a:lnTo>
                    <a:pt x="218" y="706"/>
                  </a:lnTo>
                  <a:lnTo>
                    <a:pt x="216" y="710"/>
                  </a:lnTo>
                  <a:lnTo>
                    <a:pt x="216" y="713"/>
                  </a:lnTo>
                  <a:lnTo>
                    <a:pt x="216" y="716"/>
                  </a:lnTo>
                  <a:lnTo>
                    <a:pt x="216" y="717"/>
                  </a:lnTo>
                  <a:lnTo>
                    <a:pt x="216" y="720"/>
                  </a:lnTo>
                  <a:lnTo>
                    <a:pt x="216" y="724"/>
                  </a:lnTo>
                  <a:lnTo>
                    <a:pt x="218" y="725"/>
                  </a:lnTo>
                  <a:lnTo>
                    <a:pt x="219" y="728"/>
                  </a:lnTo>
                  <a:lnTo>
                    <a:pt x="221" y="730"/>
                  </a:lnTo>
                  <a:lnTo>
                    <a:pt x="222" y="731"/>
                  </a:lnTo>
                  <a:lnTo>
                    <a:pt x="226" y="734"/>
                  </a:lnTo>
                  <a:lnTo>
                    <a:pt x="227" y="736"/>
                  </a:lnTo>
                  <a:lnTo>
                    <a:pt x="230" y="736"/>
                  </a:lnTo>
                  <a:lnTo>
                    <a:pt x="233" y="738"/>
                  </a:lnTo>
                  <a:lnTo>
                    <a:pt x="236" y="738"/>
                  </a:lnTo>
                  <a:lnTo>
                    <a:pt x="240" y="739"/>
                  </a:lnTo>
                  <a:lnTo>
                    <a:pt x="244" y="739"/>
                  </a:lnTo>
                  <a:lnTo>
                    <a:pt x="250" y="739"/>
                  </a:lnTo>
                  <a:lnTo>
                    <a:pt x="250" y="747"/>
                  </a:lnTo>
                  <a:lnTo>
                    <a:pt x="252" y="751"/>
                  </a:lnTo>
                  <a:lnTo>
                    <a:pt x="254" y="758"/>
                  </a:lnTo>
                  <a:lnTo>
                    <a:pt x="255" y="759"/>
                  </a:lnTo>
                  <a:lnTo>
                    <a:pt x="255" y="761"/>
                  </a:lnTo>
                  <a:lnTo>
                    <a:pt x="257" y="762"/>
                  </a:lnTo>
                  <a:lnTo>
                    <a:pt x="258" y="764"/>
                  </a:lnTo>
                  <a:lnTo>
                    <a:pt x="260" y="765"/>
                  </a:lnTo>
                  <a:lnTo>
                    <a:pt x="261" y="767"/>
                  </a:lnTo>
                  <a:lnTo>
                    <a:pt x="264" y="767"/>
                  </a:lnTo>
                  <a:lnTo>
                    <a:pt x="266" y="767"/>
                  </a:lnTo>
                  <a:lnTo>
                    <a:pt x="268" y="767"/>
                  </a:lnTo>
                  <a:lnTo>
                    <a:pt x="271" y="767"/>
                  </a:lnTo>
                  <a:lnTo>
                    <a:pt x="274" y="765"/>
                  </a:lnTo>
                  <a:lnTo>
                    <a:pt x="278" y="764"/>
                  </a:lnTo>
                  <a:lnTo>
                    <a:pt x="286" y="758"/>
                  </a:lnTo>
                  <a:lnTo>
                    <a:pt x="292" y="753"/>
                  </a:lnTo>
                  <a:lnTo>
                    <a:pt x="302" y="759"/>
                  </a:lnTo>
                  <a:lnTo>
                    <a:pt x="303" y="761"/>
                  </a:lnTo>
                  <a:lnTo>
                    <a:pt x="306" y="761"/>
                  </a:lnTo>
                  <a:lnTo>
                    <a:pt x="308" y="761"/>
                  </a:lnTo>
                  <a:lnTo>
                    <a:pt x="311" y="762"/>
                  </a:lnTo>
                  <a:lnTo>
                    <a:pt x="313" y="762"/>
                  </a:lnTo>
                  <a:lnTo>
                    <a:pt x="314" y="761"/>
                  </a:lnTo>
                  <a:lnTo>
                    <a:pt x="317" y="761"/>
                  </a:lnTo>
                  <a:lnTo>
                    <a:pt x="320" y="759"/>
                  </a:lnTo>
                  <a:lnTo>
                    <a:pt x="325" y="758"/>
                  </a:lnTo>
                  <a:lnTo>
                    <a:pt x="330" y="753"/>
                  </a:lnTo>
                  <a:lnTo>
                    <a:pt x="334" y="747"/>
                  </a:lnTo>
                  <a:lnTo>
                    <a:pt x="345" y="733"/>
                  </a:lnTo>
                  <a:lnTo>
                    <a:pt x="353" y="738"/>
                  </a:lnTo>
                  <a:lnTo>
                    <a:pt x="356" y="739"/>
                  </a:lnTo>
                  <a:lnTo>
                    <a:pt x="358" y="739"/>
                  </a:lnTo>
                  <a:lnTo>
                    <a:pt x="359" y="739"/>
                  </a:lnTo>
                  <a:lnTo>
                    <a:pt x="362" y="739"/>
                  </a:lnTo>
                  <a:lnTo>
                    <a:pt x="364" y="739"/>
                  </a:lnTo>
                  <a:lnTo>
                    <a:pt x="366" y="738"/>
                  </a:lnTo>
                  <a:lnTo>
                    <a:pt x="369" y="738"/>
                  </a:lnTo>
                  <a:lnTo>
                    <a:pt x="372" y="734"/>
                  </a:lnTo>
                  <a:lnTo>
                    <a:pt x="375" y="731"/>
                  </a:lnTo>
                  <a:lnTo>
                    <a:pt x="380" y="727"/>
                  </a:lnTo>
                  <a:lnTo>
                    <a:pt x="383" y="722"/>
                  </a:lnTo>
                  <a:lnTo>
                    <a:pt x="390" y="703"/>
                  </a:lnTo>
                  <a:lnTo>
                    <a:pt x="401" y="714"/>
                  </a:lnTo>
                  <a:lnTo>
                    <a:pt x="403" y="714"/>
                  </a:lnTo>
                  <a:lnTo>
                    <a:pt x="406" y="716"/>
                  </a:lnTo>
                  <a:lnTo>
                    <a:pt x="408" y="717"/>
                  </a:lnTo>
                  <a:lnTo>
                    <a:pt x="409" y="717"/>
                  </a:lnTo>
                  <a:lnTo>
                    <a:pt x="381" y="756"/>
                  </a:lnTo>
                  <a:lnTo>
                    <a:pt x="378" y="761"/>
                  </a:lnTo>
                  <a:lnTo>
                    <a:pt x="373" y="756"/>
                  </a:lnTo>
                  <a:lnTo>
                    <a:pt x="370" y="753"/>
                  </a:lnTo>
                  <a:lnTo>
                    <a:pt x="366" y="750"/>
                  </a:lnTo>
                  <a:lnTo>
                    <a:pt x="362" y="750"/>
                  </a:lnTo>
                  <a:lnTo>
                    <a:pt x="358" y="750"/>
                  </a:lnTo>
                  <a:lnTo>
                    <a:pt x="353" y="750"/>
                  </a:lnTo>
                  <a:lnTo>
                    <a:pt x="347" y="753"/>
                  </a:lnTo>
                  <a:lnTo>
                    <a:pt x="339" y="753"/>
                  </a:lnTo>
                  <a:lnTo>
                    <a:pt x="325" y="758"/>
                  </a:lnTo>
                  <a:lnTo>
                    <a:pt x="320" y="759"/>
                  </a:lnTo>
                  <a:lnTo>
                    <a:pt x="317" y="762"/>
                  </a:lnTo>
                  <a:lnTo>
                    <a:pt x="313" y="764"/>
                  </a:lnTo>
                  <a:lnTo>
                    <a:pt x="310" y="767"/>
                  </a:lnTo>
                  <a:lnTo>
                    <a:pt x="308" y="769"/>
                  </a:lnTo>
                  <a:lnTo>
                    <a:pt x="305" y="772"/>
                  </a:lnTo>
                  <a:lnTo>
                    <a:pt x="303" y="775"/>
                  </a:lnTo>
                  <a:lnTo>
                    <a:pt x="303" y="778"/>
                  </a:lnTo>
                  <a:lnTo>
                    <a:pt x="302" y="781"/>
                  </a:lnTo>
                  <a:lnTo>
                    <a:pt x="302" y="784"/>
                  </a:lnTo>
                  <a:lnTo>
                    <a:pt x="302" y="787"/>
                  </a:lnTo>
                  <a:lnTo>
                    <a:pt x="303" y="790"/>
                  </a:lnTo>
                  <a:lnTo>
                    <a:pt x="303" y="793"/>
                  </a:lnTo>
                  <a:lnTo>
                    <a:pt x="305" y="795"/>
                  </a:lnTo>
                  <a:lnTo>
                    <a:pt x="306" y="798"/>
                  </a:lnTo>
                  <a:lnTo>
                    <a:pt x="310" y="800"/>
                  </a:lnTo>
                  <a:lnTo>
                    <a:pt x="311" y="803"/>
                  </a:lnTo>
                  <a:lnTo>
                    <a:pt x="313" y="804"/>
                  </a:lnTo>
                  <a:lnTo>
                    <a:pt x="319" y="809"/>
                  </a:lnTo>
                  <a:lnTo>
                    <a:pt x="324" y="812"/>
                  </a:lnTo>
                  <a:lnTo>
                    <a:pt x="330" y="814"/>
                  </a:lnTo>
                  <a:lnTo>
                    <a:pt x="338" y="815"/>
                  </a:lnTo>
                  <a:lnTo>
                    <a:pt x="338" y="817"/>
                  </a:lnTo>
                  <a:lnTo>
                    <a:pt x="341" y="820"/>
                  </a:lnTo>
                  <a:lnTo>
                    <a:pt x="345" y="823"/>
                  </a:lnTo>
                  <a:lnTo>
                    <a:pt x="350" y="825"/>
                  </a:lnTo>
                  <a:lnTo>
                    <a:pt x="355" y="825"/>
                  </a:lnTo>
                  <a:lnTo>
                    <a:pt x="359" y="823"/>
                  </a:lnTo>
                  <a:lnTo>
                    <a:pt x="359" y="826"/>
                  </a:lnTo>
                  <a:lnTo>
                    <a:pt x="358" y="839"/>
                  </a:lnTo>
                  <a:lnTo>
                    <a:pt x="358" y="848"/>
                  </a:lnTo>
                  <a:lnTo>
                    <a:pt x="358" y="857"/>
                  </a:lnTo>
                  <a:lnTo>
                    <a:pt x="359" y="862"/>
                  </a:lnTo>
                  <a:lnTo>
                    <a:pt x="359" y="866"/>
                  </a:lnTo>
                  <a:lnTo>
                    <a:pt x="361" y="870"/>
                  </a:lnTo>
                  <a:lnTo>
                    <a:pt x="362" y="874"/>
                  </a:lnTo>
                  <a:lnTo>
                    <a:pt x="362" y="876"/>
                  </a:lnTo>
                  <a:lnTo>
                    <a:pt x="359" y="876"/>
                  </a:lnTo>
                  <a:lnTo>
                    <a:pt x="356" y="876"/>
                  </a:lnTo>
                  <a:lnTo>
                    <a:pt x="352" y="877"/>
                  </a:lnTo>
                  <a:lnTo>
                    <a:pt x="350" y="879"/>
                  </a:lnTo>
                  <a:lnTo>
                    <a:pt x="347" y="882"/>
                  </a:lnTo>
                  <a:lnTo>
                    <a:pt x="345" y="887"/>
                  </a:lnTo>
                  <a:lnTo>
                    <a:pt x="344" y="888"/>
                  </a:lnTo>
                  <a:lnTo>
                    <a:pt x="342" y="894"/>
                  </a:lnTo>
                  <a:lnTo>
                    <a:pt x="342" y="901"/>
                  </a:lnTo>
                  <a:lnTo>
                    <a:pt x="344" y="913"/>
                  </a:lnTo>
                  <a:lnTo>
                    <a:pt x="342" y="915"/>
                  </a:lnTo>
                  <a:lnTo>
                    <a:pt x="338" y="910"/>
                  </a:lnTo>
                  <a:lnTo>
                    <a:pt x="334" y="908"/>
                  </a:lnTo>
                  <a:lnTo>
                    <a:pt x="338" y="901"/>
                  </a:lnTo>
                  <a:lnTo>
                    <a:pt x="339" y="894"/>
                  </a:lnTo>
                  <a:lnTo>
                    <a:pt x="339" y="888"/>
                  </a:lnTo>
                  <a:lnTo>
                    <a:pt x="338" y="879"/>
                  </a:lnTo>
                  <a:lnTo>
                    <a:pt x="336" y="876"/>
                  </a:lnTo>
                  <a:lnTo>
                    <a:pt x="334" y="871"/>
                  </a:lnTo>
                  <a:lnTo>
                    <a:pt x="333" y="870"/>
                  </a:lnTo>
                  <a:lnTo>
                    <a:pt x="331" y="868"/>
                  </a:lnTo>
                  <a:lnTo>
                    <a:pt x="330" y="866"/>
                  </a:lnTo>
                  <a:lnTo>
                    <a:pt x="328" y="866"/>
                  </a:lnTo>
                  <a:lnTo>
                    <a:pt x="327" y="865"/>
                  </a:lnTo>
                  <a:lnTo>
                    <a:pt x="325" y="865"/>
                  </a:lnTo>
                  <a:lnTo>
                    <a:pt x="320" y="865"/>
                  </a:lnTo>
                  <a:lnTo>
                    <a:pt x="314" y="866"/>
                  </a:lnTo>
                  <a:lnTo>
                    <a:pt x="314" y="854"/>
                  </a:lnTo>
                  <a:lnTo>
                    <a:pt x="313" y="842"/>
                  </a:lnTo>
                  <a:lnTo>
                    <a:pt x="313" y="837"/>
                  </a:lnTo>
                  <a:lnTo>
                    <a:pt x="311" y="834"/>
                  </a:lnTo>
                  <a:lnTo>
                    <a:pt x="308" y="829"/>
                  </a:lnTo>
                  <a:lnTo>
                    <a:pt x="306" y="828"/>
                  </a:lnTo>
                  <a:lnTo>
                    <a:pt x="305" y="826"/>
                  </a:lnTo>
                  <a:lnTo>
                    <a:pt x="303" y="825"/>
                  </a:lnTo>
                  <a:lnTo>
                    <a:pt x="302" y="825"/>
                  </a:lnTo>
                  <a:lnTo>
                    <a:pt x="299" y="823"/>
                  </a:lnTo>
                  <a:lnTo>
                    <a:pt x="297" y="823"/>
                  </a:lnTo>
                  <a:lnTo>
                    <a:pt x="294" y="823"/>
                  </a:lnTo>
                  <a:lnTo>
                    <a:pt x="289" y="825"/>
                  </a:lnTo>
                  <a:lnTo>
                    <a:pt x="289" y="814"/>
                  </a:lnTo>
                  <a:lnTo>
                    <a:pt x="288" y="806"/>
                  </a:lnTo>
                  <a:lnTo>
                    <a:pt x="286" y="800"/>
                  </a:lnTo>
                  <a:lnTo>
                    <a:pt x="285" y="797"/>
                  </a:lnTo>
                  <a:lnTo>
                    <a:pt x="274" y="786"/>
                  </a:lnTo>
                  <a:lnTo>
                    <a:pt x="272" y="784"/>
                  </a:lnTo>
                  <a:lnTo>
                    <a:pt x="268" y="783"/>
                  </a:lnTo>
                  <a:lnTo>
                    <a:pt x="266" y="783"/>
                  </a:lnTo>
                  <a:lnTo>
                    <a:pt x="263" y="783"/>
                  </a:lnTo>
                  <a:lnTo>
                    <a:pt x="261" y="783"/>
                  </a:lnTo>
                  <a:lnTo>
                    <a:pt x="254" y="784"/>
                  </a:lnTo>
                  <a:lnTo>
                    <a:pt x="250" y="775"/>
                  </a:lnTo>
                  <a:lnTo>
                    <a:pt x="247" y="772"/>
                  </a:lnTo>
                  <a:lnTo>
                    <a:pt x="244" y="767"/>
                  </a:lnTo>
                  <a:lnTo>
                    <a:pt x="241" y="764"/>
                  </a:lnTo>
                  <a:lnTo>
                    <a:pt x="238" y="761"/>
                  </a:lnTo>
                  <a:lnTo>
                    <a:pt x="233" y="759"/>
                  </a:lnTo>
                  <a:lnTo>
                    <a:pt x="230" y="758"/>
                  </a:lnTo>
                  <a:lnTo>
                    <a:pt x="227" y="758"/>
                  </a:lnTo>
                  <a:lnTo>
                    <a:pt x="226" y="758"/>
                  </a:lnTo>
                  <a:lnTo>
                    <a:pt x="224" y="758"/>
                  </a:lnTo>
                  <a:lnTo>
                    <a:pt x="221" y="758"/>
                  </a:lnTo>
                  <a:lnTo>
                    <a:pt x="219" y="759"/>
                  </a:lnTo>
                  <a:lnTo>
                    <a:pt x="216" y="759"/>
                  </a:lnTo>
                  <a:lnTo>
                    <a:pt x="215" y="761"/>
                  </a:lnTo>
                  <a:lnTo>
                    <a:pt x="213" y="762"/>
                  </a:lnTo>
                  <a:lnTo>
                    <a:pt x="212" y="764"/>
                  </a:lnTo>
                  <a:lnTo>
                    <a:pt x="210" y="767"/>
                  </a:lnTo>
                  <a:lnTo>
                    <a:pt x="207" y="770"/>
                  </a:lnTo>
                  <a:lnTo>
                    <a:pt x="205" y="769"/>
                  </a:lnTo>
                  <a:lnTo>
                    <a:pt x="201" y="767"/>
                  </a:lnTo>
                  <a:lnTo>
                    <a:pt x="198" y="765"/>
                  </a:lnTo>
                  <a:lnTo>
                    <a:pt x="194" y="765"/>
                  </a:lnTo>
                  <a:lnTo>
                    <a:pt x="191" y="765"/>
                  </a:lnTo>
                  <a:lnTo>
                    <a:pt x="188" y="765"/>
                  </a:lnTo>
                  <a:lnTo>
                    <a:pt x="185" y="765"/>
                  </a:lnTo>
                  <a:lnTo>
                    <a:pt x="182" y="765"/>
                  </a:lnTo>
                  <a:lnTo>
                    <a:pt x="180" y="767"/>
                  </a:lnTo>
                  <a:lnTo>
                    <a:pt x="177" y="769"/>
                  </a:lnTo>
                  <a:lnTo>
                    <a:pt x="176" y="770"/>
                  </a:lnTo>
                  <a:lnTo>
                    <a:pt x="174" y="773"/>
                  </a:lnTo>
                  <a:lnTo>
                    <a:pt x="173" y="775"/>
                  </a:lnTo>
                  <a:lnTo>
                    <a:pt x="171" y="778"/>
                  </a:lnTo>
                  <a:lnTo>
                    <a:pt x="171" y="779"/>
                  </a:lnTo>
                  <a:lnTo>
                    <a:pt x="170" y="783"/>
                  </a:lnTo>
                  <a:lnTo>
                    <a:pt x="170" y="784"/>
                  </a:lnTo>
                  <a:lnTo>
                    <a:pt x="170" y="790"/>
                  </a:lnTo>
                  <a:lnTo>
                    <a:pt x="170" y="795"/>
                  </a:lnTo>
                  <a:lnTo>
                    <a:pt x="171" y="800"/>
                  </a:lnTo>
                  <a:lnTo>
                    <a:pt x="176" y="809"/>
                  </a:lnTo>
                  <a:lnTo>
                    <a:pt x="170" y="812"/>
                  </a:lnTo>
                  <a:lnTo>
                    <a:pt x="166" y="814"/>
                  </a:lnTo>
                  <a:lnTo>
                    <a:pt x="163" y="815"/>
                  </a:lnTo>
                  <a:lnTo>
                    <a:pt x="160" y="818"/>
                  </a:lnTo>
                  <a:lnTo>
                    <a:pt x="160" y="820"/>
                  </a:lnTo>
                  <a:lnTo>
                    <a:pt x="159" y="823"/>
                  </a:lnTo>
                  <a:lnTo>
                    <a:pt x="159" y="825"/>
                  </a:lnTo>
                  <a:lnTo>
                    <a:pt x="159" y="826"/>
                  </a:lnTo>
                  <a:lnTo>
                    <a:pt x="159" y="829"/>
                  </a:lnTo>
                  <a:lnTo>
                    <a:pt x="159" y="831"/>
                  </a:lnTo>
                  <a:lnTo>
                    <a:pt x="160" y="832"/>
                  </a:lnTo>
                  <a:lnTo>
                    <a:pt x="160" y="835"/>
                  </a:lnTo>
                  <a:lnTo>
                    <a:pt x="162" y="837"/>
                  </a:lnTo>
                  <a:lnTo>
                    <a:pt x="165" y="842"/>
                  </a:lnTo>
                  <a:lnTo>
                    <a:pt x="171" y="848"/>
                  </a:lnTo>
                  <a:lnTo>
                    <a:pt x="163" y="849"/>
                  </a:lnTo>
                  <a:lnTo>
                    <a:pt x="160" y="852"/>
                  </a:lnTo>
                  <a:lnTo>
                    <a:pt x="156" y="859"/>
                  </a:lnTo>
                  <a:lnTo>
                    <a:pt x="154" y="862"/>
                  </a:lnTo>
                  <a:lnTo>
                    <a:pt x="152" y="868"/>
                  </a:lnTo>
                  <a:lnTo>
                    <a:pt x="152" y="876"/>
                  </a:lnTo>
                  <a:lnTo>
                    <a:pt x="152" y="879"/>
                  </a:lnTo>
                  <a:lnTo>
                    <a:pt x="138" y="876"/>
                  </a:lnTo>
                  <a:lnTo>
                    <a:pt x="135" y="876"/>
                  </a:lnTo>
                  <a:lnTo>
                    <a:pt x="134" y="877"/>
                  </a:lnTo>
                  <a:lnTo>
                    <a:pt x="128" y="879"/>
                  </a:lnTo>
                  <a:lnTo>
                    <a:pt x="123" y="880"/>
                  </a:lnTo>
                  <a:lnTo>
                    <a:pt x="120" y="882"/>
                  </a:lnTo>
                  <a:lnTo>
                    <a:pt x="117" y="887"/>
                  </a:lnTo>
                  <a:lnTo>
                    <a:pt x="114" y="890"/>
                  </a:lnTo>
                  <a:lnTo>
                    <a:pt x="110" y="898"/>
                  </a:lnTo>
                  <a:lnTo>
                    <a:pt x="110" y="902"/>
                  </a:lnTo>
                  <a:lnTo>
                    <a:pt x="112" y="918"/>
                  </a:lnTo>
                  <a:lnTo>
                    <a:pt x="114" y="924"/>
                  </a:lnTo>
                  <a:lnTo>
                    <a:pt x="114" y="926"/>
                  </a:lnTo>
                  <a:lnTo>
                    <a:pt x="118" y="933"/>
                  </a:lnTo>
                  <a:lnTo>
                    <a:pt x="123" y="939"/>
                  </a:lnTo>
                  <a:lnTo>
                    <a:pt x="128" y="944"/>
                  </a:lnTo>
                  <a:lnTo>
                    <a:pt x="134" y="949"/>
                  </a:lnTo>
                  <a:lnTo>
                    <a:pt x="134" y="953"/>
                  </a:lnTo>
                  <a:lnTo>
                    <a:pt x="137" y="957"/>
                  </a:lnTo>
                  <a:lnTo>
                    <a:pt x="138" y="960"/>
                  </a:lnTo>
                  <a:lnTo>
                    <a:pt x="142" y="963"/>
                  </a:lnTo>
                  <a:lnTo>
                    <a:pt x="146" y="964"/>
                  </a:lnTo>
                  <a:lnTo>
                    <a:pt x="151" y="964"/>
                  </a:lnTo>
                  <a:lnTo>
                    <a:pt x="157" y="964"/>
                  </a:lnTo>
                  <a:lnTo>
                    <a:pt x="163" y="964"/>
                  </a:lnTo>
                  <a:lnTo>
                    <a:pt x="159" y="969"/>
                  </a:lnTo>
                  <a:lnTo>
                    <a:pt x="159" y="972"/>
                  </a:lnTo>
                  <a:lnTo>
                    <a:pt x="159" y="980"/>
                  </a:lnTo>
                  <a:lnTo>
                    <a:pt x="159" y="986"/>
                  </a:lnTo>
                  <a:lnTo>
                    <a:pt x="160" y="991"/>
                  </a:lnTo>
                  <a:lnTo>
                    <a:pt x="163" y="995"/>
                  </a:lnTo>
                  <a:lnTo>
                    <a:pt x="166" y="999"/>
                  </a:lnTo>
                  <a:lnTo>
                    <a:pt x="171" y="1002"/>
                  </a:lnTo>
                  <a:lnTo>
                    <a:pt x="176" y="1003"/>
                  </a:lnTo>
                  <a:lnTo>
                    <a:pt x="184" y="1005"/>
                  </a:lnTo>
                  <a:lnTo>
                    <a:pt x="190" y="1005"/>
                  </a:lnTo>
                  <a:lnTo>
                    <a:pt x="194" y="1003"/>
                  </a:lnTo>
                  <a:lnTo>
                    <a:pt x="213" y="994"/>
                  </a:lnTo>
                  <a:lnTo>
                    <a:pt x="216" y="999"/>
                  </a:lnTo>
                  <a:lnTo>
                    <a:pt x="219" y="1002"/>
                  </a:lnTo>
                  <a:lnTo>
                    <a:pt x="221" y="1003"/>
                  </a:lnTo>
                  <a:lnTo>
                    <a:pt x="226" y="1005"/>
                  </a:lnTo>
                  <a:lnTo>
                    <a:pt x="230" y="1005"/>
                  </a:lnTo>
                  <a:lnTo>
                    <a:pt x="233" y="1005"/>
                  </a:lnTo>
                  <a:lnTo>
                    <a:pt x="240" y="1005"/>
                  </a:lnTo>
                  <a:lnTo>
                    <a:pt x="249" y="1002"/>
                  </a:lnTo>
                  <a:lnTo>
                    <a:pt x="261" y="995"/>
                  </a:lnTo>
                  <a:lnTo>
                    <a:pt x="277" y="999"/>
                  </a:lnTo>
                  <a:lnTo>
                    <a:pt x="278" y="999"/>
                  </a:lnTo>
                  <a:lnTo>
                    <a:pt x="277" y="1006"/>
                  </a:lnTo>
                  <a:lnTo>
                    <a:pt x="277" y="1014"/>
                  </a:lnTo>
                  <a:lnTo>
                    <a:pt x="280" y="1026"/>
                  </a:lnTo>
                  <a:lnTo>
                    <a:pt x="280" y="1031"/>
                  </a:lnTo>
                  <a:lnTo>
                    <a:pt x="282" y="1036"/>
                  </a:lnTo>
                  <a:lnTo>
                    <a:pt x="285" y="1040"/>
                  </a:lnTo>
                  <a:lnTo>
                    <a:pt x="288" y="1045"/>
                  </a:lnTo>
                  <a:lnTo>
                    <a:pt x="289" y="1047"/>
                  </a:lnTo>
                  <a:lnTo>
                    <a:pt x="294" y="1050"/>
                  </a:lnTo>
                  <a:lnTo>
                    <a:pt x="297" y="1051"/>
                  </a:lnTo>
                  <a:lnTo>
                    <a:pt x="302" y="1051"/>
                  </a:lnTo>
                  <a:lnTo>
                    <a:pt x="305" y="1051"/>
                  </a:lnTo>
                  <a:lnTo>
                    <a:pt x="310" y="1050"/>
                  </a:lnTo>
                  <a:lnTo>
                    <a:pt x="314" y="1048"/>
                  </a:lnTo>
                  <a:lnTo>
                    <a:pt x="317" y="1045"/>
                  </a:lnTo>
                  <a:lnTo>
                    <a:pt x="322" y="1040"/>
                  </a:lnTo>
                  <a:lnTo>
                    <a:pt x="331" y="1030"/>
                  </a:lnTo>
                  <a:lnTo>
                    <a:pt x="336" y="1019"/>
                  </a:lnTo>
                  <a:lnTo>
                    <a:pt x="336" y="1017"/>
                  </a:lnTo>
                  <a:lnTo>
                    <a:pt x="341" y="1014"/>
                  </a:lnTo>
                  <a:lnTo>
                    <a:pt x="344" y="1011"/>
                  </a:lnTo>
                  <a:lnTo>
                    <a:pt x="344" y="1009"/>
                  </a:lnTo>
                  <a:lnTo>
                    <a:pt x="345" y="1006"/>
                  </a:lnTo>
                  <a:lnTo>
                    <a:pt x="345" y="1003"/>
                  </a:lnTo>
                  <a:lnTo>
                    <a:pt x="344" y="999"/>
                  </a:lnTo>
                  <a:lnTo>
                    <a:pt x="338" y="989"/>
                  </a:lnTo>
                  <a:lnTo>
                    <a:pt x="330" y="981"/>
                  </a:lnTo>
                  <a:lnTo>
                    <a:pt x="341" y="975"/>
                  </a:lnTo>
                  <a:lnTo>
                    <a:pt x="353" y="988"/>
                  </a:lnTo>
                  <a:lnTo>
                    <a:pt x="366" y="1002"/>
                  </a:lnTo>
                  <a:lnTo>
                    <a:pt x="395" y="1039"/>
                  </a:lnTo>
                  <a:lnTo>
                    <a:pt x="425" y="1076"/>
                  </a:lnTo>
                  <a:lnTo>
                    <a:pt x="423" y="1078"/>
                  </a:lnTo>
                  <a:lnTo>
                    <a:pt x="423" y="1076"/>
                  </a:lnTo>
                  <a:lnTo>
                    <a:pt x="422" y="1076"/>
                  </a:lnTo>
                  <a:lnTo>
                    <a:pt x="418" y="1076"/>
                  </a:lnTo>
                  <a:lnTo>
                    <a:pt x="417" y="1076"/>
                  </a:lnTo>
                  <a:lnTo>
                    <a:pt x="415" y="1076"/>
                  </a:lnTo>
                  <a:lnTo>
                    <a:pt x="414" y="1078"/>
                  </a:lnTo>
                  <a:lnTo>
                    <a:pt x="412" y="1078"/>
                  </a:lnTo>
                  <a:lnTo>
                    <a:pt x="411" y="1081"/>
                  </a:lnTo>
                  <a:lnTo>
                    <a:pt x="408" y="1087"/>
                  </a:lnTo>
                  <a:lnTo>
                    <a:pt x="404" y="1093"/>
                  </a:lnTo>
                  <a:lnTo>
                    <a:pt x="403" y="1095"/>
                  </a:lnTo>
                  <a:lnTo>
                    <a:pt x="397" y="1092"/>
                  </a:lnTo>
                  <a:lnTo>
                    <a:pt x="395" y="1089"/>
                  </a:lnTo>
                  <a:lnTo>
                    <a:pt x="394" y="1087"/>
                  </a:lnTo>
                  <a:lnTo>
                    <a:pt x="389" y="1081"/>
                  </a:lnTo>
                  <a:lnTo>
                    <a:pt x="384" y="1078"/>
                  </a:lnTo>
                  <a:lnTo>
                    <a:pt x="384" y="1076"/>
                  </a:lnTo>
                  <a:lnTo>
                    <a:pt x="380" y="1073"/>
                  </a:lnTo>
                  <a:lnTo>
                    <a:pt x="373" y="1072"/>
                  </a:lnTo>
                  <a:lnTo>
                    <a:pt x="372" y="1072"/>
                  </a:lnTo>
                  <a:lnTo>
                    <a:pt x="370" y="1067"/>
                  </a:lnTo>
                  <a:lnTo>
                    <a:pt x="366" y="1061"/>
                  </a:lnTo>
                  <a:lnTo>
                    <a:pt x="362" y="1058"/>
                  </a:lnTo>
                  <a:lnTo>
                    <a:pt x="358" y="1054"/>
                  </a:lnTo>
                  <a:lnTo>
                    <a:pt x="353" y="1053"/>
                  </a:lnTo>
                  <a:lnTo>
                    <a:pt x="348" y="1051"/>
                  </a:lnTo>
                  <a:lnTo>
                    <a:pt x="342" y="1051"/>
                  </a:lnTo>
                  <a:lnTo>
                    <a:pt x="338" y="1051"/>
                  </a:lnTo>
                  <a:lnTo>
                    <a:pt x="331" y="1053"/>
                  </a:lnTo>
                  <a:lnTo>
                    <a:pt x="325" y="1056"/>
                  </a:lnTo>
                  <a:lnTo>
                    <a:pt x="322" y="1058"/>
                  </a:lnTo>
                  <a:lnTo>
                    <a:pt x="317" y="1062"/>
                  </a:lnTo>
                  <a:lnTo>
                    <a:pt x="316" y="1064"/>
                  </a:lnTo>
                  <a:lnTo>
                    <a:pt x="314" y="1065"/>
                  </a:lnTo>
                  <a:lnTo>
                    <a:pt x="313" y="1070"/>
                  </a:lnTo>
                  <a:lnTo>
                    <a:pt x="311" y="1075"/>
                  </a:lnTo>
                  <a:lnTo>
                    <a:pt x="310" y="1078"/>
                  </a:lnTo>
                  <a:lnTo>
                    <a:pt x="311" y="1086"/>
                  </a:lnTo>
                  <a:lnTo>
                    <a:pt x="313" y="1092"/>
                  </a:lnTo>
                  <a:lnTo>
                    <a:pt x="314" y="1096"/>
                  </a:lnTo>
                  <a:lnTo>
                    <a:pt x="320" y="1106"/>
                  </a:lnTo>
                  <a:lnTo>
                    <a:pt x="324" y="1110"/>
                  </a:lnTo>
                  <a:lnTo>
                    <a:pt x="324" y="1114"/>
                  </a:lnTo>
                  <a:lnTo>
                    <a:pt x="324" y="1118"/>
                  </a:lnTo>
                  <a:lnTo>
                    <a:pt x="324" y="1124"/>
                  </a:lnTo>
                  <a:lnTo>
                    <a:pt x="324" y="1123"/>
                  </a:lnTo>
                  <a:lnTo>
                    <a:pt x="319" y="1124"/>
                  </a:lnTo>
                  <a:lnTo>
                    <a:pt x="316" y="1124"/>
                  </a:lnTo>
                  <a:lnTo>
                    <a:pt x="313" y="1126"/>
                  </a:lnTo>
                  <a:lnTo>
                    <a:pt x="311" y="1126"/>
                  </a:lnTo>
                  <a:lnTo>
                    <a:pt x="303" y="1120"/>
                  </a:lnTo>
                  <a:lnTo>
                    <a:pt x="299" y="1118"/>
                  </a:lnTo>
                  <a:lnTo>
                    <a:pt x="296" y="1117"/>
                  </a:lnTo>
                  <a:lnTo>
                    <a:pt x="291" y="1117"/>
                  </a:lnTo>
                  <a:lnTo>
                    <a:pt x="288" y="1117"/>
                  </a:lnTo>
                  <a:lnTo>
                    <a:pt x="283" y="1118"/>
                  </a:lnTo>
                  <a:lnTo>
                    <a:pt x="280" y="1120"/>
                  </a:lnTo>
                  <a:lnTo>
                    <a:pt x="278" y="1123"/>
                  </a:lnTo>
                  <a:lnTo>
                    <a:pt x="275" y="1126"/>
                  </a:lnTo>
                  <a:lnTo>
                    <a:pt x="274" y="1131"/>
                  </a:lnTo>
                  <a:lnTo>
                    <a:pt x="272" y="1134"/>
                  </a:lnTo>
                  <a:lnTo>
                    <a:pt x="263" y="1131"/>
                  </a:lnTo>
                  <a:lnTo>
                    <a:pt x="254" y="1126"/>
                  </a:lnTo>
                  <a:lnTo>
                    <a:pt x="246" y="1124"/>
                  </a:lnTo>
                  <a:lnTo>
                    <a:pt x="243" y="1124"/>
                  </a:lnTo>
                  <a:lnTo>
                    <a:pt x="240" y="1126"/>
                  </a:lnTo>
                  <a:lnTo>
                    <a:pt x="238" y="1126"/>
                  </a:lnTo>
                  <a:lnTo>
                    <a:pt x="235" y="1126"/>
                  </a:lnTo>
                  <a:lnTo>
                    <a:pt x="233" y="1127"/>
                  </a:lnTo>
                  <a:lnTo>
                    <a:pt x="232" y="1129"/>
                  </a:lnTo>
                  <a:lnTo>
                    <a:pt x="230" y="1131"/>
                  </a:lnTo>
                  <a:lnTo>
                    <a:pt x="229" y="1132"/>
                  </a:lnTo>
                  <a:lnTo>
                    <a:pt x="227" y="1135"/>
                  </a:lnTo>
                  <a:lnTo>
                    <a:pt x="226" y="1137"/>
                  </a:lnTo>
                  <a:lnTo>
                    <a:pt x="222" y="1141"/>
                  </a:lnTo>
                  <a:lnTo>
                    <a:pt x="221" y="1151"/>
                  </a:lnTo>
                  <a:lnTo>
                    <a:pt x="213" y="1149"/>
                  </a:lnTo>
                  <a:lnTo>
                    <a:pt x="202" y="1148"/>
                  </a:lnTo>
                  <a:lnTo>
                    <a:pt x="198" y="1148"/>
                  </a:lnTo>
                  <a:lnTo>
                    <a:pt x="194" y="1151"/>
                  </a:lnTo>
                  <a:lnTo>
                    <a:pt x="190" y="1152"/>
                  </a:lnTo>
                  <a:lnTo>
                    <a:pt x="185" y="1154"/>
                  </a:lnTo>
                  <a:lnTo>
                    <a:pt x="182" y="1157"/>
                  </a:lnTo>
                  <a:lnTo>
                    <a:pt x="179" y="1160"/>
                  </a:lnTo>
                  <a:lnTo>
                    <a:pt x="176" y="1165"/>
                  </a:lnTo>
                  <a:lnTo>
                    <a:pt x="174" y="1168"/>
                  </a:lnTo>
                  <a:lnTo>
                    <a:pt x="173" y="1174"/>
                  </a:lnTo>
                  <a:lnTo>
                    <a:pt x="173" y="1177"/>
                  </a:lnTo>
                  <a:lnTo>
                    <a:pt x="174" y="1183"/>
                  </a:lnTo>
                  <a:lnTo>
                    <a:pt x="176" y="1191"/>
                  </a:lnTo>
                  <a:lnTo>
                    <a:pt x="179" y="1197"/>
                  </a:lnTo>
                  <a:lnTo>
                    <a:pt x="182" y="1202"/>
                  </a:lnTo>
                  <a:lnTo>
                    <a:pt x="185" y="1208"/>
                  </a:lnTo>
                  <a:lnTo>
                    <a:pt x="190" y="1213"/>
                  </a:lnTo>
                  <a:lnTo>
                    <a:pt x="194" y="1218"/>
                  </a:lnTo>
                  <a:lnTo>
                    <a:pt x="199" y="1221"/>
                  </a:lnTo>
                  <a:lnTo>
                    <a:pt x="202" y="1222"/>
                  </a:lnTo>
                  <a:lnTo>
                    <a:pt x="204" y="1222"/>
                  </a:lnTo>
                  <a:lnTo>
                    <a:pt x="204" y="1224"/>
                  </a:lnTo>
                  <a:lnTo>
                    <a:pt x="204" y="1227"/>
                  </a:lnTo>
                  <a:lnTo>
                    <a:pt x="204" y="1232"/>
                  </a:lnTo>
                  <a:lnTo>
                    <a:pt x="204" y="1238"/>
                  </a:lnTo>
                  <a:lnTo>
                    <a:pt x="205" y="1242"/>
                  </a:lnTo>
                  <a:lnTo>
                    <a:pt x="208" y="1249"/>
                  </a:lnTo>
                  <a:lnTo>
                    <a:pt x="212" y="1253"/>
                  </a:lnTo>
                  <a:lnTo>
                    <a:pt x="218" y="1260"/>
                  </a:lnTo>
                  <a:lnTo>
                    <a:pt x="222" y="1263"/>
                  </a:lnTo>
                  <a:lnTo>
                    <a:pt x="227" y="1264"/>
                  </a:lnTo>
                  <a:lnTo>
                    <a:pt x="235" y="1266"/>
                  </a:lnTo>
                  <a:lnTo>
                    <a:pt x="244" y="1264"/>
                  </a:lnTo>
                  <a:lnTo>
                    <a:pt x="254" y="1263"/>
                  </a:lnTo>
                  <a:lnTo>
                    <a:pt x="261" y="1267"/>
                  </a:lnTo>
                  <a:lnTo>
                    <a:pt x="271" y="1272"/>
                  </a:lnTo>
                  <a:lnTo>
                    <a:pt x="272" y="1272"/>
                  </a:lnTo>
                  <a:lnTo>
                    <a:pt x="266" y="1275"/>
                  </a:lnTo>
                  <a:lnTo>
                    <a:pt x="255" y="1278"/>
                  </a:lnTo>
                  <a:lnTo>
                    <a:pt x="252" y="1281"/>
                  </a:lnTo>
                  <a:lnTo>
                    <a:pt x="246" y="1289"/>
                  </a:lnTo>
                  <a:lnTo>
                    <a:pt x="244" y="1292"/>
                  </a:lnTo>
                  <a:lnTo>
                    <a:pt x="240" y="1300"/>
                  </a:lnTo>
                  <a:lnTo>
                    <a:pt x="238" y="1308"/>
                  </a:lnTo>
                  <a:lnTo>
                    <a:pt x="233" y="1311"/>
                  </a:lnTo>
                  <a:lnTo>
                    <a:pt x="227" y="1314"/>
                  </a:lnTo>
                  <a:lnTo>
                    <a:pt x="222" y="1320"/>
                  </a:lnTo>
                  <a:lnTo>
                    <a:pt x="221" y="1325"/>
                  </a:lnTo>
                  <a:lnTo>
                    <a:pt x="218" y="1331"/>
                  </a:lnTo>
                  <a:lnTo>
                    <a:pt x="218" y="1336"/>
                  </a:lnTo>
                  <a:lnTo>
                    <a:pt x="218" y="1343"/>
                  </a:lnTo>
                  <a:lnTo>
                    <a:pt x="218" y="1348"/>
                  </a:lnTo>
                  <a:lnTo>
                    <a:pt x="221" y="1356"/>
                  </a:lnTo>
                  <a:lnTo>
                    <a:pt x="221" y="1361"/>
                  </a:lnTo>
                  <a:lnTo>
                    <a:pt x="219" y="1370"/>
                  </a:lnTo>
                  <a:lnTo>
                    <a:pt x="219" y="1375"/>
                  </a:lnTo>
                  <a:lnTo>
                    <a:pt x="221" y="1385"/>
                  </a:lnTo>
                  <a:lnTo>
                    <a:pt x="222" y="1393"/>
                  </a:lnTo>
                  <a:lnTo>
                    <a:pt x="226" y="1399"/>
                  </a:lnTo>
                  <a:lnTo>
                    <a:pt x="229" y="1404"/>
                  </a:lnTo>
                  <a:lnTo>
                    <a:pt x="233" y="1409"/>
                  </a:lnTo>
                  <a:lnTo>
                    <a:pt x="238" y="1412"/>
                  </a:lnTo>
                  <a:lnTo>
                    <a:pt x="243" y="1413"/>
                  </a:lnTo>
                  <a:lnTo>
                    <a:pt x="249" y="1415"/>
                  </a:lnTo>
                  <a:lnTo>
                    <a:pt x="261" y="1415"/>
                  </a:lnTo>
                  <a:lnTo>
                    <a:pt x="271" y="1413"/>
                  </a:lnTo>
                  <a:lnTo>
                    <a:pt x="285" y="1399"/>
                  </a:lnTo>
                  <a:lnTo>
                    <a:pt x="296" y="1399"/>
                  </a:lnTo>
                  <a:lnTo>
                    <a:pt x="303" y="1398"/>
                  </a:lnTo>
                  <a:lnTo>
                    <a:pt x="305" y="1398"/>
                  </a:lnTo>
                  <a:lnTo>
                    <a:pt x="310" y="1395"/>
                  </a:lnTo>
                  <a:lnTo>
                    <a:pt x="313" y="1390"/>
                  </a:lnTo>
                  <a:lnTo>
                    <a:pt x="317" y="1384"/>
                  </a:lnTo>
                  <a:lnTo>
                    <a:pt x="319" y="1382"/>
                  </a:lnTo>
                  <a:lnTo>
                    <a:pt x="319" y="1381"/>
                  </a:lnTo>
                  <a:lnTo>
                    <a:pt x="325" y="1389"/>
                  </a:lnTo>
                  <a:lnTo>
                    <a:pt x="328" y="1390"/>
                  </a:lnTo>
                  <a:lnTo>
                    <a:pt x="333" y="1392"/>
                  </a:lnTo>
                  <a:lnTo>
                    <a:pt x="336" y="1392"/>
                  </a:lnTo>
                  <a:lnTo>
                    <a:pt x="344" y="1390"/>
                  </a:lnTo>
                  <a:lnTo>
                    <a:pt x="347" y="1389"/>
                  </a:lnTo>
                  <a:lnTo>
                    <a:pt x="352" y="1385"/>
                  </a:lnTo>
                  <a:lnTo>
                    <a:pt x="356" y="1381"/>
                  </a:lnTo>
                  <a:lnTo>
                    <a:pt x="364" y="1371"/>
                  </a:lnTo>
                  <a:lnTo>
                    <a:pt x="372" y="1361"/>
                  </a:lnTo>
                  <a:lnTo>
                    <a:pt x="380" y="1348"/>
                  </a:lnTo>
                  <a:lnTo>
                    <a:pt x="380" y="1351"/>
                  </a:lnTo>
                  <a:lnTo>
                    <a:pt x="384" y="1354"/>
                  </a:lnTo>
                  <a:lnTo>
                    <a:pt x="389" y="1356"/>
                  </a:lnTo>
                  <a:lnTo>
                    <a:pt x="394" y="1356"/>
                  </a:lnTo>
                  <a:lnTo>
                    <a:pt x="403" y="1354"/>
                  </a:lnTo>
                  <a:lnTo>
                    <a:pt x="408" y="1351"/>
                  </a:lnTo>
                  <a:lnTo>
                    <a:pt x="411" y="1348"/>
                  </a:lnTo>
                  <a:lnTo>
                    <a:pt x="426" y="1329"/>
                  </a:lnTo>
                  <a:lnTo>
                    <a:pt x="443" y="1303"/>
                  </a:lnTo>
                  <a:lnTo>
                    <a:pt x="450" y="1294"/>
                  </a:lnTo>
                  <a:lnTo>
                    <a:pt x="451" y="1294"/>
                  </a:lnTo>
                  <a:lnTo>
                    <a:pt x="453" y="1295"/>
                  </a:lnTo>
                  <a:lnTo>
                    <a:pt x="456" y="1300"/>
                  </a:lnTo>
                  <a:lnTo>
                    <a:pt x="457" y="1301"/>
                  </a:lnTo>
                  <a:lnTo>
                    <a:pt x="457" y="1319"/>
                  </a:lnTo>
                  <a:lnTo>
                    <a:pt x="459" y="1345"/>
                  </a:lnTo>
                  <a:lnTo>
                    <a:pt x="460" y="1359"/>
                  </a:lnTo>
                  <a:lnTo>
                    <a:pt x="437" y="1384"/>
                  </a:lnTo>
                  <a:lnTo>
                    <a:pt x="429" y="1392"/>
                  </a:lnTo>
                  <a:lnTo>
                    <a:pt x="400" y="1420"/>
                  </a:lnTo>
                  <a:lnTo>
                    <a:pt x="375" y="1452"/>
                  </a:lnTo>
                  <a:lnTo>
                    <a:pt x="333" y="1503"/>
                  </a:lnTo>
                  <a:lnTo>
                    <a:pt x="313" y="1507"/>
                  </a:lnTo>
                  <a:lnTo>
                    <a:pt x="310" y="1496"/>
                  </a:lnTo>
                  <a:lnTo>
                    <a:pt x="319" y="1491"/>
                  </a:lnTo>
                  <a:lnTo>
                    <a:pt x="322" y="1488"/>
                  </a:lnTo>
                  <a:lnTo>
                    <a:pt x="325" y="1483"/>
                  </a:lnTo>
                  <a:lnTo>
                    <a:pt x="327" y="1482"/>
                  </a:lnTo>
                  <a:lnTo>
                    <a:pt x="327" y="1480"/>
                  </a:lnTo>
                  <a:lnTo>
                    <a:pt x="328" y="1477"/>
                  </a:lnTo>
                  <a:lnTo>
                    <a:pt x="328" y="1476"/>
                  </a:lnTo>
                  <a:lnTo>
                    <a:pt x="328" y="1472"/>
                  </a:lnTo>
                  <a:lnTo>
                    <a:pt x="328" y="1468"/>
                  </a:lnTo>
                  <a:lnTo>
                    <a:pt x="327" y="1465"/>
                  </a:lnTo>
                  <a:lnTo>
                    <a:pt x="324" y="1460"/>
                  </a:lnTo>
                  <a:lnTo>
                    <a:pt x="320" y="1457"/>
                  </a:lnTo>
                  <a:lnTo>
                    <a:pt x="319" y="1455"/>
                  </a:lnTo>
                  <a:lnTo>
                    <a:pt x="316" y="1454"/>
                  </a:lnTo>
                  <a:lnTo>
                    <a:pt x="314" y="1448"/>
                  </a:lnTo>
                  <a:lnTo>
                    <a:pt x="313" y="1438"/>
                  </a:lnTo>
                  <a:lnTo>
                    <a:pt x="310" y="1429"/>
                  </a:lnTo>
                  <a:lnTo>
                    <a:pt x="306" y="1426"/>
                  </a:lnTo>
                  <a:lnTo>
                    <a:pt x="300" y="1420"/>
                  </a:lnTo>
                  <a:lnTo>
                    <a:pt x="297" y="1418"/>
                  </a:lnTo>
                  <a:lnTo>
                    <a:pt x="292" y="1416"/>
                  </a:lnTo>
                  <a:lnTo>
                    <a:pt x="288" y="1416"/>
                  </a:lnTo>
                  <a:lnTo>
                    <a:pt x="282" y="1418"/>
                  </a:lnTo>
                  <a:lnTo>
                    <a:pt x="277" y="1420"/>
                  </a:lnTo>
                  <a:lnTo>
                    <a:pt x="274" y="1421"/>
                  </a:lnTo>
                  <a:lnTo>
                    <a:pt x="269" y="1426"/>
                  </a:lnTo>
                  <a:lnTo>
                    <a:pt x="266" y="1429"/>
                  </a:lnTo>
                  <a:lnTo>
                    <a:pt x="264" y="1434"/>
                  </a:lnTo>
                  <a:lnTo>
                    <a:pt x="263" y="1438"/>
                  </a:lnTo>
                  <a:lnTo>
                    <a:pt x="263" y="1444"/>
                  </a:lnTo>
                  <a:lnTo>
                    <a:pt x="263" y="1451"/>
                  </a:lnTo>
                  <a:lnTo>
                    <a:pt x="264" y="1463"/>
                  </a:lnTo>
                  <a:lnTo>
                    <a:pt x="264" y="1465"/>
                  </a:lnTo>
                  <a:lnTo>
                    <a:pt x="263" y="1466"/>
                  </a:lnTo>
                  <a:lnTo>
                    <a:pt x="263" y="1469"/>
                  </a:lnTo>
                  <a:lnTo>
                    <a:pt x="261" y="1476"/>
                  </a:lnTo>
                  <a:lnTo>
                    <a:pt x="261" y="1480"/>
                  </a:lnTo>
                  <a:lnTo>
                    <a:pt x="263" y="1483"/>
                  </a:lnTo>
                  <a:lnTo>
                    <a:pt x="264" y="1488"/>
                  </a:lnTo>
                  <a:lnTo>
                    <a:pt x="266" y="1489"/>
                  </a:lnTo>
                  <a:lnTo>
                    <a:pt x="271" y="1494"/>
                  </a:lnTo>
                  <a:lnTo>
                    <a:pt x="275" y="1496"/>
                  </a:lnTo>
                  <a:lnTo>
                    <a:pt x="278" y="1497"/>
                  </a:lnTo>
                  <a:lnTo>
                    <a:pt x="289" y="1499"/>
                  </a:lnTo>
                  <a:lnTo>
                    <a:pt x="291" y="1508"/>
                  </a:lnTo>
                  <a:lnTo>
                    <a:pt x="282" y="1510"/>
                  </a:lnTo>
                  <a:lnTo>
                    <a:pt x="280" y="1499"/>
                  </a:lnTo>
                  <a:lnTo>
                    <a:pt x="271" y="1497"/>
                  </a:lnTo>
                  <a:lnTo>
                    <a:pt x="263" y="1494"/>
                  </a:lnTo>
                  <a:lnTo>
                    <a:pt x="258" y="1491"/>
                  </a:lnTo>
                  <a:lnTo>
                    <a:pt x="255" y="1488"/>
                  </a:lnTo>
                  <a:lnTo>
                    <a:pt x="249" y="1477"/>
                  </a:lnTo>
                  <a:lnTo>
                    <a:pt x="246" y="1472"/>
                  </a:lnTo>
                  <a:lnTo>
                    <a:pt x="243" y="1471"/>
                  </a:lnTo>
                  <a:lnTo>
                    <a:pt x="240" y="1468"/>
                  </a:lnTo>
                  <a:lnTo>
                    <a:pt x="236" y="1466"/>
                  </a:lnTo>
                  <a:lnTo>
                    <a:pt x="229" y="1465"/>
                  </a:lnTo>
                  <a:lnTo>
                    <a:pt x="227" y="1463"/>
                  </a:lnTo>
                  <a:lnTo>
                    <a:pt x="224" y="1462"/>
                  </a:lnTo>
                  <a:lnTo>
                    <a:pt x="222" y="1462"/>
                  </a:lnTo>
                  <a:lnTo>
                    <a:pt x="219" y="1462"/>
                  </a:lnTo>
                  <a:lnTo>
                    <a:pt x="218" y="1463"/>
                  </a:lnTo>
                  <a:lnTo>
                    <a:pt x="216" y="1463"/>
                  </a:lnTo>
                  <a:lnTo>
                    <a:pt x="207" y="1455"/>
                  </a:lnTo>
                  <a:lnTo>
                    <a:pt x="196" y="1449"/>
                  </a:lnTo>
                  <a:lnTo>
                    <a:pt x="190" y="1448"/>
                  </a:lnTo>
                  <a:lnTo>
                    <a:pt x="187" y="1448"/>
                  </a:lnTo>
                  <a:lnTo>
                    <a:pt x="184" y="1448"/>
                  </a:lnTo>
                  <a:lnTo>
                    <a:pt x="180" y="1449"/>
                  </a:lnTo>
                  <a:lnTo>
                    <a:pt x="177" y="1451"/>
                  </a:lnTo>
                  <a:lnTo>
                    <a:pt x="171" y="1448"/>
                  </a:lnTo>
                  <a:lnTo>
                    <a:pt x="163" y="1446"/>
                  </a:lnTo>
                  <a:lnTo>
                    <a:pt x="159" y="1446"/>
                  </a:lnTo>
                  <a:lnTo>
                    <a:pt x="154" y="1446"/>
                  </a:lnTo>
                  <a:lnTo>
                    <a:pt x="149" y="1448"/>
                  </a:lnTo>
                  <a:lnTo>
                    <a:pt x="145" y="1451"/>
                  </a:lnTo>
                  <a:lnTo>
                    <a:pt x="145" y="1452"/>
                  </a:lnTo>
                  <a:lnTo>
                    <a:pt x="142" y="1449"/>
                  </a:lnTo>
                  <a:lnTo>
                    <a:pt x="134" y="1444"/>
                  </a:lnTo>
                  <a:lnTo>
                    <a:pt x="128" y="1443"/>
                  </a:lnTo>
                  <a:lnTo>
                    <a:pt x="121" y="1441"/>
                  </a:lnTo>
                  <a:lnTo>
                    <a:pt x="118" y="1441"/>
                  </a:lnTo>
                  <a:lnTo>
                    <a:pt x="112" y="1443"/>
                  </a:lnTo>
                  <a:lnTo>
                    <a:pt x="104" y="1446"/>
                  </a:lnTo>
                  <a:lnTo>
                    <a:pt x="103" y="1446"/>
                  </a:lnTo>
                  <a:lnTo>
                    <a:pt x="101" y="1448"/>
                  </a:lnTo>
                  <a:lnTo>
                    <a:pt x="100" y="1449"/>
                  </a:lnTo>
                  <a:lnTo>
                    <a:pt x="96" y="1454"/>
                  </a:lnTo>
                  <a:lnTo>
                    <a:pt x="95" y="1455"/>
                  </a:lnTo>
                  <a:lnTo>
                    <a:pt x="78" y="1452"/>
                  </a:lnTo>
                  <a:lnTo>
                    <a:pt x="73" y="1452"/>
                  </a:lnTo>
                  <a:lnTo>
                    <a:pt x="67" y="1452"/>
                  </a:lnTo>
                  <a:lnTo>
                    <a:pt x="62" y="1454"/>
                  </a:lnTo>
                  <a:lnTo>
                    <a:pt x="59" y="1455"/>
                  </a:lnTo>
                  <a:lnTo>
                    <a:pt x="56" y="1455"/>
                  </a:lnTo>
                  <a:lnTo>
                    <a:pt x="54" y="1457"/>
                  </a:lnTo>
                  <a:lnTo>
                    <a:pt x="53" y="1458"/>
                  </a:lnTo>
                  <a:lnTo>
                    <a:pt x="51" y="1462"/>
                  </a:lnTo>
                  <a:lnTo>
                    <a:pt x="50" y="1463"/>
                  </a:lnTo>
                  <a:lnTo>
                    <a:pt x="48" y="1465"/>
                  </a:lnTo>
                  <a:lnTo>
                    <a:pt x="48" y="1468"/>
                  </a:lnTo>
                  <a:lnTo>
                    <a:pt x="48" y="1471"/>
                  </a:lnTo>
                  <a:lnTo>
                    <a:pt x="47" y="1480"/>
                  </a:lnTo>
                  <a:lnTo>
                    <a:pt x="25" y="1479"/>
                  </a:lnTo>
                  <a:lnTo>
                    <a:pt x="19" y="1480"/>
                  </a:lnTo>
                  <a:lnTo>
                    <a:pt x="14" y="1482"/>
                  </a:lnTo>
                  <a:lnTo>
                    <a:pt x="12" y="1483"/>
                  </a:lnTo>
                  <a:lnTo>
                    <a:pt x="11" y="1485"/>
                  </a:lnTo>
                  <a:lnTo>
                    <a:pt x="9" y="1488"/>
                  </a:lnTo>
                  <a:lnTo>
                    <a:pt x="5" y="1493"/>
                  </a:lnTo>
                  <a:lnTo>
                    <a:pt x="3" y="1497"/>
                  </a:lnTo>
                  <a:lnTo>
                    <a:pt x="2" y="1499"/>
                  </a:lnTo>
                  <a:lnTo>
                    <a:pt x="2" y="1502"/>
                  </a:lnTo>
                  <a:lnTo>
                    <a:pt x="0" y="1503"/>
                  </a:lnTo>
                  <a:lnTo>
                    <a:pt x="0" y="1505"/>
                  </a:lnTo>
                  <a:lnTo>
                    <a:pt x="0" y="1508"/>
                  </a:lnTo>
                  <a:lnTo>
                    <a:pt x="0" y="1511"/>
                  </a:lnTo>
                  <a:lnTo>
                    <a:pt x="3" y="1517"/>
                  </a:lnTo>
                  <a:lnTo>
                    <a:pt x="5" y="1521"/>
                  </a:lnTo>
                  <a:lnTo>
                    <a:pt x="9" y="1527"/>
                  </a:lnTo>
                  <a:lnTo>
                    <a:pt x="23" y="1539"/>
                  </a:lnTo>
                  <a:lnTo>
                    <a:pt x="26" y="1541"/>
                  </a:lnTo>
                  <a:lnTo>
                    <a:pt x="37" y="1549"/>
                  </a:lnTo>
                  <a:lnTo>
                    <a:pt x="42" y="1552"/>
                  </a:lnTo>
                  <a:lnTo>
                    <a:pt x="48" y="1555"/>
                  </a:lnTo>
                  <a:lnTo>
                    <a:pt x="54" y="1555"/>
                  </a:lnTo>
                  <a:lnTo>
                    <a:pt x="58" y="1555"/>
                  </a:lnTo>
                  <a:lnTo>
                    <a:pt x="64" y="1555"/>
                  </a:lnTo>
                  <a:lnTo>
                    <a:pt x="68" y="1553"/>
                  </a:lnTo>
                  <a:lnTo>
                    <a:pt x="72" y="1553"/>
                  </a:lnTo>
                  <a:lnTo>
                    <a:pt x="75" y="1558"/>
                  </a:lnTo>
                  <a:lnTo>
                    <a:pt x="75" y="1561"/>
                  </a:lnTo>
                  <a:lnTo>
                    <a:pt x="75" y="1572"/>
                  </a:lnTo>
                  <a:lnTo>
                    <a:pt x="78" y="1583"/>
                  </a:lnTo>
                  <a:lnTo>
                    <a:pt x="73" y="1586"/>
                  </a:lnTo>
                  <a:lnTo>
                    <a:pt x="61" y="1590"/>
                  </a:lnTo>
                  <a:lnTo>
                    <a:pt x="58" y="1592"/>
                  </a:lnTo>
                  <a:lnTo>
                    <a:pt x="54" y="1594"/>
                  </a:lnTo>
                  <a:lnTo>
                    <a:pt x="51" y="1597"/>
                  </a:lnTo>
                  <a:lnTo>
                    <a:pt x="50" y="1600"/>
                  </a:lnTo>
                  <a:lnTo>
                    <a:pt x="48" y="1608"/>
                  </a:lnTo>
                  <a:lnTo>
                    <a:pt x="48" y="1615"/>
                  </a:lnTo>
                  <a:lnTo>
                    <a:pt x="50" y="1620"/>
                  </a:lnTo>
                  <a:lnTo>
                    <a:pt x="53" y="1625"/>
                  </a:lnTo>
                  <a:lnTo>
                    <a:pt x="54" y="1628"/>
                  </a:lnTo>
                  <a:lnTo>
                    <a:pt x="59" y="1629"/>
                  </a:lnTo>
                  <a:lnTo>
                    <a:pt x="62" y="1631"/>
                  </a:lnTo>
                  <a:lnTo>
                    <a:pt x="58" y="1637"/>
                  </a:lnTo>
                  <a:lnTo>
                    <a:pt x="54" y="1645"/>
                  </a:lnTo>
                  <a:lnTo>
                    <a:pt x="53" y="1650"/>
                  </a:lnTo>
                  <a:lnTo>
                    <a:pt x="53" y="1653"/>
                  </a:lnTo>
                  <a:lnTo>
                    <a:pt x="53" y="1654"/>
                  </a:lnTo>
                  <a:lnTo>
                    <a:pt x="53" y="1657"/>
                  </a:lnTo>
                  <a:lnTo>
                    <a:pt x="53" y="1660"/>
                  </a:lnTo>
                  <a:lnTo>
                    <a:pt x="53" y="1663"/>
                  </a:lnTo>
                  <a:lnTo>
                    <a:pt x="54" y="1665"/>
                  </a:lnTo>
                  <a:lnTo>
                    <a:pt x="56" y="1668"/>
                  </a:lnTo>
                  <a:lnTo>
                    <a:pt x="59" y="1670"/>
                  </a:lnTo>
                  <a:lnTo>
                    <a:pt x="62" y="1671"/>
                  </a:lnTo>
                  <a:lnTo>
                    <a:pt x="64" y="1673"/>
                  </a:lnTo>
                  <a:lnTo>
                    <a:pt x="68" y="1674"/>
                  </a:lnTo>
                  <a:lnTo>
                    <a:pt x="72" y="1676"/>
                  </a:lnTo>
                  <a:lnTo>
                    <a:pt x="75" y="1676"/>
                  </a:lnTo>
                  <a:lnTo>
                    <a:pt x="82" y="1676"/>
                  </a:lnTo>
                  <a:lnTo>
                    <a:pt x="89" y="1673"/>
                  </a:lnTo>
                  <a:lnTo>
                    <a:pt x="96" y="1668"/>
                  </a:lnTo>
                  <a:lnTo>
                    <a:pt x="104" y="1663"/>
                  </a:lnTo>
                  <a:lnTo>
                    <a:pt x="106" y="1663"/>
                  </a:lnTo>
                  <a:lnTo>
                    <a:pt x="109" y="1671"/>
                  </a:lnTo>
                  <a:lnTo>
                    <a:pt x="112" y="1676"/>
                  </a:lnTo>
                  <a:lnTo>
                    <a:pt x="117" y="1681"/>
                  </a:lnTo>
                  <a:lnTo>
                    <a:pt x="121" y="1682"/>
                  </a:lnTo>
                  <a:lnTo>
                    <a:pt x="123" y="1684"/>
                  </a:lnTo>
                  <a:lnTo>
                    <a:pt x="124" y="1684"/>
                  </a:lnTo>
                  <a:lnTo>
                    <a:pt x="128" y="1685"/>
                  </a:lnTo>
                  <a:lnTo>
                    <a:pt x="129" y="1685"/>
                  </a:lnTo>
                  <a:lnTo>
                    <a:pt x="131" y="1685"/>
                  </a:lnTo>
                  <a:lnTo>
                    <a:pt x="134" y="1685"/>
                  </a:lnTo>
                  <a:lnTo>
                    <a:pt x="135" y="1684"/>
                  </a:lnTo>
                  <a:lnTo>
                    <a:pt x="138" y="1684"/>
                  </a:lnTo>
                  <a:lnTo>
                    <a:pt x="140" y="1682"/>
                  </a:lnTo>
                  <a:lnTo>
                    <a:pt x="142" y="1681"/>
                  </a:lnTo>
                  <a:lnTo>
                    <a:pt x="146" y="1677"/>
                  </a:lnTo>
                  <a:lnTo>
                    <a:pt x="149" y="1673"/>
                  </a:lnTo>
                  <a:lnTo>
                    <a:pt x="159" y="1660"/>
                  </a:lnTo>
                  <a:lnTo>
                    <a:pt x="163" y="1663"/>
                  </a:lnTo>
                  <a:lnTo>
                    <a:pt x="168" y="1665"/>
                  </a:lnTo>
                  <a:lnTo>
                    <a:pt x="173" y="1667"/>
                  </a:lnTo>
                  <a:lnTo>
                    <a:pt x="179" y="1667"/>
                  </a:lnTo>
                  <a:lnTo>
                    <a:pt x="184" y="1665"/>
                  </a:lnTo>
                  <a:lnTo>
                    <a:pt x="188" y="1663"/>
                  </a:lnTo>
                  <a:lnTo>
                    <a:pt x="193" y="1660"/>
                  </a:lnTo>
                  <a:lnTo>
                    <a:pt x="198" y="1657"/>
                  </a:lnTo>
                  <a:lnTo>
                    <a:pt x="202" y="1654"/>
                  </a:lnTo>
                  <a:lnTo>
                    <a:pt x="205" y="1650"/>
                  </a:lnTo>
                  <a:lnTo>
                    <a:pt x="208" y="1643"/>
                  </a:lnTo>
                  <a:lnTo>
                    <a:pt x="210" y="1639"/>
                  </a:lnTo>
                  <a:lnTo>
                    <a:pt x="213" y="1629"/>
                  </a:lnTo>
                  <a:lnTo>
                    <a:pt x="221" y="1632"/>
                  </a:lnTo>
                  <a:lnTo>
                    <a:pt x="224" y="1632"/>
                  </a:lnTo>
                  <a:lnTo>
                    <a:pt x="227" y="1634"/>
                  </a:lnTo>
                  <a:lnTo>
                    <a:pt x="229" y="1632"/>
                  </a:lnTo>
                  <a:lnTo>
                    <a:pt x="232" y="1632"/>
                  </a:lnTo>
                  <a:lnTo>
                    <a:pt x="235" y="1631"/>
                  </a:lnTo>
                  <a:lnTo>
                    <a:pt x="236" y="1631"/>
                  </a:lnTo>
                  <a:lnTo>
                    <a:pt x="240" y="1629"/>
                  </a:lnTo>
                  <a:lnTo>
                    <a:pt x="241" y="1628"/>
                  </a:lnTo>
                  <a:lnTo>
                    <a:pt x="243" y="1626"/>
                  </a:lnTo>
                  <a:lnTo>
                    <a:pt x="244" y="1625"/>
                  </a:lnTo>
                  <a:lnTo>
                    <a:pt x="247" y="1620"/>
                  </a:lnTo>
                  <a:lnTo>
                    <a:pt x="250" y="1614"/>
                  </a:lnTo>
                  <a:lnTo>
                    <a:pt x="252" y="1609"/>
                  </a:lnTo>
                  <a:lnTo>
                    <a:pt x="254" y="1603"/>
                  </a:lnTo>
                  <a:lnTo>
                    <a:pt x="255" y="1597"/>
                  </a:lnTo>
                  <a:lnTo>
                    <a:pt x="255" y="1590"/>
                  </a:lnTo>
                  <a:lnTo>
                    <a:pt x="254" y="1583"/>
                  </a:lnTo>
                  <a:lnTo>
                    <a:pt x="260" y="1587"/>
                  </a:lnTo>
                  <a:lnTo>
                    <a:pt x="266" y="1589"/>
                  </a:lnTo>
                  <a:lnTo>
                    <a:pt x="269" y="1589"/>
                  </a:lnTo>
                  <a:lnTo>
                    <a:pt x="275" y="1587"/>
                  </a:lnTo>
                  <a:lnTo>
                    <a:pt x="282" y="1583"/>
                  </a:lnTo>
                  <a:lnTo>
                    <a:pt x="285" y="1580"/>
                  </a:lnTo>
                  <a:lnTo>
                    <a:pt x="289" y="1573"/>
                  </a:lnTo>
                  <a:lnTo>
                    <a:pt x="292" y="1566"/>
                  </a:lnTo>
                  <a:lnTo>
                    <a:pt x="292" y="1559"/>
                  </a:lnTo>
                  <a:lnTo>
                    <a:pt x="294" y="1549"/>
                  </a:lnTo>
                  <a:lnTo>
                    <a:pt x="292" y="1542"/>
                  </a:lnTo>
                  <a:lnTo>
                    <a:pt x="291" y="1538"/>
                  </a:lnTo>
                  <a:lnTo>
                    <a:pt x="292" y="1538"/>
                  </a:lnTo>
                  <a:lnTo>
                    <a:pt x="308" y="1538"/>
                  </a:lnTo>
                  <a:lnTo>
                    <a:pt x="302" y="1549"/>
                  </a:lnTo>
                  <a:lnTo>
                    <a:pt x="297" y="1556"/>
                  </a:lnTo>
                  <a:lnTo>
                    <a:pt x="296" y="1561"/>
                  </a:lnTo>
                  <a:lnTo>
                    <a:pt x="292" y="1570"/>
                  </a:lnTo>
                  <a:lnTo>
                    <a:pt x="292" y="1572"/>
                  </a:lnTo>
                  <a:lnTo>
                    <a:pt x="292" y="1573"/>
                  </a:lnTo>
                  <a:lnTo>
                    <a:pt x="294" y="1576"/>
                  </a:lnTo>
                  <a:lnTo>
                    <a:pt x="296" y="1581"/>
                  </a:lnTo>
                  <a:lnTo>
                    <a:pt x="305" y="1589"/>
                  </a:lnTo>
                  <a:lnTo>
                    <a:pt x="314" y="1595"/>
                  </a:lnTo>
                  <a:lnTo>
                    <a:pt x="327" y="1604"/>
                  </a:lnTo>
                  <a:lnTo>
                    <a:pt x="325" y="1606"/>
                  </a:lnTo>
                  <a:lnTo>
                    <a:pt x="322" y="1609"/>
                  </a:lnTo>
                  <a:lnTo>
                    <a:pt x="322" y="1612"/>
                  </a:lnTo>
                  <a:lnTo>
                    <a:pt x="317" y="1622"/>
                  </a:lnTo>
                  <a:lnTo>
                    <a:pt x="316" y="1626"/>
                  </a:lnTo>
                  <a:lnTo>
                    <a:pt x="316" y="1628"/>
                  </a:lnTo>
                  <a:lnTo>
                    <a:pt x="316" y="1631"/>
                  </a:lnTo>
                  <a:lnTo>
                    <a:pt x="316" y="1632"/>
                  </a:lnTo>
                  <a:lnTo>
                    <a:pt x="317" y="1637"/>
                  </a:lnTo>
                  <a:lnTo>
                    <a:pt x="319" y="1642"/>
                  </a:lnTo>
                  <a:lnTo>
                    <a:pt x="322" y="1645"/>
                  </a:lnTo>
                  <a:lnTo>
                    <a:pt x="320" y="1648"/>
                  </a:lnTo>
                  <a:lnTo>
                    <a:pt x="314" y="1656"/>
                  </a:lnTo>
                  <a:lnTo>
                    <a:pt x="311" y="1662"/>
                  </a:lnTo>
                  <a:lnTo>
                    <a:pt x="310" y="1668"/>
                  </a:lnTo>
                  <a:lnTo>
                    <a:pt x="308" y="1674"/>
                  </a:lnTo>
                  <a:lnTo>
                    <a:pt x="310" y="1691"/>
                  </a:lnTo>
                  <a:lnTo>
                    <a:pt x="311" y="1699"/>
                  </a:lnTo>
                  <a:lnTo>
                    <a:pt x="313" y="1707"/>
                  </a:lnTo>
                  <a:lnTo>
                    <a:pt x="316" y="1712"/>
                  </a:lnTo>
                  <a:lnTo>
                    <a:pt x="319" y="1716"/>
                  </a:lnTo>
                  <a:lnTo>
                    <a:pt x="322" y="1718"/>
                  </a:lnTo>
                  <a:lnTo>
                    <a:pt x="327" y="1721"/>
                  </a:lnTo>
                  <a:lnTo>
                    <a:pt x="330" y="1721"/>
                  </a:lnTo>
                  <a:lnTo>
                    <a:pt x="336" y="1721"/>
                  </a:lnTo>
                  <a:lnTo>
                    <a:pt x="338" y="1721"/>
                  </a:lnTo>
                  <a:lnTo>
                    <a:pt x="342" y="1719"/>
                  </a:lnTo>
                  <a:lnTo>
                    <a:pt x="347" y="1718"/>
                  </a:lnTo>
                  <a:lnTo>
                    <a:pt x="352" y="1713"/>
                  </a:lnTo>
                  <a:lnTo>
                    <a:pt x="358" y="1709"/>
                  </a:lnTo>
                  <a:lnTo>
                    <a:pt x="366" y="1698"/>
                  </a:lnTo>
                  <a:lnTo>
                    <a:pt x="369" y="1691"/>
                  </a:lnTo>
                  <a:lnTo>
                    <a:pt x="375" y="1681"/>
                  </a:lnTo>
                  <a:lnTo>
                    <a:pt x="376" y="1673"/>
                  </a:lnTo>
                  <a:lnTo>
                    <a:pt x="376" y="1670"/>
                  </a:lnTo>
                  <a:lnTo>
                    <a:pt x="380" y="1670"/>
                  </a:lnTo>
                  <a:lnTo>
                    <a:pt x="386" y="1668"/>
                  </a:lnTo>
                  <a:lnTo>
                    <a:pt x="386" y="1673"/>
                  </a:lnTo>
                  <a:lnTo>
                    <a:pt x="372" y="1690"/>
                  </a:lnTo>
                  <a:lnTo>
                    <a:pt x="369" y="1695"/>
                  </a:lnTo>
                  <a:lnTo>
                    <a:pt x="366" y="1701"/>
                  </a:lnTo>
                  <a:lnTo>
                    <a:pt x="364" y="1704"/>
                  </a:lnTo>
                  <a:lnTo>
                    <a:pt x="364" y="1705"/>
                  </a:lnTo>
                  <a:lnTo>
                    <a:pt x="364" y="1709"/>
                  </a:lnTo>
                  <a:lnTo>
                    <a:pt x="364" y="1710"/>
                  </a:lnTo>
                  <a:lnTo>
                    <a:pt x="364" y="1713"/>
                  </a:lnTo>
                  <a:lnTo>
                    <a:pt x="366" y="1715"/>
                  </a:lnTo>
                  <a:lnTo>
                    <a:pt x="367" y="1718"/>
                  </a:lnTo>
                  <a:lnTo>
                    <a:pt x="369" y="1719"/>
                  </a:lnTo>
                  <a:lnTo>
                    <a:pt x="372" y="1721"/>
                  </a:lnTo>
                  <a:lnTo>
                    <a:pt x="373" y="1721"/>
                  </a:lnTo>
                  <a:lnTo>
                    <a:pt x="376" y="1723"/>
                  </a:lnTo>
                  <a:lnTo>
                    <a:pt x="380" y="1723"/>
                  </a:lnTo>
                  <a:lnTo>
                    <a:pt x="384" y="1723"/>
                  </a:lnTo>
                  <a:lnTo>
                    <a:pt x="398" y="1723"/>
                  </a:lnTo>
                  <a:lnTo>
                    <a:pt x="408" y="1737"/>
                  </a:lnTo>
                  <a:lnTo>
                    <a:pt x="415" y="1737"/>
                  </a:lnTo>
                  <a:lnTo>
                    <a:pt x="418" y="1738"/>
                  </a:lnTo>
                  <a:lnTo>
                    <a:pt x="408" y="1755"/>
                  </a:lnTo>
                  <a:lnTo>
                    <a:pt x="404" y="1761"/>
                  </a:lnTo>
                  <a:lnTo>
                    <a:pt x="401" y="1772"/>
                  </a:lnTo>
                  <a:lnTo>
                    <a:pt x="400" y="1783"/>
                  </a:lnTo>
                  <a:lnTo>
                    <a:pt x="400" y="1789"/>
                  </a:lnTo>
                  <a:lnTo>
                    <a:pt x="401" y="1796"/>
                  </a:lnTo>
                  <a:lnTo>
                    <a:pt x="404" y="1802"/>
                  </a:lnTo>
                  <a:lnTo>
                    <a:pt x="408" y="1805"/>
                  </a:lnTo>
                  <a:lnTo>
                    <a:pt x="411" y="1808"/>
                  </a:lnTo>
                  <a:lnTo>
                    <a:pt x="415" y="1810"/>
                  </a:lnTo>
                  <a:lnTo>
                    <a:pt x="420" y="1810"/>
                  </a:lnTo>
                  <a:lnTo>
                    <a:pt x="423" y="1810"/>
                  </a:lnTo>
                  <a:lnTo>
                    <a:pt x="429" y="1808"/>
                  </a:lnTo>
                  <a:lnTo>
                    <a:pt x="436" y="1806"/>
                  </a:lnTo>
                  <a:lnTo>
                    <a:pt x="439" y="1803"/>
                  </a:lnTo>
                  <a:lnTo>
                    <a:pt x="451" y="1810"/>
                  </a:lnTo>
                  <a:lnTo>
                    <a:pt x="457" y="1811"/>
                  </a:lnTo>
                  <a:lnTo>
                    <a:pt x="462" y="1813"/>
                  </a:lnTo>
                  <a:lnTo>
                    <a:pt x="468" y="1813"/>
                  </a:lnTo>
                  <a:lnTo>
                    <a:pt x="473" y="1811"/>
                  </a:lnTo>
                  <a:lnTo>
                    <a:pt x="478" y="1810"/>
                  </a:lnTo>
                  <a:lnTo>
                    <a:pt x="482" y="1808"/>
                  </a:lnTo>
                  <a:lnTo>
                    <a:pt x="488" y="1803"/>
                  </a:lnTo>
                  <a:lnTo>
                    <a:pt x="493" y="1799"/>
                  </a:lnTo>
                  <a:lnTo>
                    <a:pt x="504" y="1783"/>
                  </a:lnTo>
                  <a:lnTo>
                    <a:pt x="510" y="1785"/>
                  </a:lnTo>
                  <a:lnTo>
                    <a:pt x="520" y="1786"/>
                  </a:lnTo>
                  <a:lnTo>
                    <a:pt x="523" y="1785"/>
                  </a:lnTo>
                  <a:lnTo>
                    <a:pt x="527" y="1783"/>
                  </a:lnTo>
                  <a:lnTo>
                    <a:pt x="532" y="1780"/>
                  </a:lnTo>
                  <a:lnTo>
                    <a:pt x="540" y="1775"/>
                  </a:lnTo>
                  <a:lnTo>
                    <a:pt x="543" y="1771"/>
                  </a:lnTo>
                  <a:lnTo>
                    <a:pt x="548" y="1763"/>
                  </a:lnTo>
                  <a:lnTo>
                    <a:pt x="549" y="1760"/>
                  </a:lnTo>
                  <a:lnTo>
                    <a:pt x="572" y="1760"/>
                  </a:lnTo>
                  <a:lnTo>
                    <a:pt x="590" y="1760"/>
                  </a:lnTo>
                  <a:lnTo>
                    <a:pt x="591" y="1760"/>
                  </a:lnTo>
                  <a:lnTo>
                    <a:pt x="594" y="1761"/>
                  </a:lnTo>
                  <a:lnTo>
                    <a:pt x="596" y="1761"/>
                  </a:lnTo>
                  <a:lnTo>
                    <a:pt x="597" y="1761"/>
                  </a:lnTo>
                  <a:lnTo>
                    <a:pt x="602" y="1760"/>
                  </a:lnTo>
                  <a:lnTo>
                    <a:pt x="614" y="1757"/>
                  </a:lnTo>
                  <a:lnTo>
                    <a:pt x="625" y="1751"/>
                  </a:lnTo>
                  <a:lnTo>
                    <a:pt x="638" y="1746"/>
                  </a:lnTo>
                  <a:lnTo>
                    <a:pt x="650" y="1740"/>
                  </a:lnTo>
                  <a:lnTo>
                    <a:pt x="656" y="1738"/>
                  </a:lnTo>
                  <a:lnTo>
                    <a:pt x="658" y="1740"/>
                  </a:lnTo>
                  <a:lnTo>
                    <a:pt x="689" y="1743"/>
                  </a:lnTo>
                  <a:lnTo>
                    <a:pt x="688" y="1744"/>
                  </a:lnTo>
                  <a:lnTo>
                    <a:pt x="686" y="1751"/>
                  </a:lnTo>
                  <a:lnTo>
                    <a:pt x="684" y="1757"/>
                  </a:lnTo>
                  <a:lnTo>
                    <a:pt x="686" y="1775"/>
                  </a:lnTo>
                  <a:lnTo>
                    <a:pt x="688" y="1783"/>
                  </a:lnTo>
                  <a:lnTo>
                    <a:pt x="689" y="1791"/>
                  </a:lnTo>
                  <a:lnTo>
                    <a:pt x="692" y="1796"/>
                  </a:lnTo>
                  <a:lnTo>
                    <a:pt x="695" y="1799"/>
                  </a:lnTo>
                  <a:lnTo>
                    <a:pt x="698" y="1802"/>
                  </a:lnTo>
                  <a:lnTo>
                    <a:pt x="703" y="1803"/>
                  </a:lnTo>
                  <a:lnTo>
                    <a:pt x="706" y="1805"/>
                  </a:lnTo>
                  <a:lnTo>
                    <a:pt x="712" y="1805"/>
                  </a:lnTo>
                  <a:lnTo>
                    <a:pt x="714" y="1803"/>
                  </a:lnTo>
                  <a:lnTo>
                    <a:pt x="719" y="1803"/>
                  </a:lnTo>
                  <a:lnTo>
                    <a:pt x="723" y="1800"/>
                  </a:lnTo>
                  <a:lnTo>
                    <a:pt x="728" y="1797"/>
                  </a:lnTo>
                  <a:lnTo>
                    <a:pt x="734" y="1791"/>
                  </a:lnTo>
                  <a:lnTo>
                    <a:pt x="742" y="1782"/>
                  </a:lnTo>
                  <a:lnTo>
                    <a:pt x="745" y="1775"/>
                  </a:lnTo>
                  <a:lnTo>
                    <a:pt x="751" y="1763"/>
                  </a:lnTo>
                  <a:lnTo>
                    <a:pt x="753" y="1755"/>
                  </a:lnTo>
                  <a:lnTo>
                    <a:pt x="753" y="1751"/>
                  </a:lnTo>
                  <a:lnTo>
                    <a:pt x="793" y="1752"/>
                  </a:lnTo>
                  <a:close/>
                  <a:moveTo>
                    <a:pt x="926" y="1735"/>
                  </a:moveTo>
                  <a:lnTo>
                    <a:pt x="926" y="1735"/>
                  </a:lnTo>
                  <a:lnTo>
                    <a:pt x="926" y="1732"/>
                  </a:lnTo>
                  <a:lnTo>
                    <a:pt x="930" y="1730"/>
                  </a:lnTo>
                  <a:lnTo>
                    <a:pt x="933" y="1737"/>
                  </a:lnTo>
                  <a:lnTo>
                    <a:pt x="933" y="1740"/>
                  </a:lnTo>
                  <a:lnTo>
                    <a:pt x="930" y="1737"/>
                  </a:lnTo>
                  <a:lnTo>
                    <a:pt x="926" y="1732"/>
                  </a:lnTo>
                  <a:lnTo>
                    <a:pt x="926" y="1733"/>
                  </a:lnTo>
                  <a:lnTo>
                    <a:pt x="926" y="1735"/>
                  </a:lnTo>
                  <a:close/>
                  <a:moveTo>
                    <a:pt x="492" y="1527"/>
                  </a:moveTo>
                  <a:lnTo>
                    <a:pt x="492" y="1527"/>
                  </a:lnTo>
                  <a:lnTo>
                    <a:pt x="504" y="1527"/>
                  </a:lnTo>
                  <a:lnTo>
                    <a:pt x="516" y="1528"/>
                  </a:lnTo>
                  <a:lnTo>
                    <a:pt x="535" y="1531"/>
                  </a:lnTo>
                  <a:lnTo>
                    <a:pt x="565" y="1539"/>
                  </a:lnTo>
                  <a:lnTo>
                    <a:pt x="597" y="1547"/>
                  </a:lnTo>
                  <a:lnTo>
                    <a:pt x="585" y="1549"/>
                  </a:lnTo>
                  <a:lnTo>
                    <a:pt x="569" y="1552"/>
                  </a:lnTo>
                  <a:lnTo>
                    <a:pt x="555" y="1553"/>
                  </a:lnTo>
                  <a:lnTo>
                    <a:pt x="551" y="1550"/>
                  </a:lnTo>
                  <a:lnTo>
                    <a:pt x="546" y="1547"/>
                  </a:lnTo>
                  <a:lnTo>
                    <a:pt x="541" y="1545"/>
                  </a:lnTo>
                  <a:lnTo>
                    <a:pt x="537" y="1544"/>
                  </a:lnTo>
                  <a:lnTo>
                    <a:pt x="530" y="1544"/>
                  </a:lnTo>
                  <a:lnTo>
                    <a:pt x="526" y="1542"/>
                  </a:lnTo>
                  <a:lnTo>
                    <a:pt x="524" y="1542"/>
                  </a:lnTo>
                  <a:lnTo>
                    <a:pt x="521" y="1542"/>
                  </a:lnTo>
                  <a:lnTo>
                    <a:pt x="520" y="1545"/>
                  </a:lnTo>
                  <a:lnTo>
                    <a:pt x="510" y="1541"/>
                  </a:lnTo>
                  <a:lnTo>
                    <a:pt x="499" y="1536"/>
                  </a:lnTo>
                  <a:lnTo>
                    <a:pt x="496" y="1536"/>
                  </a:lnTo>
                  <a:lnTo>
                    <a:pt x="490" y="1536"/>
                  </a:lnTo>
                  <a:lnTo>
                    <a:pt x="485" y="1536"/>
                  </a:lnTo>
                  <a:lnTo>
                    <a:pt x="488" y="1531"/>
                  </a:lnTo>
                  <a:lnTo>
                    <a:pt x="492" y="1527"/>
                  </a:lnTo>
                  <a:close/>
                  <a:moveTo>
                    <a:pt x="804" y="1597"/>
                  </a:moveTo>
                  <a:lnTo>
                    <a:pt x="804" y="1597"/>
                  </a:lnTo>
                  <a:lnTo>
                    <a:pt x="800" y="1589"/>
                  </a:lnTo>
                  <a:lnTo>
                    <a:pt x="792" y="1578"/>
                  </a:lnTo>
                  <a:lnTo>
                    <a:pt x="789" y="1572"/>
                  </a:lnTo>
                  <a:lnTo>
                    <a:pt x="796" y="1558"/>
                  </a:lnTo>
                  <a:lnTo>
                    <a:pt x="800" y="1553"/>
                  </a:lnTo>
                  <a:lnTo>
                    <a:pt x="801" y="1555"/>
                  </a:lnTo>
                  <a:lnTo>
                    <a:pt x="803" y="1561"/>
                  </a:lnTo>
                  <a:lnTo>
                    <a:pt x="804" y="1573"/>
                  </a:lnTo>
                  <a:lnTo>
                    <a:pt x="804" y="1587"/>
                  </a:lnTo>
                  <a:lnTo>
                    <a:pt x="804" y="1597"/>
                  </a:lnTo>
                  <a:close/>
                  <a:moveTo>
                    <a:pt x="740" y="1606"/>
                  </a:moveTo>
                  <a:lnTo>
                    <a:pt x="730" y="1609"/>
                  </a:lnTo>
                  <a:lnTo>
                    <a:pt x="723" y="1611"/>
                  </a:lnTo>
                  <a:lnTo>
                    <a:pt x="719" y="1601"/>
                  </a:lnTo>
                  <a:lnTo>
                    <a:pt x="694" y="1601"/>
                  </a:lnTo>
                  <a:lnTo>
                    <a:pt x="689" y="1597"/>
                  </a:lnTo>
                  <a:lnTo>
                    <a:pt x="686" y="1592"/>
                  </a:lnTo>
                  <a:lnTo>
                    <a:pt x="681" y="1590"/>
                  </a:lnTo>
                  <a:lnTo>
                    <a:pt x="686" y="1584"/>
                  </a:lnTo>
                  <a:lnTo>
                    <a:pt x="692" y="1587"/>
                  </a:lnTo>
                  <a:lnTo>
                    <a:pt x="740" y="1606"/>
                  </a:lnTo>
                  <a:close/>
                  <a:moveTo>
                    <a:pt x="628" y="1594"/>
                  </a:moveTo>
                  <a:lnTo>
                    <a:pt x="627" y="1597"/>
                  </a:lnTo>
                  <a:lnTo>
                    <a:pt x="627" y="1600"/>
                  </a:lnTo>
                  <a:lnTo>
                    <a:pt x="628" y="1604"/>
                  </a:lnTo>
                  <a:lnTo>
                    <a:pt x="632" y="1611"/>
                  </a:lnTo>
                  <a:lnTo>
                    <a:pt x="630" y="1612"/>
                  </a:lnTo>
                  <a:lnTo>
                    <a:pt x="628" y="1617"/>
                  </a:lnTo>
                  <a:lnTo>
                    <a:pt x="627" y="1622"/>
                  </a:lnTo>
                  <a:lnTo>
                    <a:pt x="625" y="1628"/>
                  </a:lnTo>
                  <a:lnTo>
                    <a:pt x="625" y="1629"/>
                  </a:lnTo>
                  <a:lnTo>
                    <a:pt x="608" y="1631"/>
                  </a:lnTo>
                  <a:lnTo>
                    <a:pt x="607" y="1631"/>
                  </a:lnTo>
                  <a:lnTo>
                    <a:pt x="605" y="1629"/>
                  </a:lnTo>
                  <a:lnTo>
                    <a:pt x="607" y="1628"/>
                  </a:lnTo>
                  <a:lnTo>
                    <a:pt x="608" y="1625"/>
                  </a:lnTo>
                  <a:lnTo>
                    <a:pt x="608" y="1622"/>
                  </a:lnTo>
                  <a:lnTo>
                    <a:pt x="608" y="1620"/>
                  </a:lnTo>
                  <a:lnTo>
                    <a:pt x="607" y="1617"/>
                  </a:lnTo>
                  <a:lnTo>
                    <a:pt x="605" y="1615"/>
                  </a:lnTo>
                  <a:lnTo>
                    <a:pt x="594" y="1611"/>
                  </a:lnTo>
                  <a:lnTo>
                    <a:pt x="586" y="1608"/>
                  </a:lnTo>
                  <a:lnTo>
                    <a:pt x="596" y="1601"/>
                  </a:lnTo>
                  <a:lnTo>
                    <a:pt x="605" y="1597"/>
                  </a:lnTo>
                  <a:lnTo>
                    <a:pt x="613" y="1597"/>
                  </a:lnTo>
                  <a:lnTo>
                    <a:pt x="614" y="1597"/>
                  </a:lnTo>
                  <a:lnTo>
                    <a:pt x="625" y="1594"/>
                  </a:lnTo>
                  <a:lnTo>
                    <a:pt x="628" y="1592"/>
                  </a:lnTo>
                  <a:lnTo>
                    <a:pt x="628" y="1594"/>
                  </a:lnTo>
                  <a:close/>
                  <a:moveTo>
                    <a:pt x="663" y="1584"/>
                  </a:moveTo>
                  <a:lnTo>
                    <a:pt x="663" y="1584"/>
                  </a:lnTo>
                  <a:lnTo>
                    <a:pt x="660" y="1584"/>
                  </a:lnTo>
                  <a:lnTo>
                    <a:pt x="650" y="1584"/>
                  </a:lnTo>
                  <a:lnTo>
                    <a:pt x="658" y="1580"/>
                  </a:lnTo>
                  <a:lnTo>
                    <a:pt x="664" y="1575"/>
                  </a:lnTo>
                  <a:lnTo>
                    <a:pt x="669" y="1576"/>
                  </a:lnTo>
                  <a:lnTo>
                    <a:pt x="663" y="1584"/>
                  </a:lnTo>
                  <a:close/>
                  <a:moveTo>
                    <a:pt x="705" y="1553"/>
                  </a:moveTo>
                  <a:lnTo>
                    <a:pt x="705" y="1553"/>
                  </a:lnTo>
                  <a:lnTo>
                    <a:pt x="697" y="1550"/>
                  </a:lnTo>
                  <a:lnTo>
                    <a:pt x="695" y="1550"/>
                  </a:lnTo>
                  <a:lnTo>
                    <a:pt x="684" y="1538"/>
                  </a:lnTo>
                  <a:lnTo>
                    <a:pt x="688" y="1539"/>
                  </a:lnTo>
                  <a:lnTo>
                    <a:pt x="692" y="1541"/>
                  </a:lnTo>
                  <a:lnTo>
                    <a:pt x="706" y="1545"/>
                  </a:lnTo>
                  <a:lnTo>
                    <a:pt x="705" y="1553"/>
                  </a:lnTo>
                  <a:close/>
                  <a:moveTo>
                    <a:pt x="563" y="1221"/>
                  </a:moveTo>
                  <a:lnTo>
                    <a:pt x="563" y="1221"/>
                  </a:lnTo>
                  <a:lnTo>
                    <a:pt x="558" y="1224"/>
                  </a:lnTo>
                  <a:lnTo>
                    <a:pt x="546" y="1232"/>
                  </a:lnTo>
                  <a:lnTo>
                    <a:pt x="543" y="1236"/>
                  </a:lnTo>
                  <a:lnTo>
                    <a:pt x="543" y="1235"/>
                  </a:lnTo>
                  <a:lnTo>
                    <a:pt x="540" y="1230"/>
                  </a:lnTo>
                  <a:lnTo>
                    <a:pt x="534" y="1228"/>
                  </a:lnTo>
                  <a:lnTo>
                    <a:pt x="529" y="1228"/>
                  </a:lnTo>
                  <a:lnTo>
                    <a:pt x="530" y="1227"/>
                  </a:lnTo>
                  <a:lnTo>
                    <a:pt x="532" y="1222"/>
                  </a:lnTo>
                  <a:lnTo>
                    <a:pt x="534" y="1213"/>
                  </a:lnTo>
                  <a:lnTo>
                    <a:pt x="532" y="1208"/>
                  </a:lnTo>
                  <a:lnTo>
                    <a:pt x="530" y="1202"/>
                  </a:lnTo>
                  <a:lnTo>
                    <a:pt x="529" y="1197"/>
                  </a:lnTo>
                  <a:lnTo>
                    <a:pt x="527" y="1196"/>
                  </a:lnTo>
                  <a:lnTo>
                    <a:pt x="530" y="1196"/>
                  </a:lnTo>
                  <a:lnTo>
                    <a:pt x="534" y="1191"/>
                  </a:lnTo>
                  <a:lnTo>
                    <a:pt x="543" y="1180"/>
                  </a:lnTo>
                  <a:lnTo>
                    <a:pt x="546" y="1183"/>
                  </a:lnTo>
                  <a:lnTo>
                    <a:pt x="549" y="1191"/>
                  </a:lnTo>
                  <a:lnTo>
                    <a:pt x="552" y="1197"/>
                  </a:lnTo>
                  <a:lnTo>
                    <a:pt x="557" y="1205"/>
                  </a:lnTo>
                  <a:lnTo>
                    <a:pt x="560" y="1213"/>
                  </a:lnTo>
                  <a:lnTo>
                    <a:pt x="562" y="1219"/>
                  </a:lnTo>
                  <a:lnTo>
                    <a:pt x="563" y="1221"/>
                  </a:lnTo>
                  <a:close/>
                  <a:moveTo>
                    <a:pt x="523" y="1275"/>
                  </a:moveTo>
                  <a:lnTo>
                    <a:pt x="523" y="1275"/>
                  </a:lnTo>
                  <a:lnTo>
                    <a:pt x="518" y="1283"/>
                  </a:lnTo>
                  <a:lnTo>
                    <a:pt x="510" y="1295"/>
                  </a:lnTo>
                  <a:lnTo>
                    <a:pt x="502" y="1305"/>
                  </a:lnTo>
                  <a:lnTo>
                    <a:pt x="496" y="1311"/>
                  </a:lnTo>
                  <a:lnTo>
                    <a:pt x="493" y="1314"/>
                  </a:lnTo>
                  <a:lnTo>
                    <a:pt x="496" y="1288"/>
                  </a:lnTo>
                  <a:lnTo>
                    <a:pt x="501" y="1256"/>
                  </a:lnTo>
                  <a:lnTo>
                    <a:pt x="502" y="1258"/>
                  </a:lnTo>
                  <a:lnTo>
                    <a:pt x="502" y="1260"/>
                  </a:lnTo>
                  <a:lnTo>
                    <a:pt x="504" y="1264"/>
                  </a:lnTo>
                  <a:lnTo>
                    <a:pt x="509" y="1270"/>
                  </a:lnTo>
                  <a:lnTo>
                    <a:pt x="512" y="1274"/>
                  </a:lnTo>
                  <a:lnTo>
                    <a:pt x="518" y="1274"/>
                  </a:lnTo>
                  <a:lnTo>
                    <a:pt x="523" y="1275"/>
                  </a:lnTo>
                  <a:close/>
                  <a:moveTo>
                    <a:pt x="373" y="946"/>
                  </a:moveTo>
                  <a:lnTo>
                    <a:pt x="373" y="946"/>
                  </a:lnTo>
                  <a:lnTo>
                    <a:pt x="372" y="946"/>
                  </a:lnTo>
                  <a:lnTo>
                    <a:pt x="369" y="946"/>
                  </a:lnTo>
                  <a:lnTo>
                    <a:pt x="366" y="944"/>
                  </a:lnTo>
                  <a:lnTo>
                    <a:pt x="358" y="939"/>
                  </a:lnTo>
                  <a:lnTo>
                    <a:pt x="352" y="932"/>
                  </a:lnTo>
                  <a:lnTo>
                    <a:pt x="348" y="935"/>
                  </a:lnTo>
                  <a:lnTo>
                    <a:pt x="352" y="938"/>
                  </a:lnTo>
                  <a:lnTo>
                    <a:pt x="362" y="949"/>
                  </a:lnTo>
                  <a:lnTo>
                    <a:pt x="372" y="960"/>
                  </a:lnTo>
                  <a:lnTo>
                    <a:pt x="378" y="966"/>
                  </a:lnTo>
                  <a:lnTo>
                    <a:pt x="375" y="957"/>
                  </a:lnTo>
                  <a:lnTo>
                    <a:pt x="373" y="949"/>
                  </a:lnTo>
                  <a:lnTo>
                    <a:pt x="373" y="946"/>
                  </a:lnTo>
                  <a:close/>
                  <a:moveTo>
                    <a:pt x="432" y="1037"/>
                  </a:moveTo>
                  <a:lnTo>
                    <a:pt x="432" y="1037"/>
                  </a:lnTo>
                  <a:lnTo>
                    <a:pt x="448" y="1061"/>
                  </a:lnTo>
                  <a:lnTo>
                    <a:pt x="474" y="1100"/>
                  </a:lnTo>
                  <a:lnTo>
                    <a:pt x="478" y="1090"/>
                  </a:lnTo>
                  <a:lnTo>
                    <a:pt x="451" y="1059"/>
                  </a:lnTo>
                  <a:lnTo>
                    <a:pt x="432" y="1037"/>
                  </a:lnTo>
                  <a:close/>
                  <a:moveTo>
                    <a:pt x="499" y="935"/>
                  </a:moveTo>
                  <a:lnTo>
                    <a:pt x="526" y="890"/>
                  </a:lnTo>
                  <a:lnTo>
                    <a:pt x="527" y="888"/>
                  </a:lnTo>
                  <a:lnTo>
                    <a:pt x="524" y="887"/>
                  </a:lnTo>
                  <a:lnTo>
                    <a:pt x="523" y="885"/>
                  </a:lnTo>
                  <a:lnTo>
                    <a:pt x="521" y="884"/>
                  </a:lnTo>
                  <a:lnTo>
                    <a:pt x="520" y="882"/>
                  </a:lnTo>
                  <a:lnTo>
                    <a:pt x="518" y="879"/>
                  </a:lnTo>
                  <a:lnTo>
                    <a:pt x="518" y="876"/>
                  </a:lnTo>
                  <a:lnTo>
                    <a:pt x="518" y="871"/>
                  </a:lnTo>
                  <a:lnTo>
                    <a:pt x="520" y="862"/>
                  </a:lnTo>
                  <a:lnTo>
                    <a:pt x="521" y="857"/>
                  </a:lnTo>
                  <a:lnTo>
                    <a:pt x="516" y="839"/>
                  </a:lnTo>
                  <a:lnTo>
                    <a:pt x="513" y="832"/>
                  </a:lnTo>
                  <a:lnTo>
                    <a:pt x="510" y="825"/>
                  </a:lnTo>
                  <a:lnTo>
                    <a:pt x="509" y="818"/>
                  </a:lnTo>
                  <a:lnTo>
                    <a:pt x="506" y="825"/>
                  </a:lnTo>
                  <a:lnTo>
                    <a:pt x="498" y="835"/>
                  </a:lnTo>
                  <a:lnTo>
                    <a:pt x="492" y="846"/>
                  </a:lnTo>
                  <a:lnTo>
                    <a:pt x="488" y="852"/>
                  </a:lnTo>
                  <a:lnTo>
                    <a:pt x="487" y="860"/>
                  </a:lnTo>
                  <a:lnTo>
                    <a:pt x="487" y="863"/>
                  </a:lnTo>
                  <a:lnTo>
                    <a:pt x="485" y="874"/>
                  </a:lnTo>
                  <a:lnTo>
                    <a:pt x="487" y="885"/>
                  </a:lnTo>
                  <a:lnTo>
                    <a:pt x="490" y="908"/>
                  </a:lnTo>
                  <a:lnTo>
                    <a:pt x="493" y="916"/>
                  </a:lnTo>
                  <a:lnTo>
                    <a:pt x="495" y="922"/>
                  </a:lnTo>
                  <a:lnTo>
                    <a:pt x="496" y="930"/>
                  </a:lnTo>
                  <a:lnTo>
                    <a:pt x="499" y="935"/>
                  </a:lnTo>
                  <a:close/>
                  <a:moveTo>
                    <a:pt x="523" y="977"/>
                  </a:moveTo>
                  <a:lnTo>
                    <a:pt x="527" y="952"/>
                  </a:lnTo>
                  <a:lnTo>
                    <a:pt x="524" y="949"/>
                  </a:lnTo>
                  <a:lnTo>
                    <a:pt x="515" y="963"/>
                  </a:lnTo>
                  <a:lnTo>
                    <a:pt x="515" y="966"/>
                  </a:lnTo>
                  <a:lnTo>
                    <a:pt x="523" y="977"/>
                  </a:lnTo>
                  <a:close/>
                  <a:moveTo>
                    <a:pt x="429" y="688"/>
                  </a:moveTo>
                  <a:lnTo>
                    <a:pt x="429" y="688"/>
                  </a:lnTo>
                  <a:lnTo>
                    <a:pt x="429" y="678"/>
                  </a:lnTo>
                  <a:lnTo>
                    <a:pt x="429" y="666"/>
                  </a:lnTo>
                  <a:lnTo>
                    <a:pt x="442" y="644"/>
                  </a:lnTo>
                  <a:lnTo>
                    <a:pt x="450" y="654"/>
                  </a:lnTo>
                  <a:lnTo>
                    <a:pt x="429" y="688"/>
                  </a:lnTo>
                  <a:close/>
                  <a:moveTo>
                    <a:pt x="465" y="627"/>
                  </a:moveTo>
                  <a:lnTo>
                    <a:pt x="457" y="619"/>
                  </a:lnTo>
                  <a:lnTo>
                    <a:pt x="462" y="618"/>
                  </a:lnTo>
                  <a:lnTo>
                    <a:pt x="470" y="618"/>
                  </a:lnTo>
                  <a:lnTo>
                    <a:pt x="465" y="627"/>
                  </a:lnTo>
                  <a:close/>
                  <a:moveTo>
                    <a:pt x="577" y="275"/>
                  </a:moveTo>
                  <a:lnTo>
                    <a:pt x="576" y="276"/>
                  </a:lnTo>
                  <a:lnTo>
                    <a:pt x="572" y="279"/>
                  </a:lnTo>
                  <a:lnTo>
                    <a:pt x="569" y="284"/>
                  </a:lnTo>
                  <a:lnTo>
                    <a:pt x="568" y="289"/>
                  </a:lnTo>
                  <a:lnTo>
                    <a:pt x="565" y="298"/>
                  </a:lnTo>
                  <a:lnTo>
                    <a:pt x="558" y="296"/>
                  </a:lnTo>
                  <a:lnTo>
                    <a:pt x="552" y="298"/>
                  </a:lnTo>
                  <a:lnTo>
                    <a:pt x="546" y="299"/>
                  </a:lnTo>
                  <a:lnTo>
                    <a:pt x="543" y="299"/>
                  </a:lnTo>
                  <a:lnTo>
                    <a:pt x="538" y="293"/>
                  </a:lnTo>
                  <a:lnTo>
                    <a:pt x="534" y="289"/>
                  </a:lnTo>
                  <a:lnTo>
                    <a:pt x="530" y="287"/>
                  </a:lnTo>
                  <a:lnTo>
                    <a:pt x="530" y="284"/>
                  </a:lnTo>
                  <a:lnTo>
                    <a:pt x="529" y="282"/>
                  </a:lnTo>
                  <a:lnTo>
                    <a:pt x="523" y="276"/>
                  </a:lnTo>
                  <a:lnTo>
                    <a:pt x="520" y="275"/>
                  </a:lnTo>
                  <a:lnTo>
                    <a:pt x="513" y="273"/>
                  </a:lnTo>
                  <a:lnTo>
                    <a:pt x="510" y="273"/>
                  </a:lnTo>
                  <a:lnTo>
                    <a:pt x="504" y="275"/>
                  </a:lnTo>
                  <a:lnTo>
                    <a:pt x="499" y="278"/>
                  </a:lnTo>
                  <a:lnTo>
                    <a:pt x="496" y="279"/>
                  </a:lnTo>
                  <a:lnTo>
                    <a:pt x="498" y="278"/>
                  </a:lnTo>
                  <a:lnTo>
                    <a:pt x="515" y="265"/>
                  </a:lnTo>
                  <a:lnTo>
                    <a:pt x="524" y="265"/>
                  </a:lnTo>
                  <a:lnTo>
                    <a:pt x="534" y="265"/>
                  </a:lnTo>
                  <a:lnTo>
                    <a:pt x="540" y="268"/>
                  </a:lnTo>
                  <a:lnTo>
                    <a:pt x="552" y="271"/>
                  </a:lnTo>
                  <a:lnTo>
                    <a:pt x="565" y="275"/>
                  </a:lnTo>
                  <a:lnTo>
                    <a:pt x="571" y="276"/>
                  </a:lnTo>
                  <a:lnTo>
                    <a:pt x="576" y="275"/>
                  </a:lnTo>
                  <a:lnTo>
                    <a:pt x="577" y="275"/>
                  </a:lnTo>
                  <a:close/>
                  <a:moveTo>
                    <a:pt x="498" y="338"/>
                  </a:moveTo>
                  <a:lnTo>
                    <a:pt x="498" y="338"/>
                  </a:lnTo>
                  <a:lnTo>
                    <a:pt x="498" y="340"/>
                  </a:lnTo>
                  <a:lnTo>
                    <a:pt x="492" y="343"/>
                  </a:lnTo>
                  <a:lnTo>
                    <a:pt x="488" y="348"/>
                  </a:lnTo>
                  <a:lnTo>
                    <a:pt x="485" y="352"/>
                  </a:lnTo>
                  <a:lnTo>
                    <a:pt x="484" y="355"/>
                  </a:lnTo>
                  <a:lnTo>
                    <a:pt x="482" y="368"/>
                  </a:lnTo>
                  <a:lnTo>
                    <a:pt x="482" y="382"/>
                  </a:lnTo>
                  <a:lnTo>
                    <a:pt x="473" y="380"/>
                  </a:lnTo>
                  <a:lnTo>
                    <a:pt x="473" y="374"/>
                  </a:lnTo>
                  <a:lnTo>
                    <a:pt x="473" y="357"/>
                  </a:lnTo>
                  <a:lnTo>
                    <a:pt x="474" y="340"/>
                  </a:lnTo>
                  <a:lnTo>
                    <a:pt x="476" y="326"/>
                  </a:lnTo>
                  <a:lnTo>
                    <a:pt x="481" y="301"/>
                  </a:lnTo>
                  <a:lnTo>
                    <a:pt x="482" y="301"/>
                  </a:lnTo>
                  <a:lnTo>
                    <a:pt x="481" y="310"/>
                  </a:lnTo>
                  <a:lnTo>
                    <a:pt x="479" y="318"/>
                  </a:lnTo>
                  <a:lnTo>
                    <a:pt x="481" y="321"/>
                  </a:lnTo>
                  <a:lnTo>
                    <a:pt x="482" y="326"/>
                  </a:lnTo>
                  <a:lnTo>
                    <a:pt x="484" y="330"/>
                  </a:lnTo>
                  <a:lnTo>
                    <a:pt x="485" y="334"/>
                  </a:lnTo>
                  <a:lnTo>
                    <a:pt x="493" y="338"/>
                  </a:lnTo>
                  <a:lnTo>
                    <a:pt x="495" y="338"/>
                  </a:lnTo>
                  <a:lnTo>
                    <a:pt x="498" y="3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1"/>
            <p:cNvSpPr>
              <a:spLocks noEditPoints="1"/>
            </p:cNvSpPr>
            <p:nvPr/>
          </p:nvSpPr>
          <p:spPr bwMode="auto">
            <a:xfrm>
              <a:off x="1976" y="953"/>
              <a:ext cx="463" cy="948"/>
            </a:xfrm>
            <a:custGeom>
              <a:avLst/>
              <a:gdLst>
                <a:gd name="T0" fmla="*/ 1 w 926"/>
                <a:gd name="T1" fmla="*/ 1 h 1895"/>
                <a:gd name="T2" fmla="*/ 1 w 926"/>
                <a:gd name="T3" fmla="*/ 1 h 1895"/>
                <a:gd name="T4" fmla="*/ 1 w 926"/>
                <a:gd name="T5" fmla="*/ 1 h 1895"/>
                <a:gd name="T6" fmla="*/ 1 w 926"/>
                <a:gd name="T7" fmla="*/ 1 h 1895"/>
                <a:gd name="T8" fmla="*/ 1 w 926"/>
                <a:gd name="T9" fmla="*/ 1 h 1895"/>
                <a:gd name="T10" fmla="*/ 1 w 926"/>
                <a:gd name="T11" fmla="*/ 1 h 1895"/>
                <a:gd name="T12" fmla="*/ 1 w 926"/>
                <a:gd name="T13" fmla="*/ 1 h 1895"/>
                <a:gd name="T14" fmla="*/ 1 w 926"/>
                <a:gd name="T15" fmla="*/ 1 h 1895"/>
                <a:gd name="T16" fmla="*/ 1 w 926"/>
                <a:gd name="T17" fmla="*/ 1 h 1895"/>
                <a:gd name="T18" fmla="*/ 1 w 926"/>
                <a:gd name="T19" fmla="*/ 1 h 1895"/>
                <a:gd name="T20" fmla="*/ 1 w 926"/>
                <a:gd name="T21" fmla="*/ 1 h 1895"/>
                <a:gd name="T22" fmla="*/ 1 w 926"/>
                <a:gd name="T23" fmla="*/ 1 h 1895"/>
                <a:gd name="T24" fmla="*/ 1 w 926"/>
                <a:gd name="T25" fmla="*/ 1 h 1895"/>
                <a:gd name="T26" fmla="*/ 1 w 926"/>
                <a:gd name="T27" fmla="*/ 1 h 1895"/>
                <a:gd name="T28" fmla="*/ 1 w 926"/>
                <a:gd name="T29" fmla="*/ 1 h 1895"/>
                <a:gd name="T30" fmla="*/ 1 w 926"/>
                <a:gd name="T31" fmla="*/ 1 h 1895"/>
                <a:gd name="T32" fmla="*/ 1 w 926"/>
                <a:gd name="T33" fmla="*/ 1 h 1895"/>
                <a:gd name="T34" fmla="*/ 1 w 926"/>
                <a:gd name="T35" fmla="*/ 1 h 1895"/>
                <a:gd name="T36" fmla="*/ 1 w 926"/>
                <a:gd name="T37" fmla="*/ 1 h 1895"/>
                <a:gd name="T38" fmla="*/ 1 w 926"/>
                <a:gd name="T39" fmla="*/ 1 h 1895"/>
                <a:gd name="T40" fmla="*/ 1 w 926"/>
                <a:gd name="T41" fmla="*/ 1 h 1895"/>
                <a:gd name="T42" fmla="*/ 1 w 926"/>
                <a:gd name="T43" fmla="*/ 1 h 1895"/>
                <a:gd name="T44" fmla="*/ 1 w 926"/>
                <a:gd name="T45" fmla="*/ 1 h 1895"/>
                <a:gd name="T46" fmla="*/ 1 w 926"/>
                <a:gd name="T47" fmla="*/ 1 h 1895"/>
                <a:gd name="T48" fmla="*/ 1 w 926"/>
                <a:gd name="T49" fmla="*/ 1 h 1895"/>
                <a:gd name="T50" fmla="*/ 1 w 926"/>
                <a:gd name="T51" fmla="*/ 1 h 1895"/>
                <a:gd name="T52" fmla="*/ 1 w 926"/>
                <a:gd name="T53" fmla="*/ 1 h 1895"/>
                <a:gd name="T54" fmla="*/ 1 w 926"/>
                <a:gd name="T55" fmla="*/ 1 h 1895"/>
                <a:gd name="T56" fmla="*/ 1 w 926"/>
                <a:gd name="T57" fmla="*/ 1 h 1895"/>
                <a:gd name="T58" fmla="*/ 1 w 926"/>
                <a:gd name="T59" fmla="*/ 1 h 1895"/>
                <a:gd name="T60" fmla="*/ 1 w 926"/>
                <a:gd name="T61" fmla="*/ 1 h 1895"/>
                <a:gd name="T62" fmla="*/ 1 w 926"/>
                <a:gd name="T63" fmla="*/ 1 h 1895"/>
                <a:gd name="T64" fmla="*/ 1 w 926"/>
                <a:gd name="T65" fmla="*/ 1 h 1895"/>
                <a:gd name="T66" fmla="*/ 1 w 926"/>
                <a:gd name="T67" fmla="*/ 1 h 1895"/>
                <a:gd name="T68" fmla="*/ 1 w 926"/>
                <a:gd name="T69" fmla="*/ 1 h 1895"/>
                <a:gd name="T70" fmla="*/ 1 w 926"/>
                <a:gd name="T71" fmla="*/ 1 h 1895"/>
                <a:gd name="T72" fmla="*/ 1 w 926"/>
                <a:gd name="T73" fmla="*/ 1 h 1895"/>
                <a:gd name="T74" fmla="*/ 1 w 926"/>
                <a:gd name="T75" fmla="*/ 1 h 1895"/>
                <a:gd name="T76" fmla="*/ 1 w 926"/>
                <a:gd name="T77" fmla="*/ 1 h 1895"/>
                <a:gd name="T78" fmla="*/ 1 w 926"/>
                <a:gd name="T79" fmla="*/ 1 h 1895"/>
                <a:gd name="T80" fmla="*/ 1 w 926"/>
                <a:gd name="T81" fmla="*/ 1 h 1895"/>
                <a:gd name="T82" fmla="*/ 1 w 926"/>
                <a:gd name="T83" fmla="*/ 1 h 1895"/>
                <a:gd name="T84" fmla="*/ 1 w 926"/>
                <a:gd name="T85" fmla="*/ 1 h 1895"/>
                <a:gd name="T86" fmla="*/ 1 w 926"/>
                <a:gd name="T87" fmla="*/ 1 h 1895"/>
                <a:gd name="T88" fmla="*/ 1 w 926"/>
                <a:gd name="T89" fmla="*/ 1 h 1895"/>
                <a:gd name="T90" fmla="*/ 1 w 926"/>
                <a:gd name="T91" fmla="*/ 1 h 1895"/>
                <a:gd name="T92" fmla="*/ 1 w 926"/>
                <a:gd name="T93" fmla="*/ 1 h 1895"/>
                <a:gd name="T94" fmla="*/ 1 w 926"/>
                <a:gd name="T95" fmla="*/ 1 h 1895"/>
                <a:gd name="T96" fmla="*/ 1 w 926"/>
                <a:gd name="T97" fmla="*/ 1 h 1895"/>
                <a:gd name="T98" fmla="*/ 1 w 926"/>
                <a:gd name="T99" fmla="*/ 1 h 1895"/>
                <a:gd name="T100" fmla="*/ 1 w 926"/>
                <a:gd name="T101" fmla="*/ 1 h 1895"/>
                <a:gd name="T102" fmla="*/ 1 w 926"/>
                <a:gd name="T103" fmla="*/ 1 h 1895"/>
                <a:gd name="T104" fmla="*/ 1 w 926"/>
                <a:gd name="T105" fmla="*/ 1 h 1895"/>
                <a:gd name="T106" fmla="*/ 1 w 926"/>
                <a:gd name="T107" fmla="*/ 1 h 1895"/>
                <a:gd name="T108" fmla="*/ 1 w 926"/>
                <a:gd name="T109" fmla="*/ 1 h 1895"/>
                <a:gd name="T110" fmla="*/ 1 w 926"/>
                <a:gd name="T111" fmla="*/ 1 h 1895"/>
                <a:gd name="T112" fmla="*/ 1 w 926"/>
                <a:gd name="T113" fmla="*/ 1 h 1895"/>
                <a:gd name="T114" fmla="*/ 1 w 926"/>
                <a:gd name="T115" fmla="*/ 1 h 1895"/>
                <a:gd name="T116" fmla="*/ 1 w 926"/>
                <a:gd name="T117" fmla="*/ 1 h 1895"/>
                <a:gd name="T118" fmla="*/ 1 w 926"/>
                <a:gd name="T119" fmla="*/ 1 h 1895"/>
                <a:gd name="T120" fmla="*/ 1 w 926"/>
                <a:gd name="T121" fmla="*/ 1 h 1895"/>
                <a:gd name="T122" fmla="*/ 1 w 926"/>
                <a:gd name="T123" fmla="*/ 1 h 1895"/>
                <a:gd name="T124" fmla="*/ 1 w 926"/>
                <a:gd name="T125" fmla="*/ 1 h 1895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926"/>
                <a:gd name="T190" fmla="*/ 0 h 1895"/>
                <a:gd name="T191" fmla="*/ 926 w 926"/>
                <a:gd name="T192" fmla="*/ 1895 h 1895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926" h="1895">
                  <a:moveTo>
                    <a:pt x="902" y="1695"/>
                  </a:moveTo>
                  <a:lnTo>
                    <a:pt x="902" y="1695"/>
                  </a:lnTo>
                  <a:lnTo>
                    <a:pt x="892" y="1699"/>
                  </a:lnTo>
                  <a:lnTo>
                    <a:pt x="882" y="1703"/>
                  </a:lnTo>
                  <a:lnTo>
                    <a:pt x="878" y="1706"/>
                  </a:lnTo>
                  <a:lnTo>
                    <a:pt x="874" y="1710"/>
                  </a:lnTo>
                  <a:lnTo>
                    <a:pt x="870" y="1717"/>
                  </a:lnTo>
                  <a:lnTo>
                    <a:pt x="867" y="1724"/>
                  </a:lnTo>
                  <a:lnTo>
                    <a:pt x="859" y="1727"/>
                  </a:lnTo>
                  <a:lnTo>
                    <a:pt x="853" y="1727"/>
                  </a:lnTo>
                  <a:lnTo>
                    <a:pt x="848" y="1726"/>
                  </a:lnTo>
                  <a:lnTo>
                    <a:pt x="845" y="1724"/>
                  </a:lnTo>
                  <a:lnTo>
                    <a:pt x="829" y="1726"/>
                  </a:lnTo>
                  <a:lnTo>
                    <a:pt x="822" y="1727"/>
                  </a:lnTo>
                  <a:lnTo>
                    <a:pt x="815" y="1731"/>
                  </a:lnTo>
                  <a:lnTo>
                    <a:pt x="809" y="1734"/>
                  </a:lnTo>
                  <a:lnTo>
                    <a:pt x="801" y="1740"/>
                  </a:lnTo>
                  <a:lnTo>
                    <a:pt x="795" y="1746"/>
                  </a:lnTo>
                  <a:lnTo>
                    <a:pt x="787" y="1754"/>
                  </a:lnTo>
                  <a:lnTo>
                    <a:pt x="783" y="1768"/>
                  </a:lnTo>
                  <a:lnTo>
                    <a:pt x="783" y="1772"/>
                  </a:lnTo>
                  <a:lnTo>
                    <a:pt x="784" y="1776"/>
                  </a:lnTo>
                  <a:lnTo>
                    <a:pt x="786" y="1779"/>
                  </a:lnTo>
                  <a:lnTo>
                    <a:pt x="776" y="1785"/>
                  </a:lnTo>
                  <a:lnTo>
                    <a:pt x="769" y="1794"/>
                  </a:lnTo>
                  <a:lnTo>
                    <a:pt x="762" y="1804"/>
                  </a:lnTo>
                  <a:lnTo>
                    <a:pt x="759" y="1816"/>
                  </a:lnTo>
                  <a:lnTo>
                    <a:pt x="756" y="1828"/>
                  </a:lnTo>
                  <a:lnTo>
                    <a:pt x="756" y="1841"/>
                  </a:lnTo>
                  <a:lnTo>
                    <a:pt x="756" y="1856"/>
                  </a:lnTo>
                  <a:lnTo>
                    <a:pt x="758" y="1872"/>
                  </a:lnTo>
                  <a:lnTo>
                    <a:pt x="756" y="1880"/>
                  </a:lnTo>
                  <a:lnTo>
                    <a:pt x="758" y="1886"/>
                  </a:lnTo>
                  <a:lnTo>
                    <a:pt x="759" y="1891"/>
                  </a:lnTo>
                  <a:lnTo>
                    <a:pt x="762" y="1894"/>
                  </a:lnTo>
                  <a:lnTo>
                    <a:pt x="767" y="1895"/>
                  </a:lnTo>
                  <a:lnTo>
                    <a:pt x="773" y="1895"/>
                  </a:lnTo>
                  <a:lnTo>
                    <a:pt x="781" y="1894"/>
                  </a:lnTo>
                  <a:lnTo>
                    <a:pt x="789" y="1892"/>
                  </a:lnTo>
                  <a:lnTo>
                    <a:pt x="795" y="1883"/>
                  </a:lnTo>
                  <a:lnTo>
                    <a:pt x="800" y="1873"/>
                  </a:lnTo>
                  <a:lnTo>
                    <a:pt x="808" y="1867"/>
                  </a:lnTo>
                  <a:lnTo>
                    <a:pt x="814" y="1863"/>
                  </a:lnTo>
                  <a:lnTo>
                    <a:pt x="826" y="1867"/>
                  </a:lnTo>
                  <a:lnTo>
                    <a:pt x="834" y="1869"/>
                  </a:lnTo>
                  <a:lnTo>
                    <a:pt x="839" y="1867"/>
                  </a:lnTo>
                  <a:lnTo>
                    <a:pt x="843" y="1864"/>
                  </a:lnTo>
                  <a:lnTo>
                    <a:pt x="846" y="1861"/>
                  </a:lnTo>
                  <a:lnTo>
                    <a:pt x="878" y="1810"/>
                  </a:lnTo>
                  <a:lnTo>
                    <a:pt x="885" y="1811"/>
                  </a:lnTo>
                  <a:lnTo>
                    <a:pt x="893" y="1810"/>
                  </a:lnTo>
                  <a:lnTo>
                    <a:pt x="899" y="1807"/>
                  </a:lnTo>
                  <a:lnTo>
                    <a:pt x="906" y="1800"/>
                  </a:lnTo>
                  <a:lnTo>
                    <a:pt x="912" y="1793"/>
                  </a:lnTo>
                  <a:lnTo>
                    <a:pt x="916" y="1783"/>
                  </a:lnTo>
                  <a:lnTo>
                    <a:pt x="926" y="1760"/>
                  </a:lnTo>
                  <a:lnTo>
                    <a:pt x="913" y="1727"/>
                  </a:lnTo>
                  <a:lnTo>
                    <a:pt x="902" y="1695"/>
                  </a:lnTo>
                  <a:close/>
                  <a:moveTo>
                    <a:pt x="910" y="1720"/>
                  </a:moveTo>
                  <a:lnTo>
                    <a:pt x="846" y="1766"/>
                  </a:lnTo>
                  <a:lnTo>
                    <a:pt x="809" y="1763"/>
                  </a:lnTo>
                  <a:lnTo>
                    <a:pt x="842" y="1771"/>
                  </a:lnTo>
                  <a:lnTo>
                    <a:pt x="826" y="1793"/>
                  </a:lnTo>
                  <a:lnTo>
                    <a:pt x="790" y="1796"/>
                  </a:lnTo>
                  <a:lnTo>
                    <a:pt x="822" y="1799"/>
                  </a:lnTo>
                  <a:lnTo>
                    <a:pt x="773" y="1867"/>
                  </a:lnTo>
                  <a:lnTo>
                    <a:pt x="823" y="1810"/>
                  </a:lnTo>
                  <a:lnTo>
                    <a:pt x="825" y="1841"/>
                  </a:lnTo>
                  <a:lnTo>
                    <a:pt x="831" y="1797"/>
                  </a:lnTo>
                  <a:lnTo>
                    <a:pt x="850" y="1771"/>
                  </a:lnTo>
                  <a:lnTo>
                    <a:pt x="853" y="1810"/>
                  </a:lnTo>
                  <a:lnTo>
                    <a:pt x="856" y="1769"/>
                  </a:lnTo>
                  <a:lnTo>
                    <a:pt x="913" y="1727"/>
                  </a:lnTo>
                  <a:lnTo>
                    <a:pt x="910" y="1720"/>
                  </a:lnTo>
                  <a:close/>
                  <a:moveTo>
                    <a:pt x="688" y="1738"/>
                  </a:moveTo>
                  <a:lnTo>
                    <a:pt x="688" y="1738"/>
                  </a:lnTo>
                  <a:lnTo>
                    <a:pt x="685" y="1746"/>
                  </a:lnTo>
                  <a:lnTo>
                    <a:pt x="685" y="1754"/>
                  </a:lnTo>
                  <a:lnTo>
                    <a:pt x="685" y="1768"/>
                  </a:lnTo>
                  <a:lnTo>
                    <a:pt x="688" y="1782"/>
                  </a:lnTo>
                  <a:lnTo>
                    <a:pt x="691" y="1786"/>
                  </a:lnTo>
                  <a:lnTo>
                    <a:pt x="694" y="1790"/>
                  </a:lnTo>
                  <a:lnTo>
                    <a:pt x="699" y="1793"/>
                  </a:lnTo>
                  <a:lnTo>
                    <a:pt x="705" y="1793"/>
                  </a:lnTo>
                  <a:lnTo>
                    <a:pt x="711" y="1791"/>
                  </a:lnTo>
                  <a:lnTo>
                    <a:pt x="717" y="1788"/>
                  </a:lnTo>
                  <a:lnTo>
                    <a:pt x="724" y="1783"/>
                  </a:lnTo>
                  <a:lnTo>
                    <a:pt x="728" y="1776"/>
                  </a:lnTo>
                  <a:lnTo>
                    <a:pt x="733" y="1768"/>
                  </a:lnTo>
                  <a:lnTo>
                    <a:pt x="738" y="1760"/>
                  </a:lnTo>
                  <a:lnTo>
                    <a:pt x="741" y="1752"/>
                  </a:lnTo>
                  <a:lnTo>
                    <a:pt x="742" y="1745"/>
                  </a:lnTo>
                  <a:lnTo>
                    <a:pt x="728" y="1743"/>
                  </a:lnTo>
                  <a:lnTo>
                    <a:pt x="688" y="1738"/>
                  </a:lnTo>
                  <a:close/>
                  <a:moveTo>
                    <a:pt x="902" y="1580"/>
                  </a:moveTo>
                  <a:lnTo>
                    <a:pt x="902" y="1580"/>
                  </a:lnTo>
                  <a:lnTo>
                    <a:pt x="895" y="1570"/>
                  </a:lnTo>
                  <a:lnTo>
                    <a:pt x="888" y="1566"/>
                  </a:lnTo>
                  <a:lnTo>
                    <a:pt x="884" y="1564"/>
                  </a:lnTo>
                  <a:lnTo>
                    <a:pt x="879" y="1566"/>
                  </a:lnTo>
                  <a:lnTo>
                    <a:pt x="874" y="1570"/>
                  </a:lnTo>
                  <a:lnTo>
                    <a:pt x="871" y="1577"/>
                  </a:lnTo>
                  <a:lnTo>
                    <a:pt x="865" y="1592"/>
                  </a:lnTo>
                  <a:lnTo>
                    <a:pt x="862" y="1597"/>
                  </a:lnTo>
                  <a:lnTo>
                    <a:pt x="874" y="1598"/>
                  </a:lnTo>
                  <a:lnTo>
                    <a:pt x="906" y="1602"/>
                  </a:lnTo>
                  <a:lnTo>
                    <a:pt x="910" y="1603"/>
                  </a:lnTo>
                  <a:lnTo>
                    <a:pt x="912" y="1602"/>
                  </a:lnTo>
                  <a:lnTo>
                    <a:pt x="909" y="1591"/>
                  </a:lnTo>
                  <a:lnTo>
                    <a:pt x="902" y="1580"/>
                  </a:lnTo>
                  <a:close/>
                  <a:moveTo>
                    <a:pt x="865" y="1477"/>
                  </a:moveTo>
                  <a:lnTo>
                    <a:pt x="865" y="1477"/>
                  </a:lnTo>
                  <a:lnTo>
                    <a:pt x="786" y="1466"/>
                  </a:lnTo>
                  <a:lnTo>
                    <a:pt x="789" y="1479"/>
                  </a:lnTo>
                  <a:lnTo>
                    <a:pt x="789" y="1485"/>
                  </a:lnTo>
                  <a:lnTo>
                    <a:pt x="787" y="1487"/>
                  </a:lnTo>
                  <a:lnTo>
                    <a:pt x="789" y="1488"/>
                  </a:lnTo>
                  <a:lnTo>
                    <a:pt x="797" y="1496"/>
                  </a:lnTo>
                  <a:lnTo>
                    <a:pt x="812" y="1511"/>
                  </a:lnTo>
                  <a:lnTo>
                    <a:pt x="812" y="1474"/>
                  </a:lnTo>
                  <a:lnTo>
                    <a:pt x="820" y="1511"/>
                  </a:lnTo>
                  <a:lnTo>
                    <a:pt x="851" y="1491"/>
                  </a:lnTo>
                  <a:lnTo>
                    <a:pt x="822" y="1524"/>
                  </a:lnTo>
                  <a:lnTo>
                    <a:pt x="823" y="1546"/>
                  </a:lnTo>
                  <a:lnTo>
                    <a:pt x="851" y="1535"/>
                  </a:lnTo>
                  <a:lnTo>
                    <a:pt x="826" y="1558"/>
                  </a:lnTo>
                  <a:lnTo>
                    <a:pt x="822" y="1567"/>
                  </a:lnTo>
                  <a:lnTo>
                    <a:pt x="820" y="1594"/>
                  </a:lnTo>
                  <a:lnTo>
                    <a:pt x="828" y="1594"/>
                  </a:lnTo>
                  <a:lnTo>
                    <a:pt x="840" y="1595"/>
                  </a:lnTo>
                  <a:lnTo>
                    <a:pt x="842" y="1595"/>
                  </a:lnTo>
                  <a:lnTo>
                    <a:pt x="846" y="1591"/>
                  </a:lnTo>
                  <a:lnTo>
                    <a:pt x="851" y="1584"/>
                  </a:lnTo>
                  <a:lnTo>
                    <a:pt x="853" y="1578"/>
                  </a:lnTo>
                  <a:lnTo>
                    <a:pt x="853" y="1569"/>
                  </a:lnTo>
                  <a:lnTo>
                    <a:pt x="860" y="1558"/>
                  </a:lnTo>
                  <a:lnTo>
                    <a:pt x="864" y="1553"/>
                  </a:lnTo>
                  <a:lnTo>
                    <a:pt x="864" y="1550"/>
                  </a:lnTo>
                  <a:lnTo>
                    <a:pt x="864" y="1547"/>
                  </a:lnTo>
                  <a:lnTo>
                    <a:pt x="862" y="1544"/>
                  </a:lnTo>
                  <a:lnTo>
                    <a:pt x="859" y="1543"/>
                  </a:lnTo>
                  <a:lnTo>
                    <a:pt x="854" y="1541"/>
                  </a:lnTo>
                  <a:lnTo>
                    <a:pt x="860" y="1533"/>
                  </a:lnTo>
                  <a:lnTo>
                    <a:pt x="864" y="1524"/>
                  </a:lnTo>
                  <a:lnTo>
                    <a:pt x="867" y="1516"/>
                  </a:lnTo>
                  <a:lnTo>
                    <a:pt x="868" y="1508"/>
                  </a:lnTo>
                  <a:lnTo>
                    <a:pt x="868" y="1501"/>
                  </a:lnTo>
                  <a:lnTo>
                    <a:pt x="868" y="1493"/>
                  </a:lnTo>
                  <a:lnTo>
                    <a:pt x="865" y="1477"/>
                  </a:lnTo>
                  <a:close/>
                  <a:moveTo>
                    <a:pt x="790" y="1494"/>
                  </a:moveTo>
                  <a:lnTo>
                    <a:pt x="790" y="1494"/>
                  </a:lnTo>
                  <a:lnTo>
                    <a:pt x="792" y="1504"/>
                  </a:lnTo>
                  <a:lnTo>
                    <a:pt x="792" y="1513"/>
                  </a:lnTo>
                  <a:lnTo>
                    <a:pt x="795" y="1516"/>
                  </a:lnTo>
                  <a:lnTo>
                    <a:pt x="797" y="1518"/>
                  </a:lnTo>
                  <a:lnTo>
                    <a:pt x="797" y="1521"/>
                  </a:lnTo>
                  <a:lnTo>
                    <a:pt x="798" y="1524"/>
                  </a:lnTo>
                  <a:lnTo>
                    <a:pt x="798" y="1527"/>
                  </a:lnTo>
                  <a:lnTo>
                    <a:pt x="798" y="1530"/>
                  </a:lnTo>
                  <a:lnTo>
                    <a:pt x="798" y="1532"/>
                  </a:lnTo>
                  <a:lnTo>
                    <a:pt x="797" y="1538"/>
                  </a:lnTo>
                  <a:lnTo>
                    <a:pt x="797" y="1539"/>
                  </a:lnTo>
                  <a:lnTo>
                    <a:pt x="800" y="1549"/>
                  </a:lnTo>
                  <a:lnTo>
                    <a:pt x="804" y="1550"/>
                  </a:lnTo>
                  <a:lnTo>
                    <a:pt x="817" y="1555"/>
                  </a:lnTo>
                  <a:lnTo>
                    <a:pt x="812" y="1524"/>
                  </a:lnTo>
                  <a:lnTo>
                    <a:pt x="797" y="1501"/>
                  </a:lnTo>
                  <a:lnTo>
                    <a:pt x="790" y="1494"/>
                  </a:lnTo>
                  <a:close/>
                  <a:moveTo>
                    <a:pt x="803" y="1557"/>
                  </a:moveTo>
                  <a:lnTo>
                    <a:pt x="803" y="1557"/>
                  </a:lnTo>
                  <a:lnTo>
                    <a:pt x="804" y="1574"/>
                  </a:lnTo>
                  <a:lnTo>
                    <a:pt x="803" y="1594"/>
                  </a:lnTo>
                  <a:lnTo>
                    <a:pt x="814" y="1594"/>
                  </a:lnTo>
                  <a:lnTo>
                    <a:pt x="815" y="1566"/>
                  </a:lnTo>
                  <a:lnTo>
                    <a:pt x="804" y="1557"/>
                  </a:lnTo>
                  <a:lnTo>
                    <a:pt x="803" y="1557"/>
                  </a:lnTo>
                  <a:close/>
                  <a:moveTo>
                    <a:pt x="420" y="1729"/>
                  </a:moveTo>
                  <a:lnTo>
                    <a:pt x="420" y="1729"/>
                  </a:lnTo>
                  <a:lnTo>
                    <a:pt x="412" y="1741"/>
                  </a:lnTo>
                  <a:lnTo>
                    <a:pt x="405" y="1755"/>
                  </a:lnTo>
                  <a:lnTo>
                    <a:pt x="400" y="1768"/>
                  </a:lnTo>
                  <a:lnTo>
                    <a:pt x="398" y="1776"/>
                  </a:lnTo>
                  <a:lnTo>
                    <a:pt x="398" y="1782"/>
                  </a:lnTo>
                  <a:lnTo>
                    <a:pt x="402" y="1790"/>
                  </a:lnTo>
                  <a:lnTo>
                    <a:pt x="405" y="1794"/>
                  </a:lnTo>
                  <a:lnTo>
                    <a:pt x="409" y="1797"/>
                  </a:lnTo>
                  <a:lnTo>
                    <a:pt x="414" y="1799"/>
                  </a:lnTo>
                  <a:lnTo>
                    <a:pt x="419" y="1799"/>
                  </a:lnTo>
                  <a:lnTo>
                    <a:pt x="423" y="1797"/>
                  </a:lnTo>
                  <a:lnTo>
                    <a:pt x="434" y="1791"/>
                  </a:lnTo>
                  <a:lnTo>
                    <a:pt x="445" y="1797"/>
                  </a:lnTo>
                  <a:lnTo>
                    <a:pt x="454" y="1800"/>
                  </a:lnTo>
                  <a:lnTo>
                    <a:pt x="464" y="1800"/>
                  </a:lnTo>
                  <a:lnTo>
                    <a:pt x="472" y="1799"/>
                  </a:lnTo>
                  <a:lnTo>
                    <a:pt x="479" y="1794"/>
                  </a:lnTo>
                  <a:lnTo>
                    <a:pt x="486" y="1788"/>
                  </a:lnTo>
                  <a:lnTo>
                    <a:pt x="490" y="1780"/>
                  </a:lnTo>
                  <a:lnTo>
                    <a:pt x="496" y="1771"/>
                  </a:lnTo>
                  <a:lnTo>
                    <a:pt x="507" y="1774"/>
                  </a:lnTo>
                  <a:lnTo>
                    <a:pt x="512" y="1774"/>
                  </a:lnTo>
                  <a:lnTo>
                    <a:pt x="517" y="1774"/>
                  </a:lnTo>
                  <a:lnTo>
                    <a:pt x="524" y="1769"/>
                  </a:lnTo>
                  <a:lnTo>
                    <a:pt x="532" y="1762"/>
                  </a:lnTo>
                  <a:lnTo>
                    <a:pt x="543" y="1741"/>
                  </a:lnTo>
                  <a:lnTo>
                    <a:pt x="552" y="1721"/>
                  </a:lnTo>
                  <a:lnTo>
                    <a:pt x="554" y="1723"/>
                  </a:lnTo>
                  <a:lnTo>
                    <a:pt x="559" y="1715"/>
                  </a:lnTo>
                  <a:lnTo>
                    <a:pt x="568" y="1703"/>
                  </a:lnTo>
                  <a:lnTo>
                    <a:pt x="577" y="1689"/>
                  </a:lnTo>
                  <a:lnTo>
                    <a:pt x="585" y="1679"/>
                  </a:lnTo>
                  <a:lnTo>
                    <a:pt x="579" y="1682"/>
                  </a:lnTo>
                  <a:lnTo>
                    <a:pt x="570" y="1684"/>
                  </a:lnTo>
                  <a:lnTo>
                    <a:pt x="563" y="1684"/>
                  </a:lnTo>
                  <a:lnTo>
                    <a:pt x="559" y="1684"/>
                  </a:lnTo>
                  <a:lnTo>
                    <a:pt x="554" y="1682"/>
                  </a:lnTo>
                  <a:lnTo>
                    <a:pt x="535" y="1692"/>
                  </a:lnTo>
                  <a:lnTo>
                    <a:pt x="512" y="1738"/>
                  </a:lnTo>
                  <a:lnTo>
                    <a:pt x="518" y="1704"/>
                  </a:lnTo>
                  <a:lnTo>
                    <a:pt x="514" y="1706"/>
                  </a:lnTo>
                  <a:lnTo>
                    <a:pt x="507" y="1709"/>
                  </a:lnTo>
                  <a:lnTo>
                    <a:pt x="498" y="1710"/>
                  </a:lnTo>
                  <a:lnTo>
                    <a:pt x="484" y="1720"/>
                  </a:lnTo>
                  <a:lnTo>
                    <a:pt x="475" y="1768"/>
                  </a:lnTo>
                  <a:lnTo>
                    <a:pt x="475" y="1726"/>
                  </a:lnTo>
                  <a:lnTo>
                    <a:pt x="419" y="1771"/>
                  </a:lnTo>
                  <a:lnTo>
                    <a:pt x="464" y="1721"/>
                  </a:lnTo>
                  <a:lnTo>
                    <a:pt x="461" y="1721"/>
                  </a:lnTo>
                  <a:lnTo>
                    <a:pt x="456" y="1723"/>
                  </a:lnTo>
                  <a:lnTo>
                    <a:pt x="447" y="1726"/>
                  </a:lnTo>
                  <a:lnTo>
                    <a:pt x="430" y="1729"/>
                  </a:lnTo>
                  <a:lnTo>
                    <a:pt x="420" y="1729"/>
                  </a:lnTo>
                  <a:close/>
                  <a:moveTo>
                    <a:pt x="481" y="1710"/>
                  </a:moveTo>
                  <a:lnTo>
                    <a:pt x="475" y="1713"/>
                  </a:lnTo>
                  <a:lnTo>
                    <a:pt x="472" y="1713"/>
                  </a:lnTo>
                  <a:lnTo>
                    <a:pt x="475" y="1709"/>
                  </a:lnTo>
                  <a:lnTo>
                    <a:pt x="481" y="1710"/>
                  </a:lnTo>
                  <a:close/>
                  <a:moveTo>
                    <a:pt x="321" y="1644"/>
                  </a:moveTo>
                  <a:lnTo>
                    <a:pt x="321" y="1644"/>
                  </a:lnTo>
                  <a:lnTo>
                    <a:pt x="316" y="1650"/>
                  </a:lnTo>
                  <a:lnTo>
                    <a:pt x="311" y="1656"/>
                  </a:lnTo>
                  <a:lnTo>
                    <a:pt x="308" y="1662"/>
                  </a:lnTo>
                  <a:lnTo>
                    <a:pt x="308" y="1670"/>
                  </a:lnTo>
                  <a:lnTo>
                    <a:pt x="308" y="1685"/>
                  </a:lnTo>
                  <a:lnTo>
                    <a:pt x="311" y="1698"/>
                  </a:lnTo>
                  <a:lnTo>
                    <a:pt x="314" y="1703"/>
                  </a:lnTo>
                  <a:lnTo>
                    <a:pt x="318" y="1707"/>
                  </a:lnTo>
                  <a:lnTo>
                    <a:pt x="322" y="1709"/>
                  </a:lnTo>
                  <a:lnTo>
                    <a:pt x="328" y="1710"/>
                  </a:lnTo>
                  <a:lnTo>
                    <a:pt x="333" y="1709"/>
                  </a:lnTo>
                  <a:lnTo>
                    <a:pt x="339" y="1706"/>
                  </a:lnTo>
                  <a:lnTo>
                    <a:pt x="346" y="1701"/>
                  </a:lnTo>
                  <a:lnTo>
                    <a:pt x="350" y="1695"/>
                  </a:lnTo>
                  <a:lnTo>
                    <a:pt x="356" y="1687"/>
                  </a:lnTo>
                  <a:lnTo>
                    <a:pt x="360" y="1679"/>
                  </a:lnTo>
                  <a:lnTo>
                    <a:pt x="363" y="1671"/>
                  </a:lnTo>
                  <a:lnTo>
                    <a:pt x="366" y="1664"/>
                  </a:lnTo>
                  <a:lnTo>
                    <a:pt x="355" y="1661"/>
                  </a:lnTo>
                  <a:lnTo>
                    <a:pt x="344" y="1656"/>
                  </a:lnTo>
                  <a:lnTo>
                    <a:pt x="338" y="1653"/>
                  </a:lnTo>
                  <a:lnTo>
                    <a:pt x="322" y="1645"/>
                  </a:lnTo>
                  <a:lnTo>
                    <a:pt x="321" y="1644"/>
                  </a:lnTo>
                  <a:close/>
                  <a:moveTo>
                    <a:pt x="470" y="1581"/>
                  </a:moveTo>
                  <a:lnTo>
                    <a:pt x="437" y="1561"/>
                  </a:lnTo>
                  <a:lnTo>
                    <a:pt x="459" y="1589"/>
                  </a:lnTo>
                  <a:lnTo>
                    <a:pt x="408" y="1597"/>
                  </a:lnTo>
                  <a:lnTo>
                    <a:pt x="377" y="1584"/>
                  </a:lnTo>
                  <a:lnTo>
                    <a:pt x="395" y="1602"/>
                  </a:lnTo>
                  <a:lnTo>
                    <a:pt x="350" y="1622"/>
                  </a:lnTo>
                  <a:lnTo>
                    <a:pt x="402" y="1608"/>
                  </a:lnTo>
                  <a:lnTo>
                    <a:pt x="412" y="1608"/>
                  </a:lnTo>
                  <a:lnTo>
                    <a:pt x="388" y="1644"/>
                  </a:lnTo>
                  <a:lnTo>
                    <a:pt x="426" y="1611"/>
                  </a:lnTo>
                  <a:lnTo>
                    <a:pt x="450" y="1606"/>
                  </a:lnTo>
                  <a:lnTo>
                    <a:pt x="431" y="1637"/>
                  </a:lnTo>
                  <a:lnTo>
                    <a:pt x="475" y="1592"/>
                  </a:lnTo>
                  <a:lnTo>
                    <a:pt x="538" y="1572"/>
                  </a:lnTo>
                  <a:lnTo>
                    <a:pt x="470" y="1581"/>
                  </a:lnTo>
                  <a:close/>
                  <a:moveTo>
                    <a:pt x="632" y="1603"/>
                  </a:moveTo>
                  <a:lnTo>
                    <a:pt x="632" y="1603"/>
                  </a:lnTo>
                  <a:lnTo>
                    <a:pt x="632" y="1606"/>
                  </a:lnTo>
                  <a:lnTo>
                    <a:pt x="629" y="1609"/>
                  </a:lnTo>
                  <a:lnTo>
                    <a:pt x="627" y="1614"/>
                  </a:lnTo>
                  <a:lnTo>
                    <a:pt x="626" y="1617"/>
                  </a:lnTo>
                  <a:lnTo>
                    <a:pt x="626" y="1623"/>
                  </a:lnTo>
                  <a:lnTo>
                    <a:pt x="641" y="1622"/>
                  </a:lnTo>
                  <a:lnTo>
                    <a:pt x="661" y="1619"/>
                  </a:lnTo>
                  <a:lnTo>
                    <a:pt x="683" y="1614"/>
                  </a:lnTo>
                  <a:lnTo>
                    <a:pt x="685" y="1612"/>
                  </a:lnTo>
                  <a:lnTo>
                    <a:pt x="686" y="1611"/>
                  </a:lnTo>
                  <a:lnTo>
                    <a:pt x="685" y="1603"/>
                  </a:lnTo>
                  <a:lnTo>
                    <a:pt x="682" y="1597"/>
                  </a:lnTo>
                  <a:lnTo>
                    <a:pt x="677" y="1591"/>
                  </a:lnTo>
                  <a:lnTo>
                    <a:pt x="671" y="1588"/>
                  </a:lnTo>
                  <a:lnTo>
                    <a:pt x="671" y="1589"/>
                  </a:lnTo>
                  <a:lnTo>
                    <a:pt x="671" y="1588"/>
                  </a:lnTo>
                  <a:lnTo>
                    <a:pt x="664" y="1586"/>
                  </a:lnTo>
                  <a:lnTo>
                    <a:pt x="678" y="1572"/>
                  </a:lnTo>
                  <a:lnTo>
                    <a:pt x="680" y="1572"/>
                  </a:lnTo>
                  <a:lnTo>
                    <a:pt x="683" y="1574"/>
                  </a:lnTo>
                  <a:lnTo>
                    <a:pt x="688" y="1577"/>
                  </a:lnTo>
                  <a:lnTo>
                    <a:pt x="716" y="1588"/>
                  </a:lnTo>
                  <a:lnTo>
                    <a:pt x="744" y="1598"/>
                  </a:lnTo>
                  <a:lnTo>
                    <a:pt x="750" y="1598"/>
                  </a:lnTo>
                  <a:lnTo>
                    <a:pt x="764" y="1597"/>
                  </a:lnTo>
                  <a:lnTo>
                    <a:pt x="776" y="1595"/>
                  </a:lnTo>
                  <a:lnTo>
                    <a:pt x="784" y="1595"/>
                  </a:lnTo>
                  <a:lnTo>
                    <a:pt x="773" y="1588"/>
                  </a:lnTo>
                  <a:lnTo>
                    <a:pt x="772" y="1586"/>
                  </a:lnTo>
                  <a:lnTo>
                    <a:pt x="769" y="1583"/>
                  </a:lnTo>
                  <a:lnTo>
                    <a:pt x="759" y="1578"/>
                  </a:lnTo>
                  <a:lnTo>
                    <a:pt x="731" y="1566"/>
                  </a:lnTo>
                  <a:lnTo>
                    <a:pt x="702" y="1555"/>
                  </a:lnTo>
                  <a:lnTo>
                    <a:pt x="692" y="1550"/>
                  </a:lnTo>
                  <a:lnTo>
                    <a:pt x="686" y="1547"/>
                  </a:lnTo>
                  <a:lnTo>
                    <a:pt x="655" y="1516"/>
                  </a:lnTo>
                  <a:lnTo>
                    <a:pt x="649" y="1521"/>
                  </a:lnTo>
                  <a:lnTo>
                    <a:pt x="640" y="1524"/>
                  </a:lnTo>
                  <a:lnTo>
                    <a:pt x="627" y="1524"/>
                  </a:lnTo>
                  <a:lnTo>
                    <a:pt x="613" y="1521"/>
                  </a:lnTo>
                  <a:lnTo>
                    <a:pt x="590" y="1513"/>
                  </a:lnTo>
                  <a:lnTo>
                    <a:pt x="566" y="1505"/>
                  </a:lnTo>
                  <a:lnTo>
                    <a:pt x="545" y="1499"/>
                  </a:lnTo>
                  <a:lnTo>
                    <a:pt x="521" y="1496"/>
                  </a:lnTo>
                  <a:lnTo>
                    <a:pt x="500" y="1493"/>
                  </a:lnTo>
                  <a:lnTo>
                    <a:pt x="478" y="1491"/>
                  </a:lnTo>
                  <a:lnTo>
                    <a:pt x="456" y="1491"/>
                  </a:lnTo>
                  <a:lnTo>
                    <a:pt x="433" y="1491"/>
                  </a:lnTo>
                  <a:lnTo>
                    <a:pt x="391" y="1496"/>
                  </a:lnTo>
                  <a:lnTo>
                    <a:pt x="349" y="1501"/>
                  </a:lnTo>
                  <a:lnTo>
                    <a:pt x="308" y="1505"/>
                  </a:lnTo>
                  <a:lnTo>
                    <a:pt x="269" y="1510"/>
                  </a:lnTo>
                  <a:lnTo>
                    <a:pt x="268" y="1510"/>
                  </a:lnTo>
                  <a:lnTo>
                    <a:pt x="215" y="1502"/>
                  </a:lnTo>
                  <a:lnTo>
                    <a:pt x="212" y="1502"/>
                  </a:lnTo>
                  <a:lnTo>
                    <a:pt x="209" y="1502"/>
                  </a:lnTo>
                  <a:lnTo>
                    <a:pt x="204" y="1505"/>
                  </a:lnTo>
                  <a:lnTo>
                    <a:pt x="202" y="1510"/>
                  </a:lnTo>
                  <a:lnTo>
                    <a:pt x="202" y="1515"/>
                  </a:lnTo>
                  <a:lnTo>
                    <a:pt x="212" y="1521"/>
                  </a:lnTo>
                  <a:lnTo>
                    <a:pt x="213" y="1522"/>
                  </a:lnTo>
                  <a:lnTo>
                    <a:pt x="212" y="1524"/>
                  </a:lnTo>
                  <a:lnTo>
                    <a:pt x="201" y="1522"/>
                  </a:lnTo>
                  <a:lnTo>
                    <a:pt x="185" y="1519"/>
                  </a:lnTo>
                  <a:lnTo>
                    <a:pt x="176" y="1518"/>
                  </a:lnTo>
                  <a:lnTo>
                    <a:pt x="165" y="1518"/>
                  </a:lnTo>
                  <a:lnTo>
                    <a:pt x="142" y="1519"/>
                  </a:lnTo>
                  <a:lnTo>
                    <a:pt x="132" y="1521"/>
                  </a:lnTo>
                  <a:lnTo>
                    <a:pt x="125" y="1524"/>
                  </a:lnTo>
                  <a:lnTo>
                    <a:pt x="118" y="1530"/>
                  </a:lnTo>
                  <a:lnTo>
                    <a:pt x="114" y="1538"/>
                  </a:lnTo>
                  <a:lnTo>
                    <a:pt x="115" y="1544"/>
                  </a:lnTo>
                  <a:lnTo>
                    <a:pt x="118" y="1547"/>
                  </a:lnTo>
                  <a:lnTo>
                    <a:pt x="122" y="1552"/>
                  </a:lnTo>
                  <a:lnTo>
                    <a:pt x="120" y="1550"/>
                  </a:lnTo>
                  <a:lnTo>
                    <a:pt x="115" y="1547"/>
                  </a:lnTo>
                  <a:lnTo>
                    <a:pt x="109" y="1546"/>
                  </a:lnTo>
                  <a:lnTo>
                    <a:pt x="103" y="1546"/>
                  </a:lnTo>
                  <a:lnTo>
                    <a:pt x="100" y="1546"/>
                  </a:lnTo>
                  <a:lnTo>
                    <a:pt x="95" y="1544"/>
                  </a:lnTo>
                  <a:lnTo>
                    <a:pt x="90" y="1544"/>
                  </a:lnTo>
                  <a:lnTo>
                    <a:pt x="87" y="1544"/>
                  </a:lnTo>
                  <a:lnTo>
                    <a:pt x="83" y="1546"/>
                  </a:lnTo>
                  <a:lnTo>
                    <a:pt x="78" y="1547"/>
                  </a:lnTo>
                  <a:lnTo>
                    <a:pt x="75" y="1550"/>
                  </a:lnTo>
                  <a:lnTo>
                    <a:pt x="75" y="1555"/>
                  </a:lnTo>
                  <a:lnTo>
                    <a:pt x="75" y="1564"/>
                  </a:lnTo>
                  <a:lnTo>
                    <a:pt x="76" y="1578"/>
                  </a:lnTo>
                  <a:lnTo>
                    <a:pt x="73" y="1583"/>
                  </a:lnTo>
                  <a:lnTo>
                    <a:pt x="69" y="1586"/>
                  </a:lnTo>
                  <a:lnTo>
                    <a:pt x="59" y="1589"/>
                  </a:lnTo>
                  <a:lnTo>
                    <a:pt x="52" y="1592"/>
                  </a:lnTo>
                  <a:lnTo>
                    <a:pt x="48" y="1594"/>
                  </a:lnTo>
                  <a:lnTo>
                    <a:pt x="48" y="1595"/>
                  </a:lnTo>
                  <a:lnTo>
                    <a:pt x="47" y="1600"/>
                  </a:lnTo>
                  <a:lnTo>
                    <a:pt x="47" y="1605"/>
                  </a:lnTo>
                  <a:lnTo>
                    <a:pt x="48" y="1609"/>
                  </a:lnTo>
                  <a:lnTo>
                    <a:pt x="50" y="1614"/>
                  </a:lnTo>
                  <a:lnTo>
                    <a:pt x="53" y="1619"/>
                  </a:lnTo>
                  <a:lnTo>
                    <a:pt x="58" y="1620"/>
                  </a:lnTo>
                  <a:lnTo>
                    <a:pt x="66" y="1622"/>
                  </a:lnTo>
                  <a:lnTo>
                    <a:pt x="73" y="1620"/>
                  </a:lnTo>
                  <a:lnTo>
                    <a:pt x="72" y="1620"/>
                  </a:lnTo>
                  <a:lnTo>
                    <a:pt x="67" y="1623"/>
                  </a:lnTo>
                  <a:lnTo>
                    <a:pt x="61" y="1630"/>
                  </a:lnTo>
                  <a:lnTo>
                    <a:pt x="56" y="1637"/>
                  </a:lnTo>
                  <a:lnTo>
                    <a:pt x="52" y="1645"/>
                  </a:lnTo>
                  <a:lnTo>
                    <a:pt x="52" y="1650"/>
                  </a:lnTo>
                  <a:lnTo>
                    <a:pt x="52" y="1653"/>
                  </a:lnTo>
                  <a:lnTo>
                    <a:pt x="53" y="1656"/>
                  </a:lnTo>
                  <a:lnTo>
                    <a:pt x="56" y="1659"/>
                  </a:lnTo>
                  <a:lnTo>
                    <a:pt x="61" y="1662"/>
                  </a:lnTo>
                  <a:lnTo>
                    <a:pt x="67" y="1665"/>
                  </a:lnTo>
                  <a:lnTo>
                    <a:pt x="73" y="1664"/>
                  </a:lnTo>
                  <a:lnTo>
                    <a:pt x="80" y="1662"/>
                  </a:lnTo>
                  <a:lnTo>
                    <a:pt x="89" y="1657"/>
                  </a:lnTo>
                  <a:lnTo>
                    <a:pt x="94" y="1654"/>
                  </a:lnTo>
                  <a:lnTo>
                    <a:pt x="97" y="1653"/>
                  </a:lnTo>
                  <a:lnTo>
                    <a:pt x="103" y="1653"/>
                  </a:lnTo>
                  <a:lnTo>
                    <a:pt x="108" y="1661"/>
                  </a:lnTo>
                  <a:lnTo>
                    <a:pt x="112" y="1668"/>
                  </a:lnTo>
                  <a:lnTo>
                    <a:pt x="117" y="1671"/>
                  </a:lnTo>
                  <a:lnTo>
                    <a:pt x="123" y="1673"/>
                  </a:lnTo>
                  <a:lnTo>
                    <a:pt x="129" y="1673"/>
                  </a:lnTo>
                  <a:lnTo>
                    <a:pt x="137" y="1668"/>
                  </a:lnTo>
                  <a:lnTo>
                    <a:pt x="143" y="1659"/>
                  </a:lnTo>
                  <a:lnTo>
                    <a:pt x="150" y="1647"/>
                  </a:lnTo>
                  <a:lnTo>
                    <a:pt x="157" y="1651"/>
                  </a:lnTo>
                  <a:lnTo>
                    <a:pt x="165" y="1654"/>
                  </a:lnTo>
                  <a:lnTo>
                    <a:pt x="174" y="1654"/>
                  </a:lnTo>
                  <a:lnTo>
                    <a:pt x="182" y="1651"/>
                  </a:lnTo>
                  <a:lnTo>
                    <a:pt x="190" y="1647"/>
                  </a:lnTo>
                  <a:lnTo>
                    <a:pt x="196" y="1637"/>
                  </a:lnTo>
                  <a:lnTo>
                    <a:pt x="201" y="1628"/>
                  </a:lnTo>
                  <a:lnTo>
                    <a:pt x="202" y="1614"/>
                  </a:lnTo>
                  <a:lnTo>
                    <a:pt x="212" y="1620"/>
                  </a:lnTo>
                  <a:lnTo>
                    <a:pt x="216" y="1622"/>
                  </a:lnTo>
                  <a:lnTo>
                    <a:pt x="221" y="1622"/>
                  </a:lnTo>
                  <a:lnTo>
                    <a:pt x="229" y="1620"/>
                  </a:lnTo>
                  <a:lnTo>
                    <a:pt x="235" y="1614"/>
                  </a:lnTo>
                  <a:lnTo>
                    <a:pt x="240" y="1606"/>
                  </a:lnTo>
                  <a:lnTo>
                    <a:pt x="243" y="1597"/>
                  </a:lnTo>
                  <a:lnTo>
                    <a:pt x="243" y="1584"/>
                  </a:lnTo>
                  <a:lnTo>
                    <a:pt x="241" y="1570"/>
                  </a:lnTo>
                  <a:lnTo>
                    <a:pt x="249" y="1569"/>
                  </a:lnTo>
                  <a:lnTo>
                    <a:pt x="252" y="1566"/>
                  </a:lnTo>
                  <a:lnTo>
                    <a:pt x="254" y="1563"/>
                  </a:lnTo>
                  <a:lnTo>
                    <a:pt x="255" y="1560"/>
                  </a:lnTo>
                  <a:lnTo>
                    <a:pt x="254" y="1552"/>
                  </a:lnTo>
                  <a:lnTo>
                    <a:pt x="252" y="1541"/>
                  </a:lnTo>
                  <a:lnTo>
                    <a:pt x="255" y="1536"/>
                  </a:lnTo>
                  <a:lnTo>
                    <a:pt x="262" y="1532"/>
                  </a:lnTo>
                  <a:lnTo>
                    <a:pt x="268" y="1529"/>
                  </a:lnTo>
                  <a:lnTo>
                    <a:pt x="276" y="1527"/>
                  </a:lnTo>
                  <a:lnTo>
                    <a:pt x="291" y="1527"/>
                  </a:lnTo>
                  <a:lnTo>
                    <a:pt x="318" y="1524"/>
                  </a:lnTo>
                  <a:lnTo>
                    <a:pt x="327" y="1524"/>
                  </a:lnTo>
                  <a:lnTo>
                    <a:pt x="335" y="1522"/>
                  </a:lnTo>
                  <a:lnTo>
                    <a:pt x="383" y="1518"/>
                  </a:lnTo>
                  <a:lnTo>
                    <a:pt x="409" y="1515"/>
                  </a:lnTo>
                  <a:lnTo>
                    <a:pt x="437" y="1515"/>
                  </a:lnTo>
                  <a:lnTo>
                    <a:pt x="465" y="1515"/>
                  </a:lnTo>
                  <a:lnTo>
                    <a:pt x="492" y="1515"/>
                  </a:lnTo>
                  <a:lnTo>
                    <a:pt x="518" y="1519"/>
                  </a:lnTo>
                  <a:lnTo>
                    <a:pt x="543" y="1524"/>
                  </a:lnTo>
                  <a:lnTo>
                    <a:pt x="591" y="1536"/>
                  </a:lnTo>
                  <a:lnTo>
                    <a:pt x="605" y="1539"/>
                  </a:lnTo>
                  <a:lnTo>
                    <a:pt x="608" y="1541"/>
                  </a:lnTo>
                  <a:lnTo>
                    <a:pt x="608" y="1543"/>
                  </a:lnTo>
                  <a:lnTo>
                    <a:pt x="594" y="1547"/>
                  </a:lnTo>
                  <a:lnTo>
                    <a:pt x="579" y="1549"/>
                  </a:lnTo>
                  <a:lnTo>
                    <a:pt x="562" y="1550"/>
                  </a:lnTo>
                  <a:lnTo>
                    <a:pt x="546" y="1553"/>
                  </a:lnTo>
                  <a:lnTo>
                    <a:pt x="543" y="1549"/>
                  </a:lnTo>
                  <a:lnTo>
                    <a:pt x="538" y="1546"/>
                  </a:lnTo>
                  <a:lnTo>
                    <a:pt x="532" y="1544"/>
                  </a:lnTo>
                  <a:lnTo>
                    <a:pt x="523" y="1544"/>
                  </a:lnTo>
                  <a:lnTo>
                    <a:pt x="518" y="1543"/>
                  </a:lnTo>
                  <a:lnTo>
                    <a:pt x="517" y="1543"/>
                  </a:lnTo>
                  <a:lnTo>
                    <a:pt x="517" y="1550"/>
                  </a:lnTo>
                  <a:lnTo>
                    <a:pt x="514" y="1547"/>
                  </a:lnTo>
                  <a:lnTo>
                    <a:pt x="509" y="1544"/>
                  </a:lnTo>
                  <a:lnTo>
                    <a:pt x="496" y="1538"/>
                  </a:lnTo>
                  <a:lnTo>
                    <a:pt x="489" y="1536"/>
                  </a:lnTo>
                  <a:lnTo>
                    <a:pt x="482" y="1536"/>
                  </a:lnTo>
                  <a:lnTo>
                    <a:pt x="478" y="1538"/>
                  </a:lnTo>
                  <a:lnTo>
                    <a:pt x="476" y="1539"/>
                  </a:lnTo>
                  <a:lnTo>
                    <a:pt x="475" y="1541"/>
                  </a:lnTo>
                  <a:lnTo>
                    <a:pt x="465" y="1539"/>
                  </a:lnTo>
                  <a:lnTo>
                    <a:pt x="458" y="1539"/>
                  </a:lnTo>
                  <a:lnTo>
                    <a:pt x="451" y="1541"/>
                  </a:lnTo>
                  <a:lnTo>
                    <a:pt x="447" y="1543"/>
                  </a:lnTo>
                  <a:lnTo>
                    <a:pt x="445" y="1546"/>
                  </a:lnTo>
                  <a:lnTo>
                    <a:pt x="444" y="1549"/>
                  </a:lnTo>
                  <a:lnTo>
                    <a:pt x="442" y="1552"/>
                  </a:lnTo>
                  <a:lnTo>
                    <a:pt x="437" y="1549"/>
                  </a:lnTo>
                  <a:lnTo>
                    <a:pt x="433" y="1546"/>
                  </a:lnTo>
                  <a:lnTo>
                    <a:pt x="428" y="1544"/>
                  </a:lnTo>
                  <a:lnTo>
                    <a:pt x="422" y="1544"/>
                  </a:lnTo>
                  <a:lnTo>
                    <a:pt x="417" y="1544"/>
                  </a:lnTo>
                  <a:lnTo>
                    <a:pt x="411" y="1546"/>
                  </a:lnTo>
                  <a:lnTo>
                    <a:pt x="406" y="1547"/>
                  </a:lnTo>
                  <a:lnTo>
                    <a:pt x="403" y="1550"/>
                  </a:lnTo>
                  <a:lnTo>
                    <a:pt x="400" y="1552"/>
                  </a:lnTo>
                  <a:lnTo>
                    <a:pt x="400" y="1553"/>
                  </a:lnTo>
                  <a:lnTo>
                    <a:pt x="398" y="1557"/>
                  </a:lnTo>
                  <a:lnTo>
                    <a:pt x="397" y="1561"/>
                  </a:lnTo>
                  <a:lnTo>
                    <a:pt x="395" y="1563"/>
                  </a:lnTo>
                  <a:lnTo>
                    <a:pt x="394" y="1563"/>
                  </a:lnTo>
                  <a:lnTo>
                    <a:pt x="380" y="1563"/>
                  </a:lnTo>
                  <a:lnTo>
                    <a:pt x="372" y="1563"/>
                  </a:lnTo>
                  <a:lnTo>
                    <a:pt x="364" y="1566"/>
                  </a:lnTo>
                  <a:lnTo>
                    <a:pt x="358" y="1569"/>
                  </a:lnTo>
                  <a:lnTo>
                    <a:pt x="355" y="1575"/>
                  </a:lnTo>
                  <a:lnTo>
                    <a:pt x="355" y="1580"/>
                  </a:lnTo>
                  <a:lnTo>
                    <a:pt x="355" y="1584"/>
                  </a:lnTo>
                  <a:lnTo>
                    <a:pt x="358" y="1595"/>
                  </a:lnTo>
                  <a:lnTo>
                    <a:pt x="333" y="1600"/>
                  </a:lnTo>
                  <a:lnTo>
                    <a:pt x="328" y="1602"/>
                  </a:lnTo>
                  <a:lnTo>
                    <a:pt x="324" y="1603"/>
                  </a:lnTo>
                  <a:lnTo>
                    <a:pt x="322" y="1605"/>
                  </a:lnTo>
                  <a:lnTo>
                    <a:pt x="321" y="1609"/>
                  </a:lnTo>
                  <a:lnTo>
                    <a:pt x="316" y="1617"/>
                  </a:lnTo>
                  <a:lnTo>
                    <a:pt x="314" y="1623"/>
                  </a:lnTo>
                  <a:lnTo>
                    <a:pt x="316" y="1630"/>
                  </a:lnTo>
                  <a:lnTo>
                    <a:pt x="321" y="1636"/>
                  </a:lnTo>
                  <a:lnTo>
                    <a:pt x="325" y="1640"/>
                  </a:lnTo>
                  <a:lnTo>
                    <a:pt x="332" y="1644"/>
                  </a:lnTo>
                  <a:lnTo>
                    <a:pt x="346" y="1650"/>
                  </a:lnTo>
                  <a:lnTo>
                    <a:pt x="360" y="1656"/>
                  </a:lnTo>
                  <a:lnTo>
                    <a:pt x="366" y="1659"/>
                  </a:lnTo>
                  <a:lnTo>
                    <a:pt x="372" y="1657"/>
                  </a:lnTo>
                  <a:lnTo>
                    <a:pt x="378" y="1656"/>
                  </a:lnTo>
                  <a:lnTo>
                    <a:pt x="383" y="1654"/>
                  </a:lnTo>
                  <a:lnTo>
                    <a:pt x="388" y="1653"/>
                  </a:lnTo>
                  <a:lnTo>
                    <a:pt x="392" y="1653"/>
                  </a:lnTo>
                  <a:lnTo>
                    <a:pt x="403" y="1661"/>
                  </a:lnTo>
                  <a:lnTo>
                    <a:pt x="409" y="1662"/>
                  </a:lnTo>
                  <a:lnTo>
                    <a:pt x="417" y="1664"/>
                  </a:lnTo>
                  <a:lnTo>
                    <a:pt x="423" y="1664"/>
                  </a:lnTo>
                  <a:lnTo>
                    <a:pt x="430" y="1662"/>
                  </a:lnTo>
                  <a:lnTo>
                    <a:pt x="437" y="1659"/>
                  </a:lnTo>
                  <a:lnTo>
                    <a:pt x="444" y="1653"/>
                  </a:lnTo>
                  <a:lnTo>
                    <a:pt x="456" y="1651"/>
                  </a:lnTo>
                  <a:lnTo>
                    <a:pt x="462" y="1651"/>
                  </a:lnTo>
                  <a:lnTo>
                    <a:pt x="468" y="1648"/>
                  </a:lnTo>
                  <a:lnTo>
                    <a:pt x="476" y="1645"/>
                  </a:lnTo>
                  <a:lnTo>
                    <a:pt x="484" y="1639"/>
                  </a:lnTo>
                  <a:lnTo>
                    <a:pt x="490" y="1631"/>
                  </a:lnTo>
                  <a:lnTo>
                    <a:pt x="498" y="1620"/>
                  </a:lnTo>
                  <a:lnTo>
                    <a:pt x="501" y="1614"/>
                  </a:lnTo>
                  <a:lnTo>
                    <a:pt x="504" y="1612"/>
                  </a:lnTo>
                  <a:lnTo>
                    <a:pt x="509" y="1609"/>
                  </a:lnTo>
                  <a:lnTo>
                    <a:pt x="517" y="1609"/>
                  </a:lnTo>
                  <a:lnTo>
                    <a:pt x="524" y="1608"/>
                  </a:lnTo>
                  <a:lnTo>
                    <a:pt x="531" y="1605"/>
                  </a:lnTo>
                  <a:lnTo>
                    <a:pt x="535" y="1600"/>
                  </a:lnTo>
                  <a:lnTo>
                    <a:pt x="537" y="1602"/>
                  </a:lnTo>
                  <a:lnTo>
                    <a:pt x="540" y="1606"/>
                  </a:lnTo>
                  <a:lnTo>
                    <a:pt x="546" y="1612"/>
                  </a:lnTo>
                  <a:lnTo>
                    <a:pt x="549" y="1614"/>
                  </a:lnTo>
                  <a:lnTo>
                    <a:pt x="554" y="1616"/>
                  </a:lnTo>
                  <a:lnTo>
                    <a:pt x="557" y="1614"/>
                  </a:lnTo>
                  <a:lnTo>
                    <a:pt x="562" y="1609"/>
                  </a:lnTo>
                  <a:lnTo>
                    <a:pt x="568" y="1603"/>
                  </a:lnTo>
                  <a:lnTo>
                    <a:pt x="580" y="1595"/>
                  </a:lnTo>
                  <a:lnTo>
                    <a:pt x="594" y="1588"/>
                  </a:lnTo>
                  <a:lnTo>
                    <a:pt x="601" y="1584"/>
                  </a:lnTo>
                  <a:lnTo>
                    <a:pt x="608" y="1584"/>
                  </a:lnTo>
                  <a:lnTo>
                    <a:pt x="626" y="1580"/>
                  </a:lnTo>
                  <a:lnTo>
                    <a:pt x="638" y="1575"/>
                  </a:lnTo>
                  <a:lnTo>
                    <a:pt x="646" y="1570"/>
                  </a:lnTo>
                  <a:lnTo>
                    <a:pt x="652" y="1567"/>
                  </a:lnTo>
                  <a:lnTo>
                    <a:pt x="657" y="1563"/>
                  </a:lnTo>
                  <a:lnTo>
                    <a:pt x="657" y="1561"/>
                  </a:lnTo>
                  <a:lnTo>
                    <a:pt x="657" y="1563"/>
                  </a:lnTo>
                  <a:lnTo>
                    <a:pt x="661" y="1564"/>
                  </a:lnTo>
                  <a:lnTo>
                    <a:pt x="664" y="1564"/>
                  </a:lnTo>
                  <a:lnTo>
                    <a:pt x="668" y="1564"/>
                  </a:lnTo>
                  <a:lnTo>
                    <a:pt x="672" y="1566"/>
                  </a:lnTo>
                  <a:lnTo>
                    <a:pt x="660" y="1584"/>
                  </a:lnTo>
                  <a:lnTo>
                    <a:pt x="646" y="1584"/>
                  </a:lnTo>
                  <a:lnTo>
                    <a:pt x="640" y="1584"/>
                  </a:lnTo>
                  <a:lnTo>
                    <a:pt x="633" y="1586"/>
                  </a:lnTo>
                  <a:lnTo>
                    <a:pt x="629" y="1588"/>
                  </a:lnTo>
                  <a:lnTo>
                    <a:pt x="627" y="1592"/>
                  </a:lnTo>
                  <a:lnTo>
                    <a:pt x="627" y="1597"/>
                  </a:lnTo>
                  <a:lnTo>
                    <a:pt x="632" y="1603"/>
                  </a:lnTo>
                  <a:close/>
                  <a:moveTo>
                    <a:pt x="174" y="1558"/>
                  </a:moveTo>
                  <a:lnTo>
                    <a:pt x="136" y="1549"/>
                  </a:lnTo>
                  <a:lnTo>
                    <a:pt x="165" y="1570"/>
                  </a:lnTo>
                  <a:lnTo>
                    <a:pt x="115" y="1592"/>
                  </a:lnTo>
                  <a:lnTo>
                    <a:pt x="80" y="1589"/>
                  </a:lnTo>
                  <a:lnTo>
                    <a:pt x="104" y="1602"/>
                  </a:lnTo>
                  <a:lnTo>
                    <a:pt x="66" y="1634"/>
                  </a:lnTo>
                  <a:lnTo>
                    <a:pt x="112" y="1605"/>
                  </a:lnTo>
                  <a:lnTo>
                    <a:pt x="123" y="1603"/>
                  </a:lnTo>
                  <a:lnTo>
                    <a:pt x="109" y="1645"/>
                  </a:lnTo>
                  <a:lnTo>
                    <a:pt x="140" y="1602"/>
                  </a:lnTo>
                  <a:lnTo>
                    <a:pt x="162" y="1591"/>
                  </a:lnTo>
                  <a:lnTo>
                    <a:pt x="151" y="1628"/>
                  </a:lnTo>
                  <a:lnTo>
                    <a:pt x="184" y="1569"/>
                  </a:lnTo>
                  <a:lnTo>
                    <a:pt x="243" y="1530"/>
                  </a:lnTo>
                  <a:lnTo>
                    <a:pt x="174" y="1558"/>
                  </a:lnTo>
                  <a:close/>
                  <a:moveTo>
                    <a:pt x="515" y="1191"/>
                  </a:moveTo>
                  <a:lnTo>
                    <a:pt x="515" y="1191"/>
                  </a:lnTo>
                  <a:lnTo>
                    <a:pt x="520" y="1198"/>
                  </a:lnTo>
                  <a:lnTo>
                    <a:pt x="521" y="1207"/>
                  </a:lnTo>
                  <a:lnTo>
                    <a:pt x="521" y="1215"/>
                  </a:lnTo>
                  <a:lnTo>
                    <a:pt x="517" y="1221"/>
                  </a:lnTo>
                  <a:lnTo>
                    <a:pt x="514" y="1222"/>
                  </a:lnTo>
                  <a:lnTo>
                    <a:pt x="510" y="1221"/>
                  </a:lnTo>
                  <a:lnTo>
                    <a:pt x="507" y="1219"/>
                  </a:lnTo>
                  <a:lnTo>
                    <a:pt x="503" y="1219"/>
                  </a:lnTo>
                  <a:lnTo>
                    <a:pt x="504" y="1219"/>
                  </a:lnTo>
                  <a:lnTo>
                    <a:pt x="503" y="1213"/>
                  </a:lnTo>
                  <a:lnTo>
                    <a:pt x="503" y="1208"/>
                  </a:lnTo>
                  <a:lnTo>
                    <a:pt x="504" y="1204"/>
                  </a:lnTo>
                  <a:lnTo>
                    <a:pt x="504" y="1202"/>
                  </a:lnTo>
                  <a:lnTo>
                    <a:pt x="507" y="1198"/>
                  </a:lnTo>
                  <a:lnTo>
                    <a:pt x="509" y="1196"/>
                  </a:lnTo>
                  <a:lnTo>
                    <a:pt x="515" y="1191"/>
                  </a:lnTo>
                  <a:close/>
                  <a:moveTo>
                    <a:pt x="512" y="1229"/>
                  </a:moveTo>
                  <a:lnTo>
                    <a:pt x="512" y="1229"/>
                  </a:lnTo>
                  <a:lnTo>
                    <a:pt x="509" y="1226"/>
                  </a:lnTo>
                  <a:lnTo>
                    <a:pt x="506" y="1224"/>
                  </a:lnTo>
                  <a:lnTo>
                    <a:pt x="500" y="1224"/>
                  </a:lnTo>
                  <a:lnTo>
                    <a:pt x="500" y="1230"/>
                  </a:lnTo>
                  <a:lnTo>
                    <a:pt x="498" y="1235"/>
                  </a:lnTo>
                  <a:lnTo>
                    <a:pt x="496" y="1240"/>
                  </a:lnTo>
                  <a:lnTo>
                    <a:pt x="496" y="1244"/>
                  </a:lnTo>
                  <a:lnTo>
                    <a:pt x="501" y="1249"/>
                  </a:lnTo>
                  <a:lnTo>
                    <a:pt x="501" y="1254"/>
                  </a:lnTo>
                  <a:lnTo>
                    <a:pt x="503" y="1255"/>
                  </a:lnTo>
                  <a:lnTo>
                    <a:pt x="507" y="1263"/>
                  </a:lnTo>
                  <a:lnTo>
                    <a:pt x="520" y="1263"/>
                  </a:lnTo>
                  <a:lnTo>
                    <a:pt x="520" y="1261"/>
                  </a:lnTo>
                  <a:lnTo>
                    <a:pt x="534" y="1235"/>
                  </a:lnTo>
                  <a:lnTo>
                    <a:pt x="531" y="1229"/>
                  </a:lnTo>
                  <a:lnTo>
                    <a:pt x="520" y="1227"/>
                  </a:lnTo>
                  <a:lnTo>
                    <a:pt x="515" y="1227"/>
                  </a:lnTo>
                  <a:lnTo>
                    <a:pt x="512" y="1229"/>
                  </a:lnTo>
                  <a:close/>
                  <a:moveTo>
                    <a:pt x="311" y="1201"/>
                  </a:moveTo>
                  <a:lnTo>
                    <a:pt x="293" y="1167"/>
                  </a:lnTo>
                  <a:lnTo>
                    <a:pt x="297" y="1201"/>
                  </a:lnTo>
                  <a:lnTo>
                    <a:pt x="251" y="1179"/>
                  </a:lnTo>
                  <a:lnTo>
                    <a:pt x="230" y="1153"/>
                  </a:lnTo>
                  <a:lnTo>
                    <a:pt x="237" y="1177"/>
                  </a:lnTo>
                  <a:lnTo>
                    <a:pt x="188" y="1170"/>
                  </a:lnTo>
                  <a:lnTo>
                    <a:pt x="240" y="1185"/>
                  </a:lnTo>
                  <a:lnTo>
                    <a:pt x="248" y="1191"/>
                  </a:lnTo>
                  <a:lnTo>
                    <a:pt x="209" y="1207"/>
                  </a:lnTo>
                  <a:lnTo>
                    <a:pt x="258" y="1202"/>
                  </a:lnTo>
                  <a:lnTo>
                    <a:pt x="280" y="1210"/>
                  </a:lnTo>
                  <a:lnTo>
                    <a:pt x="248" y="1226"/>
                  </a:lnTo>
                  <a:lnTo>
                    <a:pt x="310" y="1212"/>
                  </a:lnTo>
                  <a:lnTo>
                    <a:pt x="374" y="1230"/>
                  </a:lnTo>
                  <a:lnTo>
                    <a:pt x="311" y="1201"/>
                  </a:lnTo>
                  <a:close/>
                  <a:moveTo>
                    <a:pt x="192" y="1149"/>
                  </a:moveTo>
                  <a:lnTo>
                    <a:pt x="192" y="1149"/>
                  </a:lnTo>
                  <a:lnTo>
                    <a:pt x="193" y="1148"/>
                  </a:lnTo>
                  <a:lnTo>
                    <a:pt x="196" y="1146"/>
                  </a:lnTo>
                  <a:lnTo>
                    <a:pt x="201" y="1148"/>
                  </a:lnTo>
                  <a:lnTo>
                    <a:pt x="209" y="1149"/>
                  </a:lnTo>
                  <a:lnTo>
                    <a:pt x="220" y="1149"/>
                  </a:lnTo>
                  <a:lnTo>
                    <a:pt x="223" y="1139"/>
                  </a:lnTo>
                  <a:lnTo>
                    <a:pt x="226" y="1129"/>
                  </a:lnTo>
                  <a:lnTo>
                    <a:pt x="232" y="1126"/>
                  </a:lnTo>
                  <a:lnTo>
                    <a:pt x="238" y="1125"/>
                  </a:lnTo>
                  <a:lnTo>
                    <a:pt x="246" y="1126"/>
                  </a:lnTo>
                  <a:lnTo>
                    <a:pt x="254" y="1128"/>
                  </a:lnTo>
                  <a:lnTo>
                    <a:pt x="272" y="1137"/>
                  </a:lnTo>
                  <a:lnTo>
                    <a:pt x="272" y="1131"/>
                  </a:lnTo>
                  <a:lnTo>
                    <a:pt x="272" y="1125"/>
                  </a:lnTo>
                  <a:lnTo>
                    <a:pt x="276" y="1120"/>
                  </a:lnTo>
                  <a:lnTo>
                    <a:pt x="280" y="1117"/>
                  </a:lnTo>
                  <a:lnTo>
                    <a:pt x="285" y="1115"/>
                  </a:lnTo>
                  <a:lnTo>
                    <a:pt x="291" y="1117"/>
                  </a:lnTo>
                  <a:lnTo>
                    <a:pt x="297" y="1121"/>
                  </a:lnTo>
                  <a:lnTo>
                    <a:pt x="304" y="1128"/>
                  </a:lnTo>
                  <a:lnTo>
                    <a:pt x="308" y="1125"/>
                  </a:lnTo>
                  <a:lnTo>
                    <a:pt x="313" y="1123"/>
                  </a:lnTo>
                  <a:lnTo>
                    <a:pt x="318" y="1123"/>
                  </a:lnTo>
                  <a:lnTo>
                    <a:pt x="321" y="1125"/>
                  </a:lnTo>
                  <a:lnTo>
                    <a:pt x="330" y="1129"/>
                  </a:lnTo>
                  <a:lnTo>
                    <a:pt x="339" y="1137"/>
                  </a:lnTo>
                  <a:lnTo>
                    <a:pt x="338" y="1140"/>
                  </a:lnTo>
                  <a:lnTo>
                    <a:pt x="335" y="1146"/>
                  </a:lnTo>
                  <a:lnTo>
                    <a:pt x="333" y="1154"/>
                  </a:lnTo>
                  <a:lnTo>
                    <a:pt x="333" y="1159"/>
                  </a:lnTo>
                  <a:lnTo>
                    <a:pt x="335" y="1165"/>
                  </a:lnTo>
                  <a:lnTo>
                    <a:pt x="336" y="1170"/>
                  </a:lnTo>
                  <a:lnTo>
                    <a:pt x="341" y="1176"/>
                  </a:lnTo>
                  <a:lnTo>
                    <a:pt x="347" y="1182"/>
                  </a:lnTo>
                  <a:lnTo>
                    <a:pt x="353" y="1188"/>
                  </a:lnTo>
                  <a:lnTo>
                    <a:pt x="355" y="1198"/>
                  </a:lnTo>
                  <a:lnTo>
                    <a:pt x="360" y="1208"/>
                  </a:lnTo>
                  <a:lnTo>
                    <a:pt x="363" y="1215"/>
                  </a:lnTo>
                  <a:lnTo>
                    <a:pt x="366" y="1219"/>
                  </a:lnTo>
                  <a:lnTo>
                    <a:pt x="372" y="1226"/>
                  </a:lnTo>
                  <a:lnTo>
                    <a:pt x="378" y="1230"/>
                  </a:lnTo>
                  <a:lnTo>
                    <a:pt x="386" y="1235"/>
                  </a:lnTo>
                  <a:lnTo>
                    <a:pt x="398" y="1241"/>
                  </a:lnTo>
                  <a:lnTo>
                    <a:pt x="402" y="1243"/>
                  </a:lnTo>
                  <a:lnTo>
                    <a:pt x="403" y="1244"/>
                  </a:lnTo>
                  <a:lnTo>
                    <a:pt x="405" y="1247"/>
                  </a:lnTo>
                  <a:lnTo>
                    <a:pt x="406" y="1254"/>
                  </a:lnTo>
                  <a:lnTo>
                    <a:pt x="408" y="1257"/>
                  </a:lnTo>
                  <a:lnTo>
                    <a:pt x="408" y="1260"/>
                  </a:lnTo>
                  <a:lnTo>
                    <a:pt x="400" y="1254"/>
                  </a:lnTo>
                  <a:lnTo>
                    <a:pt x="392" y="1249"/>
                  </a:lnTo>
                  <a:lnTo>
                    <a:pt x="381" y="1247"/>
                  </a:lnTo>
                  <a:lnTo>
                    <a:pt x="369" y="1249"/>
                  </a:lnTo>
                  <a:lnTo>
                    <a:pt x="360" y="1255"/>
                  </a:lnTo>
                  <a:lnTo>
                    <a:pt x="350" y="1258"/>
                  </a:lnTo>
                  <a:lnTo>
                    <a:pt x="344" y="1258"/>
                  </a:lnTo>
                  <a:lnTo>
                    <a:pt x="339" y="1257"/>
                  </a:lnTo>
                  <a:lnTo>
                    <a:pt x="333" y="1255"/>
                  </a:lnTo>
                  <a:lnTo>
                    <a:pt x="327" y="1250"/>
                  </a:lnTo>
                  <a:lnTo>
                    <a:pt x="321" y="1250"/>
                  </a:lnTo>
                  <a:lnTo>
                    <a:pt x="318" y="1250"/>
                  </a:lnTo>
                  <a:lnTo>
                    <a:pt x="311" y="1254"/>
                  </a:lnTo>
                  <a:lnTo>
                    <a:pt x="299" y="1258"/>
                  </a:lnTo>
                  <a:lnTo>
                    <a:pt x="290" y="1261"/>
                  </a:lnTo>
                  <a:lnTo>
                    <a:pt x="280" y="1263"/>
                  </a:lnTo>
                  <a:lnTo>
                    <a:pt x="272" y="1261"/>
                  </a:lnTo>
                  <a:lnTo>
                    <a:pt x="265" y="1260"/>
                  </a:lnTo>
                  <a:lnTo>
                    <a:pt x="258" y="1257"/>
                  </a:lnTo>
                  <a:lnTo>
                    <a:pt x="248" y="1250"/>
                  </a:lnTo>
                  <a:lnTo>
                    <a:pt x="238" y="1254"/>
                  </a:lnTo>
                  <a:lnTo>
                    <a:pt x="230" y="1254"/>
                  </a:lnTo>
                  <a:lnTo>
                    <a:pt x="224" y="1254"/>
                  </a:lnTo>
                  <a:lnTo>
                    <a:pt x="220" y="1252"/>
                  </a:lnTo>
                  <a:lnTo>
                    <a:pt x="213" y="1249"/>
                  </a:lnTo>
                  <a:lnTo>
                    <a:pt x="210" y="1244"/>
                  </a:lnTo>
                  <a:lnTo>
                    <a:pt x="207" y="1240"/>
                  </a:lnTo>
                  <a:lnTo>
                    <a:pt x="204" y="1235"/>
                  </a:lnTo>
                  <a:lnTo>
                    <a:pt x="202" y="1232"/>
                  </a:lnTo>
                  <a:lnTo>
                    <a:pt x="202" y="1229"/>
                  </a:lnTo>
                  <a:lnTo>
                    <a:pt x="204" y="1222"/>
                  </a:lnTo>
                  <a:lnTo>
                    <a:pt x="204" y="1216"/>
                  </a:lnTo>
                  <a:lnTo>
                    <a:pt x="202" y="1213"/>
                  </a:lnTo>
                  <a:lnTo>
                    <a:pt x="199" y="1210"/>
                  </a:lnTo>
                  <a:lnTo>
                    <a:pt x="195" y="1208"/>
                  </a:lnTo>
                  <a:lnTo>
                    <a:pt x="190" y="1205"/>
                  </a:lnTo>
                  <a:lnTo>
                    <a:pt x="181" y="1195"/>
                  </a:lnTo>
                  <a:lnTo>
                    <a:pt x="174" y="1182"/>
                  </a:lnTo>
                  <a:lnTo>
                    <a:pt x="173" y="1176"/>
                  </a:lnTo>
                  <a:lnTo>
                    <a:pt x="173" y="1170"/>
                  </a:lnTo>
                  <a:lnTo>
                    <a:pt x="173" y="1163"/>
                  </a:lnTo>
                  <a:lnTo>
                    <a:pt x="178" y="1159"/>
                  </a:lnTo>
                  <a:lnTo>
                    <a:pt x="182" y="1153"/>
                  </a:lnTo>
                  <a:lnTo>
                    <a:pt x="192" y="1149"/>
                  </a:lnTo>
                  <a:close/>
                  <a:moveTo>
                    <a:pt x="360" y="1066"/>
                  </a:moveTo>
                  <a:lnTo>
                    <a:pt x="360" y="1066"/>
                  </a:lnTo>
                  <a:lnTo>
                    <a:pt x="358" y="1064"/>
                  </a:lnTo>
                  <a:lnTo>
                    <a:pt x="355" y="1059"/>
                  </a:lnTo>
                  <a:lnTo>
                    <a:pt x="352" y="1055"/>
                  </a:lnTo>
                  <a:lnTo>
                    <a:pt x="347" y="1052"/>
                  </a:lnTo>
                  <a:lnTo>
                    <a:pt x="341" y="1050"/>
                  </a:lnTo>
                  <a:lnTo>
                    <a:pt x="335" y="1050"/>
                  </a:lnTo>
                  <a:lnTo>
                    <a:pt x="328" y="1052"/>
                  </a:lnTo>
                  <a:lnTo>
                    <a:pt x="322" y="1055"/>
                  </a:lnTo>
                  <a:lnTo>
                    <a:pt x="316" y="1059"/>
                  </a:lnTo>
                  <a:lnTo>
                    <a:pt x="313" y="1062"/>
                  </a:lnTo>
                  <a:lnTo>
                    <a:pt x="310" y="1067"/>
                  </a:lnTo>
                  <a:lnTo>
                    <a:pt x="310" y="1073"/>
                  </a:lnTo>
                  <a:lnTo>
                    <a:pt x="310" y="1078"/>
                  </a:lnTo>
                  <a:lnTo>
                    <a:pt x="313" y="1089"/>
                  </a:lnTo>
                  <a:lnTo>
                    <a:pt x="319" y="1098"/>
                  </a:lnTo>
                  <a:lnTo>
                    <a:pt x="321" y="1097"/>
                  </a:lnTo>
                  <a:lnTo>
                    <a:pt x="327" y="1086"/>
                  </a:lnTo>
                  <a:lnTo>
                    <a:pt x="336" y="1078"/>
                  </a:lnTo>
                  <a:lnTo>
                    <a:pt x="346" y="1072"/>
                  </a:lnTo>
                  <a:lnTo>
                    <a:pt x="349" y="1069"/>
                  </a:lnTo>
                  <a:lnTo>
                    <a:pt x="358" y="1066"/>
                  </a:lnTo>
                  <a:lnTo>
                    <a:pt x="360" y="1066"/>
                  </a:lnTo>
                  <a:close/>
                  <a:moveTo>
                    <a:pt x="375" y="1075"/>
                  </a:moveTo>
                  <a:lnTo>
                    <a:pt x="375" y="1075"/>
                  </a:lnTo>
                  <a:lnTo>
                    <a:pt x="369" y="1072"/>
                  </a:lnTo>
                  <a:lnTo>
                    <a:pt x="364" y="1070"/>
                  </a:lnTo>
                  <a:lnTo>
                    <a:pt x="360" y="1072"/>
                  </a:lnTo>
                  <a:lnTo>
                    <a:pt x="353" y="1073"/>
                  </a:lnTo>
                  <a:lnTo>
                    <a:pt x="344" y="1078"/>
                  </a:lnTo>
                  <a:lnTo>
                    <a:pt x="335" y="1086"/>
                  </a:lnTo>
                  <a:lnTo>
                    <a:pt x="328" y="1094"/>
                  </a:lnTo>
                  <a:lnTo>
                    <a:pt x="324" y="1101"/>
                  </a:lnTo>
                  <a:lnTo>
                    <a:pt x="322" y="1111"/>
                  </a:lnTo>
                  <a:lnTo>
                    <a:pt x="322" y="1115"/>
                  </a:lnTo>
                  <a:lnTo>
                    <a:pt x="324" y="1120"/>
                  </a:lnTo>
                  <a:lnTo>
                    <a:pt x="327" y="1120"/>
                  </a:lnTo>
                  <a:lnTo>
                    <a:pt x="330" y="1121"/>
                  </a:lnTo>
                  <a:lnTo>
                    <a:pt x="333" y="1125"/>
                  </a:lnTo>
                  <a:lnTo>
                    <a:pt x="336" y="1126"/>
                  </a:lnTo>
                  <a:lnTo>
                    <a:pt x="339" y="1129"/>
                  </a:lnTo>
                  <a:lnTo>
                    <a:pt x="341" y="1131"/>
                  </a:lnTo>
                  <a:lnTo>
                    <a:pt x="352" y="1132"/>
                  </a:lnTo>
                  <a:lnTo>
                    <a:pt x="350" y="1126"/>
                  </a:lnTo>
                  <a:lnTo>
                    <a:pt x="350" y="1121"/>
                  </a:lnTo>
                  <a:lnTo>
                    <a:pt x="350" y="1117"/>
                  </a:lnTo>
                  <a:lnTo>
                    <a:pt x="352" y="1112"/>
                  </a:lnTo>
                  <a:lnTo>
                    <a:pt x="356" y="1104"/>
                  </a:lnTo>
                  <a:lnTo>
                    <a:pt x="361" y="1097"/>
                  </a:lnTo>
                  <a:lnTo>
                    <a:pt x="364" y="1092"/>
                  </a:lnTo>
                  <a:lnTo>
                    <a:pt x="367" y="1089"/>
                  </a:lnTo>
                  <a:lnTo>
                    <a:pt x="374" y="1087"/>
                  </a:lnTo>
                  <a:lnTo>
                    <a:pt x="377" y="1086"/>
                  </a:lnTo>
                  <a:lnTo>
                    <a:pt x="381" y="1086"/>
                  </a:lnTo>
                  <a:lnTo>
                    <a:pt x="384" y="1086"/>
                  </a:lnTo>
                  <a:lnTo>
                    <a:pt x="380" y="1080"/>
                  </a:lnTo>
                  <a:lnTo>
                    <a:pt x="375" y="1075"/>
                  </a:lnTo>
                  <a:close/>
                  <a:moveTo>
                    <a:pt x="280" y="1019"/>
                  </a:moveTo>
                  <a:lnTo>
                    <a:pt x="280" y="1019"/>
                  </a:lnTo>
                  <a:lnTo>
                    <a:pt x="280" y="1025"/>
                  </a:lnTo>
                  <a:lnTo>
                    <a:pt x="282" y="1030"/>
                  </a:lnTo>
                  <a:lnTo>
                    <a:pt x="285" y="1034"/>
                  </a:lnTo>
                  <a:lnTo>
                    <a:pt x="288" y="1038"/>
                  </a:lnTo>
                  <a:lnTo>
                    <a:pt x="293" y="1039"/>
                  </a:lnTo>
                  <a:lnTo>
                    <a:pt x="299" y="1039"/>
                  </a:lnTo>
                  <a:lnTo>
                    <a:pt x="305" y="1038"/>
                  </a:lnTo>
                  <a:lnTo>
                    <a:pt x="311" y="1031"/>
                  </a:lnTo>
                  <a:lnTo>
                    <a:pt x="318" y="1027"/>
                  </a:lnTo>
                  <a:lnTo>
                    <a:pt x="321" y="1020"/>
                  </a:lnTo>
                  <a:lnTo>
                    <a:pt x="324" y="1014"/>
                  </a:lnTo>
                  <a:lnTo>
                    <a:pt x="325" y="1008"/>
                  </a:lnTo>
                  <a:lnTo>
                    <a:pt x="330" y="1005"/>
                  </a:lnTo>
                  <a:lnTo>
                    <a:pt x="333" y="1003"/>
                  </a:lnTo>
                  <a:lnTo>
                    <a:pt x="333" y="1000"/>
                  </a:lnTo>
                  <a:lnTo>
                    <a:pt x="333" y="996"/>
                  </a:lnTo>
                  <a:lnTo>
                    <a:pt x="328" y="988"/>
                  </a:lnTo>
                  <a:lnTo>
                    <a:pt x="319" y="979"/>
                  </a:lnTo>
                  <a:lnTo>
                    <a:pt x="307" y="985"/>
                  </a:lnTo>
                  <a:lnTo>
                    <a:pt x="297" y="989"/>
                  </a:lnTo>
                  <a:lnTo>
                    <a:pt x="291" y="991"/>
                  </a:lnTo>
                  <a:lnTo>
                    <a:pt x="283" y="993"/>
                  </a:lnTo>
                  <a:lnTo>
                    <a:pt x="277" y="993"/>
                  </a:lnTo>
                  <a:lnTo>
                    <a:pt x="276" y="999"/>
                  </a:lnTo>
                  <a:lnTo>
                    <a:pt x="276" y="1005"/>
                  </a:lnTo>
                  <a:lnTo>
                    <a:pt x="277" y="1013"/>
                  </a:lnTo>
                  <a:lnTo>
                    <a:pt x="280" y="1019"/>
                  </a:lnTo>
                  <a:close/>
                  <a:moveTo>
                    <a:pt x="398" y="1095"/>
                  </a:moveTo>
                  <a:lnTo>
                    <a:pt x="398" y="1095"/>
                  </a:lnTo>
                  <a:lnTo>
                    <a:pt x="400" y="1095"/>
                  </a:lnTo>
                  <a:lnTo>
                    <a:pt x="402" y="1092"/>
                  </a:lnTo>
                  <a:lnTo>
                    <a:pt x="406" y="1083"/>
                  </a:lnTo>
                  <a:lnTo>
                    <a:pt x="408" y="1078"/>
                  </a:lnTo>
                  <a:lnTo>
                    <a:pt x="411" y="1076"/>
                  </a:lnTo>
                  <a:lnTo>
                    <a:pt x="414" y="1075"/>
                  </a:lnTo>
                  <a:lnTo>
                    <a:pt x="417" y="1078"/>
                  </a:lnTo>
                  <a:lnTo>
                    <a:pt x="422" y="1075"/>
                  </a:lnTo>
                  <a:lnTo>
                    <a:pt x="440" y="1100"/>
                  </a:lnTo>
                  <a:lnTo>
                    <a:pt x="440" y="1109"/>
                  </a:lnTo>
                  <a:lnTo>
                    <a:pt x="442" y="1117"/>
                  </a:lnTo>
                  <a:lnTo>
                    <a:pt x="448" y="1132"/>
                  </a:lnTo>
                  <a:lnTo>
                    <a:pt x="456" y="1146"/>
                  </a:lnTo>
                  <a:lnTo>
                    <a:pt x="461" y="1159"/>
                  </a:lnTo>
                  <a:lnTo>
                    <a:pt x="465" y="1171"/>
                  </a:lnTo>
                  <a:lnTo>
                    <a:pt x="467" y="1176"/>
                  </a:lnTo>
                  <a:lnTo>
                    <a:pt x="464" y="1176"/>
                  </a:lnTo>
                  <a:lnTo>
                    <a:pt x="461" y="1176"/>
                  </a:lnTo>
                  <a:lnTo>
                    <a:pt x="459" y="1177"/>
                  </a:lnTo>
                  <a:lnTo>
                    <a:pt x="458" y="1177"/>
                  </a:lnTo>
                  <a:lnTo>
                    <a:pt x="456" y="1181"/>
                  </a:lnTo>
                  <a:lnTo>
                    <a:pt x="454" y="1185"/>
                  </a:lnTo>
                  <a:lnTo>
                    <a:pt x="454" y="1195"/>
                  </a:lnTo>
                  <a:lnTo>
                    <a:pt x="454" y="1204"/>
                  </a:lnTo>
                  <a:lnTo>
                    <a:pt x="454" y="1208"/>
                  </a:lnTo>
                  <a:lnTo>
                    <a:pt x="454" y="1210"/>
                  </a:lnTo>
                  <a:lnTo>
                    <a:pt x="454" y="1213"/>
                  </a:lnTo>
                  <a:lnTo>
                    <a:pt x="454" y="1216"/>
                  </a:lnTo>
                  <a:lnTo>
                    <a:pt x="445" y="1222"/>
                  </a:lnTo>
                  <a:lnTo>
                    <a:pt x="442" y="1227"/>
                  </a:lnTo>
                  <a:lnTo>
                    <a:pt x="439" y="1232"/>
                  </a:lnTo>
                  <a:lnTo>
                    <a:pt x="437" y="1233"/>
                  </a:lnTo>
                  <a:lnTo>
                    <a:pt x="434" y="1202"/>
                  </a:lnTo>
                  <a:lnTo>
                    <a:pt x="448" y="1176"/>
                  </a:lnTo>
                  <a:lnTo>
                    <a:pt x="426" y="1193"/>
                  </a:lnTo>
                  <a:lnTo>
                    <a:pt x="420" y="1154"/>
                  </a:lnTo>
                  <a:lnTo>
                    <a:pt x="430" y="1128"/>
                  </a:lnTo>
                  <a:lnTo>
                    <a:pt x="416" y="1143"/>
                  </a:lnTo>
                  <a:lnTo>
                    <a:pt x="398" y="1109"/>
                  </a:lnTo>
                  <a:lnTo>
                    <a:pt x="412" y="1149"/>
                  </a:lnTo>
                  <a:lnTo>
                    <a:pt x="411" y="1157"/>
                  </a:lnTo>
                  <a:lnTo>
                    <a:pt x="383" y="1139"/>
                  </a:lnTo>
                  <a:lnTo>
                    <a:pt x="409" y="1170"/>
                  </a:lnTo>
                  <a:lnTo>
                    <a:pt x="414" y="1187"/>
                  </a:lnTo>
                  <a:lnTo>
                    <a:pt x="388" y="1173"/>
                  </a:lnTo>
                  <a:lnTo>
                    <a:pt x="425" y="1207"/>
                  </a:lnTo>
                  <a:lnTo>
                    <a:pt x="436" y="1240"/>
                  </a:lnTo>
                  <a:lnTo>
                    <a:pt x="436" y="1241"/>
                  </a:lnTo>
                  <a:lnTo>
                    <a:pt x="436" y="1246"/>
                  </a:lnTo>
                  <a:lnTo>
                    <a:pt x="436" y="1250"/>
                  </a:lnTo>
                  <a:lnTo>
                    <a:pt x="437" y="1257"/>
                  </a:lnTo>
                  <a:lnTo>
                    <a:pt x="440" y="1261"/>
                  </a:lnTo>
                  <a:lnTo>
                    <a:pt x="447" y="1271"/>
                  </a:lnTo>
                  <a:lnTo>
                    <a:pt x="448" y="1277"/>
                  </a:lnTo>
                  <a:lnTo>
                    <a:pt x="450" y="1278"/>
                  </a:lnTo>
                  <a:lnTo>
                    <a:pt x="451" y="1283"/>
                  </a:lnTo>
                  <a:lnTo>
                    <a:pt x="451" y="1286"/>
                  </a:lnTo>
                  <a:lnTo>
                    <a:pt x="439" y="1275"/>
                  </a:lnTo>
                  <a:lnTo>
                    <a:pt x="430" y="1272"/>
                  </a:lnTo>
                  <a:lnTo>
                    <a:pt x="420" y="1268"/>
                  </a:lnTo>
                  <a:lnTo>
                    <a:pt x="416" y="1263"/>
                  </a:lnTo>
                  <a:lnTo>
                    <a:pt x="414" y="1258"/>
                  </a:lnTo>
                  <a:lnTo>
                    <a:pt x="411" y="1252"/>
                  </a:lnTo>
                  <a:lnTo>
                    <a:pt x="409" y="1244"/>
                  </a:lnTo>
                  <a:lnTo>
                    <a:pt x="406" y="1240"/>
                  </a:lnTo>
                  <a:lnTo>
                    <a:pt x="405" y="1236"/>
                  </a:lnTo>
                  <a:lnTo>
                    <a:pt x="397" y="1235"/>
                  </a:lnTo>
                  <a:lnTo>
                    <a:pt x="386" y="1229"/>
                  </a:lnTo>
                  <a:lnTo>
                    <a:pt x="377" y="1222"/>
                  </a:lnTo>
                  <a:lnTo>
                    <a:pt x="370" y="1216"/>
                  </a:lnTo>
                  <a:lnTo>
                    <a:pt x="366" y="1210"/>
                  </a:lnTo>
                  <a:lnTo>
                    <a:pt x="363" y="1204"/>
                  </a:lnTo>
                  <a:lnTo>
                    <a:pt x="361" y="1198"/>
                  </a:lnTo>
                  <a:lnTo>
                    <a:pt x="358" y="1185"/>
                  </a:lnTo>
                  <a:lnTo>
                    <a:pt x="352" y="1179"/>
                  </a:lnTo>
                  <a:lnTo>
                    <a:pt x="346" y="1174"/>
                  </a:lnTo>
                  <a:lnTo>
                    <a:pt x="342" y="1168"/>
                  </a:lnTo>
                  <a:lnTo>
                    <a:pt x="339" y="1163"/>
                  </a:lnTo>
                  <a:lnTo>
                    <a:pt x="339" y="1157"/>
                  </a:lnTo>
                  <a:lnTo>
                    <a:pt x="339" y="1153"/>
                  </a:lnTo>
                  <a:lnTo>
                    <a:pt x="341" y="1146"/>
                  </a:lnTo>
                  <a:lnTo>
                    <a:pt x="344" y="1142"/>
                  </a:lnTo>
                  <a:lnTo>
                    <a:pt x="344" y="1139"/>
                  </a:lnTo>
                  <a:lnTo>
                    <a:pt x="347" y="1139"/>
                  </a:lnTo>
                  <a:lnTo>
                    <a:pt x="353" y="1140"/>
                  </a:lnTo>
                  <a:lnTo>
                    <a:pt x="360" y="1143"/>
                  </a:lnTo>
                  <a:lnTo>
                    <a:pt x="361" y="1142"/>
                  </a:lnTo>
                  <a:lnTo>
                    <a:pt x="361" y="1139"/>
                  </a:lnTo>
                  <a:lnTo>
                    <a:pt x="356" y="1129"/>
                  </a:lnTo>
                  <a:lnTo>
                    <a:pt x="355" y="1123"/>
                  </a:lnTo>
                  <a:lnTo>
                    <a:pt x="356" y="1118"/>
                  </a:lnTo>
                  <a:lnTo>
                    <a:pt x="361" y="1104"/>
                  </a:lnTo>
                  <a:lnTo>
                    <a:pt x="366" y="1100"/>
                  </a:lnTo>
                  <a:lnTo>
                    <a:pt x="369" y="1095"/>
                  </a:lnTo>
                  <a:lnTo>
                    <a:pt x="375" y="1092"/>
                  </a:lnTo>
                  <a:lnTo>
                    <a:pt x="381" y="1090"/>
                  </a:lnTo>
                  <a:lnTo>
                    <a:pt x="389" y="1092"/>
                  </a:lnTo>
                  <a:lnTo>
                    <a:pt x="398" y="1095"/>
                  </a:lnTo>
                  <a:close/>
                  <a:moveTo>
                    <a:pt x="608" y="983"/>
                  </a:moveTo>
                  <a:lnTo>
                    <a:pt x="577" y="1024"/>
                  </a:lnTo>
                  <a:lnTo>
                    <a:pt x="566" y="999"/>
                  </a:lnTo>
                  <a:lnTo>
                    <a:pt x="574" y="1033"/>
                  </a:lnTo>
                  <a:lnTo>
                    <a:pt x="559" y="1055"/>
                  </a:lnTo>
                  <a:lnTo>
                    <a:pt x="552" y="1033"/>
                  </a:lnTo>
                  <a:lnTo>
                    <a:pt x="554" y="1070"/>
                  </a:lnTo>
                  <a:lnTo>
                    <a:pt x="538" y="1095"/>
                  </a:lnTo>
                  <a:lnTo>
                    <a:pt x="563" y="1069"/>
                  </a:lnTo>
                  <a:lnTo>
                    <a:pt x="593" y="1053"/>
                  </a:lnTo>
                  <a:lnTo>
                    <a:pt x="563" y="1064"/>
                  </a:lnTo>
                  <a:lnTo>
                    <a:pt x="579" y="1034"/>
                  </a:lnTo>
                  <a:lnTo>
                    <a:pt x="613" y="1016"/>
                  </a:lnTo>
                  <a:lnTo>
                    <a:pt x="579" y="1027"/>
                  </a:lnTo>
                  <a:lnTo>
                    <a:pt x="608" y="983"/>
                  </a:lnTo>
                  <a:close/>
                  <a:moveTo>
                    <a:pt x="280" y="867"/>
                  </a:moveTo>
                  <a:lnTo>
                    <a:pt x="283" y="839"/>
                  </a:lnTo>
                  <a:lnTo>
                    <a:pt x="272" y="862"/>
                  </a:lnTo>
                  <a:lnTo>
                    <a:pt x="235" y="822"/>
                  </a:lnTo>
                  <a:lnTo>
                    <a:pt x="226" y="787"/>
                  </a:lnTo>
                  <a:lnTo>
                    <a:pt x="223" y="814"/>
                  </a:lnTo>
                  <a:lnTo>
                    <a:pt x="178" y="787"/>
                  </a:lnTo>
                  <a:lnTo>
                    <a:pt x="223" y="823"/>
                  </a:lnTo>
                  <a:lnTo>
                    <a:pt x="227" y="833"/>
                  </a:lnTo>
                  <a:lnTo>
                    <a:pt x="182" y="833"/>
                  </a:lnTo>
                  <a:lnTo>
                    <a:pt x="237" y="839"/>
                  </a:lnTo>
                  <a:lnTo>
                    <a:pt x="258" y="864"/>
                  </a:lnTo>
                  <a:lnTo>
                    <a:pt x="213" y="867"/>
                  </a:lnTo>
                  <a:lnTo>
                    <a:pt x="271" y="873"/>
                  </a:lnTo>
                  <a:lnTo>
                    <a:pt x="318" y="924"/>
                  </a:lnTo>
                  <a:lnTo>
                    <a:pt x="280" y="867"/>
                  </a:lnTo>
                  <a:close/>
                  <a:moveTo>
                    <a:pt x="680" y="846"/>
                  </a:moveTo>
                  <a:lnTo>
                    <a:pt x="680" y="846"/>
                  </a:lnTo>
                  <a:lnTo>
                    <a:pt x="655" y="829"/>
                  </a:lnTo>
                  <a:lnTo>
                    <a:pt x="655" y="867"/>
                  </a:lnTo>
                  <a:lnTo>
                    <a:pt x="622" y="882"/>
                  </a:lnTo>
                  <a:lnTo>
                    <a:pt x="613" y="887"/>
                  </a:lnTo>
                  <a:lnTo>
                    <a:pt x="607" y="893"/>
                  </a:lnTo>
                  <a:lnTo>
                    <a:pt x="599" y="899"/>
                  </a:lnTo>
                  <a:lnTo>
                    <a:pt x="596" y="904"/>
                  </a:lnTo>
                  <a:lnTo>
                    <a:pt x="593" y="906"/>
                  </a:lnTo>
                  <a:lnTo>
                    <a:pt x="587" y="907"/>
                  </a:lnTo>
                  <a:lnTo>
                    <a:pt x="573" y="910"/>
                  </a:lnTo>
                  <a:lnTo>
                    <a:pt x="557" y="910"/>
                  </a:lnTo>
                  <a:lnTo>
                    <a:pt x="540" y="909"/>
                  </a:lnTo>
                  <a:lnTo>
                    <a:pt x="521" y="938"/>
                  </a:lnTo>
                  <a:lnTo>
                    <a:pt x="521" y="940"/>
                  </a:lnTo>
                  <a:lnTo>
                    <a:pt x="528" y="944"/>
                  </a:lnTo>
                  <a:lnTo>
                    <a:pt x="521" y="977"/>
                  </a:lnTo>
                  <a:lnTo>
                    <a:pt x="531" y="989"/>
                  </a:lnTo>
                  <a:lnTo>
                    <a:pt x="542" y="957"/>
                  </a:lnTo>
                  <a:lnTo>
                    <a:pt x="546" y="961"/>
                  </a:lnTo>
                  <a:lnTo>
                    <a:pt x="562" y="960"/>
                  </a:lnTo>
                  <a:lnTo>
                    <a:pt x="574" y="957"/>
                  </a:lnTo>
                  <a:lnTo>
                    <a:pt x="579" y="954"/>
                  </a:lnTo>
                  <a:lnTo>
                    <a:pt x="584" y="951"/>
                  </a:lnTo>
                  <a:lnTo>
                    <a:pt x="587" y="946"/>
                  </a:lnTo>
                  <a:lnTo>
                    <a:pt x="590" y="941"/>
                  </a:lnTo>
                  <a:lnTo>
                    <a:pt x="602" y="938"/>
                  </a:lnTo>
                  <a:lnTo>
                    <a:pt x="607" y="937"/>
                  </a:lnTo>
                  <a:lnTo>
                    <a:pt x="610" y="933"/>
                  </a:lnTo>
                  <a:lnTo>
                    <a:pt x="612" y="930"/>
                  </a:lnTo>
                  <a:lnTo>
                    <a:pt x="612" y="927"/>
                  </a:lnTo>
                  <a:lnTo>
                    <a:pt x="610" y="924"/>
                  </a:lnTo>
                  <a:lnTo>
                    <a:pt x="608" y="920"/>
                  </a:lnTo>
                  <a:lnTo>
                    <a:pt x="626" y="920"/>
                  </a:lnTo>
                  <a:lnTo>
                    <a:pt x="632" y="918"/>
                  </a:lnTo>
                  <a:lnTo>
                    <a:pt x="638" y="915"/>
                  </a:lnTo>
                  <a:lnTo>
                    <a:pt x="643" y="912"/>
                  </a:lnTo>
                  <a:lnTo>
                    <a:pt x="644" y="907"/>
                  </a:lnTo>
                  <a:lnTo>
                    <a:pt x="646" y="901"/>
                  </a:lnTo>
                  <a:lnTo>
                    <a:pt x="644" y="893"/>
                  </a:lnTo>
                  <a:lnTo>
                    <a:pt x="680" y="846"/>
                  </a:lnTo>
                  <a:close/>
                  <a:moveTo>
                    <a:pt x="641" y="794"/>
                  </a:moveTo>
                  <a:lnTo>
                    <a:pt x="605" y="826"/>
                  </a:lnTo>
                  <a:lnTo>
                    <a:pt x="601" y="794"/>
                  </a:lnTo>
                  <a:lnTo>
                    <a:pt x="598" y="829"/>
                  </a:lnTo>
                  <a:lnTo>
                    <a:pt x="588" y="845"/>
                  </a:lnTo>
                  <a:lnTo>
                    <a:pt x="571" y="853"/>
                  </a:lnTo>
                  <a:lnTo>
                    <a:pt x="573" y="822"/>
                  </a:lnTo>
                  <a:lnTo>
                    <a:pt x="562" y="857"/>
                  </a:lnTo>
                  <a:lnTo>
                    <a:pt x="534" y="892"/>
                  </a:lnTo>
                  <a:lnTo>
                    <a:pt x="563" y="867"/>
                  </a:lnTo>
                  <a:lnTo>
                    <a:pt x="618" y="860"/>
                  </a:lnTo>
                  <a:lnTo>
                    <a:pt x="577" y="856"/>
                  </a:lnTo>
                  <a:lnTo>
                    <a:pt x="598" y="846"/>
                  </a:lnTo>
                  <a:lnTo>
                    <a:pt x="608" y="836"/>
                  </a:lnTo>
                  <a:lnTo>
                    <a:pt x="644" y="822"/>
                  </a:lnTo>
                  <a:lnTo>
                    <a:pt x="618" y="825"/>
                  </a:lnTo>
                  <a:lnTo>
                    <a:pt x="641" y="794"/>
                  </a:lnTo>
                  <a:close/>
                  <a:moveTo>
                    <a:pt x="445" y="1098"/>
                  </a:moveTo>
                  <a:lnTo>
                    <a:pt x="445" y="1098"/>
                  </a:lnTo>
                  <a:lnTo>
                    <a:pt x="447" y="1111"/>
                  </a:lnTo>
                  <a:lnTo>
                    <a:pt x="450" y="1121"/>
                  </a:lnTo>
                  <a:lnTo>
                    <a:pt x="461" y="1145"/>
                  </a:lnTo>
                  <a:lnTo>
                    <a:pt x="465" y="1156"/>
                  </a:lnTo>
                  <a:lnTo>
                    <a:pt x="470" y="1165"/>
                  </a:lnTo>
                  <a:lnTo>
                    <a:pt x="472" y="1174"/>
                  </a:lnTo>
                  <a:lnTo>
                    <a:pt x="472" y="1184"/>
                  </a:lnTo>
                  <a:lnTo>
                    <a:pt x="467" y="1182"/>
                  </a:lnTo>
                  <a:lnTo>
                    <a:pt x="464" y="1181"/>
                  </a:lnTo>
                  <a:lnTo>
                    <a:pt x="462" y="1182"/>
                  </a:lnTo>
                  <a:lnTo>
                    <a:pt x="461" y="1184"/>
                  </a:lnTo>
                  <a:lnTo>
                    <a:pt x="459" y="1191"/>
                  </a:lnTo>
                  <a:lnTo>
                    <a:pt x="461" y="1204"/>
                  </a:lnTo>
                  <a:lnTo>
                    <a:pt x="461" y="1208"/>
                  </a:lnTo>
                  <a:lnTo>
                    <a:pt x="459" y="1212"/>
                  </a:lnTo>
                  <a:lnTo>
                    <a:pt x="459" y="1215"/>
                  </a:lnTo>
                  <a:lnTo>
                    <a:pt x="461" y="1219"/>
                  </a:lnTo>
                  <a:lnTo>
                    <a:pt x="453" y="1222"/>
                  </a:lnTo>
                  <a:lnTo>
                    <a:pt x="448" y="1227"/>
                  </a:lnTo>
                  <a:lnTo>
                    <a:pt x="444" y="1233"/>
                  </a:lnTo>
                  <a:lnTo>
                    <a:pt x="442" y="1238"/>
                  </a:lnTo>
                  <a:lnTo>
                    <a:pt x="440" y="1246"/>
                  </a:lnTo>
                  <a:lnTo>
                    <a:pt x="442" y="1252"/>
                  </a:lnTo>
                  <a:lnTo>
                    <a:pt x="447" y="1260"/>
                  </a:lnTo>
                  <a:lnTo>
                    <a:pt x="453" y="1269"/>
                  </a:lnTo>
                  <a:lnTo>
                    <a:pt x="453" y="1274"/>
                  </a:lnTo>
                  <a:lnTo>
                    <a:pt x="454" y="1275"/>
                  </a:lnTo>
                  <a:lnTo>
                    <a:pt x="456" y="1278"/>
                  </a:lnTo>
                  <a:lnTo>
                    <a:pt x="456" y="1283"/>
                  </a:lnTo>
                  <a:lnTo>
                    <a:pt x="456" y="1311"/>
                  </a:lnTo>
                  <a:lnTo>
                    <a:pt x="459" y="1347"/>
                  </a:lnTo>
                  <a:lnTo>
                    <a:pt x="462" y="1344"/>
                  </a:lnTo>
                  <a:lnTo>
                    <a:pt x="468" y="1334"/>
                  </a:lnTo>
                  <a:lnTo>
                    <a:pt x="473" y="1323"/>
                  </a:lnTo>
                  <a:lnTo>
                    <a:pt x="476" y="1319"/>
                  </a:lnTo>
                  <a:lnTo>
                    <a:pt x="481" y="1314"/>
                  </a:lnTo>
                  <a:lnTo>
                    <a:pt x="486" y="1274"/>
                  </a:lnTo>
                  <a:lnTo>
                    <a:pt x="492" y="1238"/>
                  </a:lnTo>
                  <a:lnTo>
                    <a:pt x="493" y="1233"/>
                  </a:lnTo>
                  <a:lnTo>
                    <a:pt x="495" y="1227"/>
                  </a:lnTo>
                  <a:lnTo>
                    <a:pt x="495" y="1222"/>
                  </a:lnTo>
                  <a:lnTo>
                    <a:pt x="498" y="1218"/>
                  </a:lnTo>
                  <a:lnTo>
                    <a:pt x="498" y="1212"/>
                  </a:lnTo>
                  <a:lnTo>
                    <a:pt x="498" y="1205"/>
                  </a:lnTo>
                  <a:lnTo>
                    <a:pt x="500" y="1201"/>
                  </a:lnTo>
                  <a:lnTo>
                    <a:pt x="503" y="1196"/>
                  </a:lnTo>
                  <a:lnTo>
                    <a:pt x="506" y="1191"/>
                  </a:lnTo>
                  <a:lnTo>
                    <a:pt x="510" y="1188"/>
                  </a:lnTo>
                  <a:lnTo>
                    <a:pt x="521" y="1185"/>
                  </a:lnTo>
                  <a:lnTo>
                    <a:pt x="532" y="1170"/>
                  </a:lnTo>
                  <a:lnTo>
                    <a:pt x="540" y="1156"/>
                  </a:lnTo>
                  <a:lnTo>
                    <a:pt x="542" y="1154"/>
                  </a:lnTo>
                  <a:lnTo>
                    <a:pt x="540" y="1151"/>
                  </a:lnTo>
                  <a:lnTo>
                    <a:pt x="534" y="1143"/>
                  </a:lnTo>
                  <a:lnTo>
                    <a:pt x="528" y="1135"/>
                  </a:lnTo>
                  <a:lnTo>
                    <a:pt x="526" y="1131"/>
                  </a:lnTo>
                  <a:lnTo>
                    <a:pt x="528" y="1129"/>
                  </a:lnTo>
                  <a:lnTo>
                    <a:pt x="534" y="1125"/>
                  </a:lnTo>
                  <a:lnTo>
                    <a:pt x="542" y="1121"/>
                  </a:lnTo>
                  <a:lnTo>
                    <a:pt x="551" y="1120"/>
                  </a:lnTo>
                  <a:lnTo>
                    <a:pt x="562" y="1118"/>
                  </a:lnTo>
                  <a:lnTo>
                    <a:pt x="582" y="1114"/>
                  </a:lnTo>
                  <a:lnTo>
                    <a:pt x="588" y="1118"/>
                  </a:lnTo>
                  <a:lnTo>
                    <a:pt x="593" y="1123"/>
                  </a:lnTo>
                  <a:lnTo>
                    <a:pt x="599" y="1125"/>
                  </a:lnTo>
                  <a:lnTo>
                    <a:pt x="605" y="1126"/>
                  </a:lnTo>
                  <a:lnTo>
                    <a:pt x="605" y="1123"/>
                  </a:lnTo>
                  <a:lnTo>
                    <a:pt x="608" y="1121"/>
                  </a:lnTo>
                  <a:lnTo>
                    <a:pt x="610" y="1120"/>
                  </a:lnTo>
                  <a:lnTo>
                    <a:pt x="612" y="1120"/>
                  </a:lnTo>
                  <a:lnTo>
                    <a:pt x="615" y="1106"/>
                  </a:lnTo>
                  <a:lnTo>
                    <a:pt x="618" y="1092"/>
                  </a:lnTo>
                  <a:lnTo>
                    <a:pt x="621" y="1081"/>
                  </a:lnTo>
                  <a:lnTo>
                    <a:pt x="618" y="1081"/>
                  </a:lnTo>
                  <a:lnTo>
                    <a:pt x="605" y="1086"/>
                  </a:lnTo>
                  <a:lnTo>
                    <a:pt x="598" y="1089"/>
                  </a:lnTo>
                  <a:lnTo>
                    <a:pt x="590" y="1094"/>
                  </a:lnTo>
                  <a:lnTo>
                    <a:pt x="584" y="1103"/>
                  </a:lnTo>
                  <a:lnTo>
                    <a:pt x="562" y="1106"/>
                  </a:lnTo>
                  <a:lnTo>
                    <a:pt x="542" y="1112"/>
                  </a:lnTo>
                  <a:lnTo>
                    <a:pt x="532" y="1117"/>
                  </a:lnTo>
                  <a:lnTo>
                    <a:pt x="523" y="1123"/>
                  </a:lnTo>
                  <a:lnTo>
                    <a:pt x="514" y="1129"/>
                  </a:lnTo>
                  <a:lnTo>
                    <a:pt x="506" y="1135"/>
                  </a:lnTo>
                  <a:lnTo>
                    <a:pt x="509" y="1121"/>
                  </a:lnTo>
                  <a:lnTo>
                    <a:pt x="512" y="1115"/>
                  </a:lnTo>
                  <a:lnTo>
                    <a:pt x="515" y="1109"/>
                  </a:lnTo>
                  <a:lnTo>
                    <a:pt x="520" y="1104"/>
                  </a:lnTo>
                  <a:lnTo>
                    <a:pt x="526" y="1103"/>
                  </a:lnTo>
                  <a:lnTo>
                    <a:pt x="532" y="1101"/>
                  </a:lnTo>
                  <a:lnTo>
                    <a:pt x="542" y="1103"/>
                  </a:lnTo>
                  <a:lnTo>
                    <a:pt x="574" y="1101"/>
                  </a:lnTo>
                  <a:lnTo>
                    <a:pt x="584" y="1094"/>
                  </a:lnTo>
                  <a:lnTo>
                    <a:pt x="591" y="1087"/>
                  </a:lnTo>
                  <a:lnTo>
                    <a:pt x="599" y="1083"/>
                  </a:lnTo>
                  <a:lnTo>
                    <a:pt x="607" y="1080"/>
                  </a:lnTo>
                  <a:lnTo>
                    <a:pt x="618" y="1076"/>
                  </a:lnTo>
                  <a:lnTo>
                    <a:pt x="626" y="1073"/>
                  </a:lnTo>
                  <a:lnTo>
                    <a:pt x="632" y="1061"/>
                  </a:lnTo>
                  <a:lnTo>
                    <a:pt x="640" y="1047"/>
                  </a:lnTo>
                  <a:lnTo>
                    <a:pt x="638" y="1042"/>
                  </a:lnTo>
                  <a:lnTo>
                    <a:pt x="636" y="1039"/>
                  </a:lnTo>
                  <a:lnTo>
                    <a:pt x="633" y="1036"/>
                  </a:lnTo>
                  <a:lnTo>
                    <a:pt x="629" y="1034"/>
                  </a:lnTo>
                  <a:lnTo>
                    <a:pt x="624" y="1034"/>
                  </a:lnTo>
                  <a:lnTo>
                    <a:pt x="619" y="1034"/>
                  </a:lnTo>
                  <a:lnTo>
                    <a:pt x="613" y="1036"/>
                  </a:lnTo>
                  <a:lnTo>
                    <a:pt x="607" y="1041"/>
                  </a:lnTo>
                  <a:lnTo>
                    <a:pt x="618" y="1031"/>
                  </a:lnTo>
                  <a:lnTo>
                    <a:pt x="627" y="1022"/>
                  </a:lnTo>
                  <a:lnTo>
                    <a:pt x="630" y="1017"/>
                  </a:lnTo>
                  <a:lnTo>
                    <a:pt x="632" y="1013"/>
                  </a:lnTo>
                  <a:lnTo>
                    <a:pt x="632" y="1007"/>
                  </a:lnTo>
                  <a:lnTo>
                    <a:pt x="630" y="1002"/>
                  </a:lnTo>
                  <a:lnTo>
                    <a:pt x="627" y="1000"/>
                  </a:lnTo>
                  <a:lnTo>
                    <a:pt x="626" y="999"/>
                  </a:lnTo>
                  <a:lnTo>
                    <a:pt x="626" y="991"/>
                  </a:lnTo>
                  <a:lnTo>
                    <a:pt x="626" y="986"/>
                  </a:lnTo>
                  <a:lnTo>
                    <a:pt x="624" y="980"/>
                  </a:lnTo>
                  <a:lnTo>
                    <a:pt x="622" y="974"/>
                  </a:lnTo>
                  <a:lnTo>
                    <a:pt x="618" y="966"/>
                  </a:lnTo>
                  <a:lnTo>
                    <a:pt x="610" y="963"/>
                  </a:lnTo>
                  <a:lnTo>
                    <a:pt x="602" y="961"/>
                  </a:lnTo>
                  <a:lnTo>
                    <a:pt x="596" y="961"/>
                  </a:lnTo>
                  <a:lnTo>
                    <a:pt x="591" y="965"/>
                  </a:lnTo>
                  <a:lnTo>
                    <a:pt x="587" y="969"/>
                  </a:lnTo>
                  <a:lnTo>
                    <a:pt x="582" y="975"/>
                  </a:lnTo>
                  <a:lnTo>
                    <a:pt x="577" y="985"/>
                  </a:lnTo>
                  <a:lnTo>
                    <a:pt x="574" y="996"/>
                  </a:lnTo>
                  <a:lnTo>
                    <a:pt x="570" y="989"/>
                  </a:lnTo>
                  <a:lnTo>
                    <a:pt x="565" y="983"/>
                  </a:lnTo>
                  <a:lnTo>
                    <a:pt x="560" y="982"/>
                  </a:lnTo>
                  <a:lnTo>
                    <a:pt x="556" y="980"/>
                  </a:lnTo>
                  <a:lnTo>
                    <a:pt x="551" y="980"/>
                  </a:lnTo>
                  <a:lnTo>
                    <a:pt x="548" y="983"/>
                  </a:lnTo>
                  <a:lnTo>
                    <a:pt x="545" y="986"/>
                  </a:lnTo>
                  <a:lnTo>
                    <a:pt x="542" y="991"/>
                  </a:lnTo>
                  <a:lnTo>
                    <a:pt x="538" y="1002"/>
                  </a:lnTo>
                  <a:lnTo>
                    <a:pt x="537" y="1014"/>
                  </a:lnTo>
                  <a:lnTo>
                    <a:pt x="537" y="1025"/>
                  </a:lnTo>
                  <a:lnTo>
                    <a:pt x="540" y="1036"/>
                  </a:lnTo>
                  <a:lnTo>
                    <a:pt x="537" y="1041"/>
                  </a:lnTo>
                  <a:lnTo>
                    <a:pt x="534" y="1045"/>
                  </a:lnTo>
                  <a:lnTo>
                    <a:pt x="531" y="1058"/>
                  </a:lnTo>
                  <a:lnTo>
                    <a:pt x="531" y="1072"/>
                  </a:lnTo>
                  <a:lnTo>
                    <a:pt x="532" y="1086"/>
                  </a:lnTo>
                  <a:lnTo>
                    <a:pt x="504" y="1103"/>
                  </a:lnTo>
                  <a:lnTo>
                    <a:pt x="501" y="1108"/>
                  </a:lnTo>
                  <a:lnTo>
                    <a:pt x="500" y="1115"/>
                  </a:lnTo>
                  <a:lnTo>
                    <a:pt x="498" y="1121"/>
                  </a:lnTo>
                  <a:lnTo>
                    <a:pt x="500" y="1129"/>
                  </a:lnTo>
                  <a:lnTo>
                    <a:pt x="496" y="1135"/>
                  </a:lnTo>
                  <a:lnTo>
                    <a:pt x="496" y="1142"/>
                  </a:lnTo>
                  <a:lnTo>
                    <a:pt x="498" y="1156"/>
                  </a:lnTo>
                  <a:lnTo>
                    <a:pt x="501" y="1170"/>
                  </a:lnTo>
                  <a:lnTo>
                    <a:pt x="501" y="1177"/>
                  </a:lnTo>
                  <a:lnTo>
                    <a:pt x="498" y="1182"/>
                  </a:lnTo>
                  <a:lnTo>
                    <a:pt x="496" y="1173"/>
                  </a:lnTo>
                  <a:lnTo>
                    <a:pt x="496" y="1162"/>
                  </a:lnTo>
                  <a:lnTo>
                    <a:pt x="490" y="1145"/>
                  </a:lnTo>
                  <a:lnTo>
                    <a:pt x="489" y="1135"/>
                  </a:lnTo>
                  <a:lnTo>
                    <a:pt x="487" y="1126"/>
                  </a:lnTo>
                  <a:lnTo>
                    <a:pt x="487" y="1117"/>
                  </a:lnTo>
                  <a:lnTo>
                    <a:pt x="489" y="1108"/>
                  </a:lnTo>
                  <a:lnTo>
                    <a:pt x="492" y="1100"/>
                  </a:lnTo>
                  <a:lnTo>
                    <a:pt x="496" y="1092"/>
                  </a:lnTo>
                  <a:lnTo>
                    <a:pt x="503" y="955"/>
                  </a:lnTo>
                  <a:lnTo>
                    <a:pt x="537" y="904"/>
                  </a:lnTo>
                  <a:lnTo>
                    <a:pt x="557" y="904"/>
                  </a:lnTo>
                  <a:lnTo>
                    <a:pt x="574" y="904"/>
                  </a:lnTo>
                  <a:lnTo>
                    <a:pt x="580" y="904"/>
                  </a:lnTo>
                  <a:lnTo>
                    <a:pt x="587" y="902"/>
                  </a:lnTo>
                  <a:lnTo>
                    <a:pt x="593" y="899"/>
                  </a:lnTo>
                  <a:lnTo>
                    <a:pt x="596" y="896"/>
                  </a:lnTo>
                  <a:lnTo>
                    <a:pt x="607" y="885"/>
                  </a:lnTo>
                  <a:lnTo>
                    <a:pt x="621" y="876"/>
                  </a:lnTo>
                  <a:lnTo>
                    <a:pt x="649" y="864"/>
                  </a:lnTo>
                  <a:lnTo>
                    <a:pt x="650" y="775"/>
                  </a:lnTo>
                  <a:lnTo>
                    <a:pt x="635" y="780"/>
                  </a:lnTo>
                  <a:lnTo>
                    <a:pt x="630" y="783"/>
                  </a:lnTo>
                  <a:lnTo>
                    <a:pt x="629" y="786"/>
                  </a:lnTo>
                  <a:lnTo>
                    <a:pt x="627" y="789"/>
                  </a:lnTo>
                  <a:lnTo>
                    <a:pt x="621" y="791"/>
                  </a:lnTo>
                  <a:lnTo>
                    <a:pt x="622" y="784"/>
                  </a:lnTo>
                  <a:lnTo>
                    <a:pt x="622" y="780"/>
                  </a:lnTo>
                  <a:lnTo>
                    <a:pt x="619" y="777"/>
                  </a:lnTo>
                  <a:lnTo>
                    <a:pt x="616" y="773"/>
                  </a:lnTo>
                  <a:lnTo>
                    <a:pt x="612" y="770"/>
                  </a:lnTo>
                  <a:lnTo>
                    <a:pt x="605" y="770"/>
                  </a:lnTo>
                  <a:lnTo>
                    <a:pt x="599" y="770"/>
                  </a:lnTo>
                  <a:lnTo>
                    <a:pt x="590" y="775"/>
                  </a:lnTo>
                  <a:lnTo>
                    <a:pt x="584" y="781"/>
                  </a:lnTo>
                  <a:lnTo>
                    <a:pt x="580" y="787"/>
                  </a:lnTo>
                  <a:lnTo>
                    <a:pt x="580" y="794"/>
                  </a:lnTo>
                  <a:lnTo>
                    <a:pt x="582" y="803"/>
                  </a:lnTo>
                  <a:lnTo>
                    <a:pt x="579" y="806"/>
                  </a:lnTo>
                  <a:lnTo>
                    <a:pt x="576" y="809"/>
                  </a:lnTo>
                  <a:lnTo>
                    <a:pt x="573" y="811"/>
                  </a:lnTo>
                  <a:lnTo>
                    <a:pt x="570" y="809"/>
                  </a:lnTo>
                  <a:lnTo>
                    <a:pt x="562" y="808"/>
                  </a:lnTo>
                  <a:lnTo>
                    <a:pt x="559" y="809"/>
                  </a:lnTo>
                  <a:lnTo>
                    <a:pt x="557" y="811"/>
                  </a:lnTo>
                  <a:lnTo>
                    <a:pt x="554" y="812"/>
                  </a:lnTo>
                  <a:lnTo>
                    <a:pt x="554" y="815"/>
                  </a:lnTo>
                  <a:lnTo>
                    <a:pt x="554" y="825"/>
                  </a:lnTo>
                  <a:lnTo>
                    <a:pt x="545" y="829"/>
                  </a:lnTo>
                  <a:lnTo>
                    <a:pt x="538" y="836"/>
                  </a:lnTo>
                  <a:lnTo>
                    <a:pt x="535" y="842"/>
                  </a:lnTo>
                  <a:lnTo>
                    <a:pt x="535" y="848"/>
                  </a:lnTo>
                  <a:lnTo>
                    <a:pt x="531" y="846"/>
                  </a:lnTo>
                  <a:lnTo>
                    <a:pt x="528" y="845"/>
                  </a:lnTo>
                  <a:lnTo>
                    <a:pt x="524" y="846"/>
                  </a:lnTo>
                  <a:lnTo>
                    <a:pt x="521" y="848"/>
                  </a:lnTo>
                  <a:lnTo>
                    <a:pt x="520" y="853"/>
                  </a:lnTo>
                  <a:lnTo>
                    <a:pt x="518" y="857"/>
                  </a:lnTo>
                  <a:lnTo>
                    <a:pt x="517" y="868"/>
                  </a:lnTo>
                  <a:lnTo>
                    <a:pt x="518" y="873"/>
                  </a:lnTo>
                  <a:lnTo>
                    <a:pt x="520" y="876"/>
                  </a:lnTo>
                  <a:lnTo>
                    <a:pt x="524" y="878"/>
                  </a:lnTo>
                  <a:lnTo>
                    <a:pt x="526" y="878"/>
                  </a:lnTo>
                  <a:lnTo>
                    <a:pt x="526" y="879"/>
                  </a:lnTo>
                  <a:lnTo>
                    <a:pt x="526" y="885"/>
                  </a:lnTo>
                  <a:lnTo>
                    <a:pt x="487" y="947"/>
                  </a:lnTo>
                  <a:lnTo>
                    <a:pt x="482" y="979"/>
                  </a:lnTo>
                  <a:lnTo>
                    <a:pt x="479" y="1010"/>
                  </a:lnTo>
                  <a:lnTo>
                    <a:pt x="481" y="1039"/>
                  </a:lnTo>
                  <a:lnTo>
                    <a:pt x="484" y="1070"/>
                  </a:lnTo>
                  <a:lnTo>
                    <a:pt x="470" y="1104"/>
                  </a:lnTo>
                  <a:lnTo>
                    <a:pt x="450" y="1073"/>
                  </a:lnTo>
                  <a:lnTo>
                    <a:pt x="417" y="1028"/>
                  </a:lnTo>
                  <a:lnTo>
                    <a:pt x="380" y="979"/>
                  </a:lnTo>
                  <a:lnTo>
                    <a:pt x="361" y="957"/>
                  </a:lnTo>
                  <a:lnTo>
                    <a:pt x="344" y="938"/>
                  </a:lnTo>
                  <a:lnTo>
                    <a:pt x="336" y="930"/>
                  </a:lnTo>
                  <a:lnTo>
                    <a:pt x="341" y="923"/>
                  </a:lnTo>
                  <a:lnTo>
                    <a:pt x="349" y="920"/>
                  </a:lnTo>
                  <a:lnTo>
                    <a:pt x="353" y="927"/>
                  </a:lnTo>
                  <a:lnTo>
                    <a:pt x="360" y="932"/>
                  </a:lnTo>
                  <a:lnTo>
                    <a:pt x="367" y="935"/>
                  </a:lnTo>
                  <a:lnTo>
                    <a:pt x="374" y="935"/>
                  </a:lnTo>
                  <a:lnTo>
                    <a:pt x="377" y="932"/>
                  </a:lnTo>
                  <a:lnTo>
                    <a:pt x="378" y="930"/>
                  </a:lnTo>
                  <a:lnTo>
                    <a:pt x="381" y="921"/>
                  </a:lnTo>
                  <a:lnTo>
                    <a:pt x="381" y="910"/>
                  </a:lnTo>
                  <a:lnTo>
                    <a:pt x="378" y="898"/>
                  </a:lnTo>
                  <a:lnTo>
                    <a:pt x="374" y="887"/>
                  </a:lnTo>
                  <a:lnTo>
                    <a:pt x="366" y="879"/>
                  </a:lnTo>
                  <a:lnTo>
                    <a:pt x="358" y="876"/>
                  </a:lnTo>
                  <a:lnTo>
                    <a:pt x="355" y="874"/>
                  </a:lnTo>
                  <a:lnTo>
                    <a:pt x="350" y="876"/>
                  </a:lnTo>
                  <a:lnTo>
                    <a:pt x="347" y="878"/>
                  </a:lnTo>
                  <a:lnTo>
                    <a:pt x="346" y="879"/>
                  </a:lnTo>
                  <a:lnTo>
                    <a:pt x="342" y="887"/>
                  </a:lnTo>
                  <a:lnTo>
                    <a:pt x="341" y="898"/>
                  </a:lnTo>
                  <a:lnTo>
                    <a:pt x="344" y="909"/>
                  </a:lnTo>
                  <a:lnTo>
                    <a:pt x="336" y="918"/>
                  </a:lnTo>
                  <a:lnTo>
                    <a:pt x="333" y="920"/>
                  </a:lnTo>
                  <a:lnTo>
                    <a:pt x="332" y="920"/>
                  </a:lnTo>
                  <a:lnTo>
                    <a:pt x="325" y="915"/>
                  </a:lnTo>
                  <a:lnTo>
                    <a:pt x="322" y="909"/>
                  </a:lnTo>
                  <a:lnTo>
                    <a:pt x="321" y="906"/>
                  </a:lnTo>
                  <a:lnTo>
                    <a:pt x="321" y="904"/>
                  </a:lnTo>
                  <a:lnTo>
                    <a:pt x="325" y="896"/>
                  </a:lnTo>
                  <a:lnTo>
                    <a:pt x="327" y="888"/>
                  </a:lnTo>
                  <a:lnTo>
                    <a:pt x="327" y="881"/>
                  </a:lnTo>
                  <a:lnTo>
                    <a:pt x="327" y="873"/>
                  </a:lnTo>
                  <a:lnTo>
                    <a:pt x="324" y="867"/>
                  </a:lnTo>
                  <a:lnTo>
                    <a:pt x="319" y="865"/>
                  </a:lnTo>
                  <a:lnTo>
                    <a:pt x="314" y="864"/>
                  </a:lnTo>
                  <a:lnTo>
                    <a:pt x="310" y="865"/>
                  </a:lnTo>
                  <a:lnTo>
                    <a:pt x="304" y="870"/>
                  </a:lnTo>
                  <a:lnTo>
                    <a:pt x="300" y="873"/>
                  </a:lnTo>
                  <a:lnTo>
                    <a:pt x="304" y="859"/>
                  </a:lnTo>
                  <a:lnTo>
                    <a:pt x="304" y="842"/>
                  </a:lnTo>
                  <a:lnTo>
                    <a:pt x="302" y="834"/>
                  </a:lnTo>
                  <a:lnTo>
                    <a:pt x="299" y="828"/>
                  </a:lnTo>
                  <a:lnTo>
                    <a:pt x="294" y="823"/>
                  </a:lnTo>
                  <a:lnTo>
                    <a:pt x="291" y="823"/>
                  </a:lnTo>
                  <a:lnTo>
                    <a:pt x="288" y="823"/>
                  </a:lnTo>
                  <a:lnTo>
                    <a:pt x="280" y="823"/>
                  </a:lnTo>
                  <a:lnTo>
                    <a:pt x="277" y="825"/>
                  </a:lnTo>
                  <a:lnTo>
                    <a:pt x="277" y="822"/>
                  </a:lnTo>
                  <a:lnTo>
                    <a:pt x="279" y="812"/>
                  </a:lnTo>
                  <a:lnTo>
                    <a:pt x="277" y="801"/>
                  </a:lnTo>
                  <a:lnTo>
                    <a:pt x="276" y="794"/>
                  </a:lnTo>
                  <a:lnTo>
                    <a:pt x="269" y="789"/>
                  </a:lnTo>
                  <a:lnTo>
                    <a:pt x="263" y="783"/>
                  </a:lnTo>
                  <a:lnTo>
                    <a:pt x="255" y="781"/>
                  </a:lnTo>
                  <a:lnTo>
                    <a:pt x="251" y="783"/>
                  </a:lnTo>
                  <a:lnTo>
                    <a:pt x="246" y="786"/>
                  </a:lnTo>
                  <a:lnTo>
                    <a:pt x="243" y="786"/>
                  </a:lnTo>
                  <a:lnTo>
                    <a:pt x="241" y="777"/>
                  </a:lnTo>
                  <a:lnTo>
                    <a:pt x="237" y="769"/>
                  </a:lnTo>
                  <a:lnTo>
                    <a:pt x="232" y="763"/>
                  </a:lnTo>
                  <a:lnTo>
                    <a:pt x="226" y="758"/>
                  </a:lnTo>
                  <a:lnTo>
                    <a:pt x="220" y="756"/>
                  </a:lnTo>
                  <a:lnTo>
                    <a:pt x="213" y="759"/>
                  </a:lnTo>
                  <a:lnTo>
                    <a:pt x="207" y="764"/>
                  </a:lnTo>
                  <a:lnTo>
                    <a:pt x="204" y="772"/>
                  </a:lnTo>
                  <a:lnTo>
                    <a:pt x="196" y="767"/>
                  </a:lnTo>
                  <a:lnTo>
                    <a:pt x="190" y="766"/>
                  </a:lnTo>
                  <a:lnTo>
                    <a:pt x="185" y="764"/>
                  </a:lnTo>
                  <a:lnTo>
                    <a:pt x="181" y="764"/>
                  </a:lnTo>
                  <a:lnTo>
                    <a:pt x="176" y="766"/>
                  </a:lnTo>
                  <a:lnTo>
                    <a:pt x="173" y="769"/>
                  </a:lnTo>
                  <a:lnTo>
                    <a:pt x="171" y="772"/>
                  </a:lnTo>
                  <a:lnTo>
                    <a:pt x="170" y="775"/>
                  </a:lnTo>
                  <a:lnTo>
                    <a:pt x="168" y="784"/>
                  </a:lnTo>
                  <a:lnTo>
                    <a:pt x="171" y="792"/>
                  </a:lnTo>
                  <a:lnTo>
                    <a:pt x="174" y="801"/>
                  </a:lnTo>
                  <a:lnTo>
                    <a:pt x="178" y="805"/>
                  </a:lnTo>
                  <a:lnTo>
                    <a:pt x="181" y="806"/>
                  </a:lnTo>
                  <a:lnTo>
                    <a:pt x="173" y="808"/>
                  </a:lnTo>
                  <a:lnTo>
                    <a:pt x="167" y="809"/>
                  </a:lnTo>
                  <a:lnTo>
                    <a:pt x="162" y="812"/>
                  </a:lnTo>
                  <a:lnTo>
                    <a:pt x="159" y="817"/>
                  </a:lnTo>
                  <a:lnTo>
                    <a:pt x="159" y="822"/>
                  </a:lnTo>
                  <a:lnTo>
                    <a:pt x="160" y="828"/>
                  </a:lnTo>
                  <a:lnTo>
                    <a:pt x="167" y="836"/>
                  </a:lnTo>
                  <a:lnTo>
                    <a:pt x="176" y="843"/>
                  </a:lnTo>
                  <a:lnTo>
                    <a:pt x="178" y="857"/>
                  </a:lnTo>
                  <a:lnTo>
                    <a:pt x="179" y="864"/>
                  </a:lnTo>
                  <a:lnTo>
                    <a:pt x="181" y="870"/>
                  </a:lnTo>
                  <a:lnTo>
                    <a:pt x="185" y="876"/>
                  </a:lnTo>
                  <a:lnTo>
                    <a:pt x="192" y="881"/>
                  </a:lnTo>
                  <a:lnTo>
                    <a:pt x="198" y="885"/>
                  </a:lnTo>
                  <a:lnTo>
                    <a:pt x="209" y="887"/>
                  </a:lnTo>
                  <a:lnTo>
                    <a:pt x="216" y="898"/>
                  </a:lnTo>
                  <a:lnTo>
                    <a:pt x="221" y="902"/>
                  </a:lnTo>
                  <a:lnTo>
                    <a:pt x="227" y="907"/>
                  </a:lnTo>
                  <a:lnTo>
                    <a:pt x="235" y="910"/>
                  </a:lnTo>
                  <a:lnTo>
                    <a:pt x="244" y="913"/>
                  </a:lnTo>
                  <a:lnTo>
                    <a:pt x="255" y="915"/>
                  </a:lnTo>
                  <a:lnTo>
                    <a:pt x="269" y="915"/>
                  </a:lnTo>
                  <a:lnTo>
                    <a:pt x="276" y="913"/>
                  </a:lnTo>
                  <a:lnTo>
                    <a:pt x="280" y="915"/>
                  </a:lnTo>
                  <a:lnTo>
                    <a:pt x="285" y="918"/>
                  </a:lnTo>
                  <a:lnTo>
                    <a:pt x="293" y="927"/>
                  </a:lnTo>
                  <a:lnTo>
                    <a:pt x="302" y="933"/>
                  </a:lnTo>
                  <a:lnTo>
                    <a:pt x="311" y="935"/>
                  </a:lnTo>
                  <a:lnTo>
                    <a:pt x="321" y="935"/>
                  </a:lnTo>
                  <a:lnTo>
                    <a:pt x="322" y="940"/>
                  </a:lnTo>
                  <a:lnTo>
                    <a:pt x="314" y="941"/>
                  </a:lnTo>
                  <a:lnTo>
                    <a:pt x="305" y="940"/>
                  </a:lnTo>
                  <a:lnTo>
                    <a:pt x="299" y="938"/>
                  </a:lnTo>
                  <a:lnTo>
                    <a:pt x="294" y="935"/>
                  </a:lnTo>
                  <a:lnTo>
                    <a:pt x="290" y="932"/>
                  </a:lnTo>
                  <a:lnTo>
                    <a:pt x="282" y="923"/>
                  </a:lnTo>
                  <a:lnTo>
                    <a:pt x="279" y="920"/>
                  </a:lnTo>
                  <a:lnTo>
                    <a:pt x="276" y="920"/>
                  </a:lnTo>
                  <a:lnTo>
                    <a:pt x="272" y="920"/>
                  </a:lnTo>
                  <a:lnTo>
                    <a:pt x="258" y="921"/>
                  </a:lnTo>
                  <a:lnTo>
                    <a:pt x="257" y="921"/>
                  </a:lnTo>
                  <a:lnTo>
                    <a:pt x="262" y="929"/>
                  </a:lnTo>
                  <a:lnTo>
                    <a:pt x="327" y="963"/>
                  </a:lnTo>
                  <a:lnTo>
                    <a:pt x="258" y="941"/>
                  </a:lnTo>
                  <a:lnTo>
                    <a:pt x="193" y="955"/>
                  </a:lnTo>
                  <a:lnTo>
                    <a:pt x="229" y="935"/>
                  </a:lnTo>
                  <a:lnTo>
                    <a:pt x="204" y="926"/>
                  </a:lnTo>
                  <a:lnTo>
                    <a:pt x="153" y="933"/>
                  </a:lnTo>
                  <a:lnTo>
                    <a:pt x="195" y="918"/>
                  </a:lnTo>
                  <a:lnTo>
                    <a:pt x="185" y="912"/>
                  </a:lnTo>
                  <a:lnTo>
                    <a:pt x="132" y="895"/>
                  </a:lnTo>
                  <a:lnTo>
                    <a:pt x="182" y="902"/>
                  </a:lnTo>
                  <a:lnTo>
                    <a:pt x="176" y="876"/>
                  </a:lnTo>
                  <a:lnTo>
                    <a:pt x="198" y="906"/>
                  </a:lnTo>
                  <a:lnTo>
                    <a:pt x="246" y="929"/>
                  </a:lnTo>
                  <a:lnTo>
                    <a:pt x="246" y="920"/>
                  </a:lnTo>
                  <a:lnTo>
                    <a:pt x="240" y="918"/>
                  </a:lnTo>
                  <a:lnTo>
                    <a:pt x="232" y="916"/>
                  </a:lnTo>
                  <a:lnTo>
                    <a:pt x="226" y="913"/>
                  </a:lnTo>
                  <a:lnTo>
                    <a:pt x="220" y="907"/>
                  </a:lnTo>
                  <a:lnTo>
                    <a:pt x="212" y="901"/>
                  </a:lnTo>
                  <a:lnTo>
                    <a:pt x="206" y="892"/>
                  </a:lnTo>
                  <a:lnTo>
                    <a:pt x="198" y="890"/>
                  </a:lnTo>
                  <a:lnTo>
                    <a:pt x="192" y="888"/>
                  </a:lnTo>
                  <a:lnTo>
                    <a:pt x="188" y="885"/>
                  </a:lnTo>
                  <a:lnTo>
                    <a:pt x="182" y="881"/>
                  </a:lnTo>
                  <a:lnTo>
                    <a:pt x="179" y="876"/>
                  </a:lnTo>
                  <a:lnTo>
                    <a:pt x="176" y="871"/>
                  </a:lnTo>
                  <a:lnTo>
                    <a:pt x="173" y="865"/>
                  </a:lnTo>
                  <a:lnTo>
                    <a:pt x="171" y="856"/>
                  </a:lnTo>
                  <a:lnTo>
                    <a:pt x="171" y="846"/>
                  </a:lnTo>
                  <a:lnTo>
                    <a:pt x="165" y="848"/>
                  </a:lnTo>
                  <a:lnTo>
                    <a:pt x="160" y="848"/>
                  </a:lnTo>
                  <a:lnTo>
                    <a:pt x="157" y="851"/>
                  </a:lnTo>
                  <a:lnTo>
                    <a:pt x="154" y="854"/>
                  </a:lnTo>
                  <a:lnTo>
                    <a:pt x="151" y="862"/>
                  </a:lnTo>
                  <a:lnTo>
                    <a:pt x="151" y="873"/>
                  </a:lnTo>
                  <a:lnTo>
                    <a:pt x="168" y="885"/>
                  </a:lnTo>
                  <a:lnTo>
                    <a:pt x="142" y="878"/>
                  </a:lnTo>
                  <a:lnTo>
                    <a:pt x="132" y="876"/>
                  </a:lnTo>
                  <a:lnTo>
                    <a:pt x="131" y="876"/>
                  </a:lnTo>
                  <a:lnTo>
                    <a:pt x="125" y="878"/>
                  </a:lnTo>
                  <a:lnTo>
                    <a:pt x="118" y="879"/>
                  </a:lnTo>
                  <a:lnTo>
                    <a:pt x="115" y="882"/>
                  </a:lnTo>
                  <a:lnTo>
                    <a:pt x="112" y="887"/>
                  </a:lnTo>
                  <a:lnTo>
                    <a:pt x="111" y="892"/>
                  </a:lnTo>
                  <a:lnTo>
                    <a:pt x="109" y="899"/>
                  </a:lnTo>
                  <a:lnTo>
                    <a:pt x="111" y="907"/>
                  </a:lnTo>
                  <a:lnTo>
                    <a:pt x="112" y="916"/>
                  </a:lnTo>
                  <a:lnTo>
                    <a:pt x="117" y="924"/>
                  </a:lnTo>
                  <a:lnTo>
                    <a:pt x="122" y="930"/>
                  </a:lnTo>
                  <a:lnTo>
                    <a:pt x="126" y="935"/>
                  </a:lnTo>
                  <a:lnTo>
                    <a:pt x="132" y="938"/>
                  </a:lnTo>
                  <a:lnTo>
                    <a:pt x="134" y="946"/>
                  </a:lnTo>
                  <a:lnTo>
                    <a:pt x="137" y="951"/>
                  </a:lnTo>
                  <a:lnTo>
                    <a:pt x="140" y="954"/>
                  </a:lnTo>
                  <a:lnTo>
                    <a:pt x="146" y="954"/>
                  </a:lnTo>
                  <a:lnTo>
                    <a:pt x="153" y="954"/>
                  </a:lnTo>
                  <a:lnTo>
                    <a:pt x="159" y="952"/>
                  </a:lnTo>
                  <a:lnTo>
                    <a:pt x="174" y="946"/>
                  </a:lnTo>
                  <a:lnTo>
                    <a:pt x="157" y="965"/>
                  </a:lnTo>
                  <a:lnTo>
                    <a:pt x="157" y="972"/>
                  </a:lnTo>
                  <a:lnTo>
                    <a:pt x="159" y="979"/>
                  </a:lnTo>
                  <a:lnTo>
                    <a:pt x="160" y="985"/>
                  </a:lnTo>
                  <a:lnTo>
                    <a:pt x="164" y="988"/>
                  </a:lnTo>
                  <a:lnTo>
                    <a:pt x="167" y="991"/>
                  </a:lnTo>
                  <a:lnTo>
                    <a:pt x="173" y="993"/>
                  </a:lnTo>
                  <a:lnTo>
                    <a:pt x="179" y="993"/>
                  </a:lnTo>
                  <a:lnTo>
                    <a:pt x="187" y="993"/>
                  </a:lnTo>
                  <a:lnTo>
                    <a:pt x="210" y="980"/>
                  </a:lnTo>
                  <a:lnTo>
                    <a:pt x="212" y="986"/>
                  </a:lnTo>
                  <a:lnTo>
                    <a:pt x="216" y="991"/>
                  </a:lnTo>
                  <a:lnTo>
                    <a:pt x="221" y="994"/>
                  </a:lnTo>
                  <a:lnTo>
                    <a:pt x="226" y="994"/>
                  </a:lnTo>
                  <a:lnTo>
                    <a:pt x="232" y="993"/>
                  </a:lnTo>
                  <a:lnTo>
                    <a:pt x="240" y="991"/>
                  </a:lnTo>
                  <a:lnTo>
                    <a:pt x="255" y="983"/>
                  </a:lnTo>
                  <a:lnTo>
                    <a:pt x="268" y="986"/>
                  </a:lnTo>
                  <a:lnTo>
                    <a:pt x="279" y="988"/>
                  </a:lnTo>
                  <a:lnTo>
                    <a:pt x="290" y="986"/>
                  </a:lnTo>
                  <a:lnTo>
                    <a:pt x="299" y="983"/>
                  </a:lnTo>
                  <a:lnTo>
                    <a:pt x="308" y="979"/>
                  </a:lnTo>
                  <a:lnTo>
                    <a:pt x="316" y="974"/>
                  </a:lnTo>
                  <a:lnTo>
                    <a:pt x="335" y="963"/>
                  </a:lnTo>
                  <a:lnTo>
                    <a:pt x="350" y="977"/>
                  </a:lnTo>
                  <a:lnTo>
                    <a:pt x="374" y="1005"/>
                  </a:lnTo>
                  <a:lnTo>
                    <a:pt x="406" y="1045"/>
                  </a:lnTo>
                  <a:lnTo>
                    <a:pt x="445" y="1098"/>
                  </a:lnTo>
                  <a:close/>
                  <a:moveTo>
                    <a:pt x="622" y="710"/>
                  </a:moveTo>
                  <a:lnTo>
                    <a:pt x="622" y="710"/>
                  </a:lnTo>
                  <a:lnTo>
                    <a:pt x="619" y="705"/>
                  </a:lnTo>
                  <a:lnTo>
                    <a:pt x="615" y="700"/>
                  </a:lnTo>
                  <a:lnTo>
                    <a:pt x="610" y="697"/>
                  </a:lnTo>
                  <a:lnTo>
                    <a:pt x="604" y="697"/>
                  </a:lnTo>
                  <a:lnTo>
                    <a:pt x="598" y="699"/>
                  </a:lnTo>
                  <a:lnTo>
                    <a:pt x="591" y="704"/>
                  </a:lnTo>
                  <a:lnTo>
                    <a:pt x="587" y="711"/>
                  </a:lnTo>
                  <a:lnTo>
                    <a:pt x="582" y="721"/>
                  </a:lnTo>
                  <a:lnTo>
                    <a:pt x="576" y="719"/>
                  </a:lnTo>
                  <a:lnTo>
                    <a:pt x="563" y="738"/>
                  </a:lnTo>
                  <a:lnTo>
                    <a:pt x="549" y="759"/>
                  </a:lnTo>
                  <a:lnTo>
                    <a:pt x="540" y="770"/>
                  </a:lnTo>
                  <a:lnTo>
                    <a:pt x="540" y="775"/>
                  </a:lnTo>
                  <a:lnTo>
                    <a:pt x="532" y="778"/>
                  </a:lnTo>
                  <a:lnTo>
                    <a:pt x="529" y="781"/>
                  </a:lnTo>
                  <a:lnTo>
                    <a:pt x="509" y="806"/>
                  </a:lnTo>
                  <a:lnTo>
                    <a:pt x="509" y="811"/>
                  </a:lnTo>
                  <a:lnTo>
                    <a:pt x="509" y="817"/>
                  </a:lnTo>
                  <a:lnTo>
                    <a:pt x="512" y="825"/>
                  </a:lnTo>
                  <a:lnTo>
                    <a:pt x="517" y="831"/>
                  </a:lnTo>
                  <a:lnTo>
                    <a:pt x="518" y="845"/>
                  </a:lnTo>
                  <a:lnTo>
                    <a:pt x="523" y="842"/>
                  </a:lnTo>
                  <a:lnTo>
                    <a:pt x="526" y="840"/>
                  </a:lnTo>
                  <a:lnTo>
                    <a:pt x="531" y="840"/>
                  </a:lnTo>
                  <a:lnTo>
                    <a:pt x="534" y="833"/>
                  </a:lnTo>
                  <a:lnTo>
                    <a:pt x="535" y="829"/>
                  </a:lnTo>
                  <a:lnTo>
                    <a:pt x="537" y="823"/>
                  </a:lnTo>
                  <a:lnTo>
                    <a:pt x="531" y="791"/>
                  </a:lnTo>
                  <a:lnTo>
                    <a:pt x="543" y="817"/>
                  </a:lnTo>
                  <a:lnTo>
                    <a:pt x="565" y="777"/>
                  </a:lnTo>
                  <a:lnTo>
                    <a:pt x="560" y="744"/>
                  </a:lnTo>
                  <a:lnTo>
                    <a:pt x="570" y="770"/>
                  </a:lnTo>
                  <a:lnTo>
                    <a:pt x="591" y="747"/>
                  </a:lnTo>
                  <a:lnTo>
                    <a:pt x="596" y="714"/>
                  </a:lnTo>
                  <a:lnTo>
                    <a:pt x="598" y="742"/>
                  </a:lnTo>
                  <a:lnTo>
                    <a:pt x="627" y="719"/>
                  </a:lnTo>
                  <a:lnTo>
                    <a:pt x="601" y="749"/>
                  </a:lnTo>
                  <a:lnTo>
                    <a:pt x="619" y="756"/>
                  </a:lnTo>
                  <a:lnTo>
                    <a:pt x="598" y="752"/>
                  </a:lnTo>
                  <a:lnTo>
                    <a:pt x="576" y="777"/>
                  </a:lnTo>
                  <a:lnTo>
                    <a:pt x="582" y="775"/>
                  </a:lnTo>
                  <a:lnTo>
                    <a:pt x="588" y="770"/>
                  </a:lnTo>
                  <a:lnTo>
                    <a:pt x="596" y="766"/>
                  </a:lnTo>
                  <a:lnTo>
                    <a:pt x="602" y="764"/>
                  </a:lnTo>
                  <a:lnTo>
                    <a:pt x="610" y="766"/>
                  </a:lnTo>
                  <a:lnTo>
                    <a:pt x="618" y="769"/>
                  </a:lnTo>
                  <a:lnTo>
                    <a:pt x="622" y="772"/>
                  </a:lnTo>
                  <a:lnTo>
                    <a:pt x="626" y="767"/>
                  </a:lnTo>
                  <a:lnTo>
                    <a:pt x="627" y="763"/>
                  </a:lnTo>
                  <a:lnTo>
                    <a:pt x="627" y="756"/>
                  </a:lnTo>
                  <a:lnTo>
                    <a:pt x="626" y="752"/>
                  </a:lnTo>
                  <a:lnTo>
                    <a:pt x="633" y="744"/>
                  </a:lnTo>
                  <a:lnTo>
                    <a:pt x="638" y="736"/>
                  </a:lnTo>
                  <a:lnTo>
                    <a:pt x="641" y="728"/>
                  </a:lnTo>
                  <a:lnTo>
                    <a:pt x="641" y="721"/>
                  </a:lnTo>
                  <a:lnTo>
                    <a:pt x="638" y="714"/>
                  </a:lnTo>
                  <a:lnTo>
                    <a:pt x="635" y="711"/>
                  </a:lnTo>
                  <a:lnTo>
                    <a:pt x="629" y="710"/>
                  </a:lnTo>
                  <a:lnTo>
                    <a:pt x="622" y="710"/>
                  </a:lnTo>
                  <a:close/>
                  <a:moveTo>
                    <a:pt x="546" y="822"/>
                  </a:moveTo>
                  <a:lnTo>
                    <a:pt x="548" y="819"/>
                  </a:lnTo>
                  <a:lnTo>
                    <a:pt x="548" y="822"/>
                  </a:lnTo>
                  <a:lnTo>
                    <a:pt x="546" y="822"/>
                  </a:lnTo>
                  <a:close/>
                  <a:moveTo>
                    <a:pt x="557" y="805"/>
                  </a:moveTo>
                  <a:lnTo>
                    <a:pt x="571" y="783"/>
                  </a:lnTo>
                  <a:lnTo>
                    <a:pt x="577" y="781"/>
                  </a:lnTo>
                  <a:lnTo>
                    <a:pt x="576" y="791"/>
                  </a:lnTo>
                  <a:lnTo>
                    <a:pt x="576" y="801"/>
                  </a:lnTo>
                  <a:lnTo>
                    <a:pt x="574" y="805"/>
                  </a:lnTo>
                  <a:lnTo>
                    <a:pt x="571" y="805"/>
                  </a:lnTo>
                  <a:lnTo>
                    <a:pt x="570" y="803"/>
                  </a:lnTo>
                  <a:lnTo>
                    <a:pt x="566" y="803"/>
                  </a:lnTo>
                  <a:lnTo>
                    <a:pt x="563" y="803"/>
                  </a:lnTo>
                  <a:lnTo>
                    <a:pt x="562" y="803"/>
                  </a:lnTo>
                  <a:lnTo>
                    <a:pt x="559" y="803"/>
                  </a:lnTo>
                  <a:lnTo>
                    <a:pt x="557" y="805"/>
                  </a:lnTo>
                  <a:close/>
                  <a:moveTo>
                    <a:pt x="276" y="1268"/>
                  </a:moveTo>
                  <a:lnTo>
                    <a:pt x="276" y="1268"/>
                  </a:lnTo>
                  <a:lnTo>
                    <a:pt x="263" y="1274"/>
                  </a:lnTo>
                  <a:lnTo>
                    <a:pt x="254" y="1277"/>
                  </a:lnTo>
                  <a:lnTo>
                    <a:pt x="248" y="1282"/>
                  </a:lnTo>
                  <a:lnTo>
                    <a:pt x="244" y="1286"/>
                  </a:lnTo>
                  <a:lnTo>
                    <a:pt x="241" y="1291"/>
                  </a:lnTo>
                  <a:lnTo>
                    <a:pt x="238" y="1297"/>
                  </a:lnTo>
                  <a:lnTo>
                    <a:pt x="237" y="1306"/>
                  </a:lnTo>
                  <a:lnTo>
                    <a:pt x="232" y="1308"/>
                  </a:lnTo>
                  <a:lnTo>
                    <a:pt x="227" y="1311"/>
                  </a:lnTo>
                  <a:lnTo>
                    <a:pt x="223" y="1314"/>
                  </a:lnTo>
                  <a:lnTo>
                    <a:pt x="220" y="1319"/>
                  </a:lnTo>
                  <a:lnTo>
                    <a:pt x="218" y="1325"/>
                  </a:lnTo>
                  <a:lnTo>
                    <a:pt x="216" y="1333"/>
                  </a:lnTo>
                  <a:lnTo>
                    <a:pt x="218" y="1341"/>
                  </a:lnTo>
                  <a:lnTo>
                    <a:pt x="221" y="1348"/>
                  </a:lnTo>
                  <a:lnTo>
                    <a:pt x="220" y="1355"/>
                  </a:lnTo>
                  <a:lnTo>
                    <a:pt x="218" y="1359"/>
                  </a:lnTo>
                  <a:lnTo>
                    <a:pt x="218" y="1367"/>
                  </a:lnTo>
                  <a:lnTo>
                    <a:pt x="220" y="1379"/>
                  </a:lnTo>
                  <a:lnTo>
                    <a:pt x="223" y="1387"/>
                  </a:lnTo>
                  <a:lnTo>
                    <a:pt x="226" y="1393"/>
                  </a:lnTo>
                  <a:lnTo>
                    <a:pt x="230" y="1398"/>
                  </a:lnTo>
                  <a:lnTo>
                    <a:pt x="235" y="1401"/>
                  </a:lnTo>
                  <a:lnTo>
                    <a:pt x="241" y="1403"/>
                  </a:lnTo>
                  <a:lnTo>
                    <a:pt x="248" y="1403"/>
                  </a:lnTo>
                  <a:lnTo>
                    <a:pt x="262" y="1403"/>
                  </a:lnTo>
                  <a:lnTo>
                    <a:pt x="277" y="1387"/>
                  </a:lnTo>
                  <a:lnTo>
                    <a:pt x="286" y="1389"/>
                  </a:lnTo>
                  <a:lnTo>
                    <a:pt x="294" y="1387"/>
                  </a:lnTo>
                  <a:lnTo>
                    <a:pt x="300" y="1384"/>
                  </a:lnTo>
                  <a:lnTo>
                    <a:pt x="307" y="1376"/>
                  </a:lnTo>
                  <a:lnTo>
                    <a:pt x="308" y="1373"/>
                  </a:lnTo>
                  <a:lnTo>
                    <a:pt x="310" y="1370"/>
                  </a:lnTo>
                  <a:lnTo>
                    <a:pt x="313" y="1370"/>
                  </a:lnTo>
                  <a:lnTo>
                    <a:pt x="316" y="1370"/>
                  </a:lnTo>
                  <a:lnTo>
                    <a:pt x="319" y="1375"/>
                  </a:lnTo>
                  <a:lnTo>
                    <a:pt x="322" y="1378"/>
                  </a:lnTo>
                  <a:lnTo>
                    <a:pt x="327" y="1379"/>
                  </a:lnTo>
                  <a:lnTo>
                    <a:pt x="330" y="1381"/>
                  </a:lnTo>
                  <a:lnTo>
                    <a:pt x="335" y="1379"/>
                  </a:lnTo>
                  <a:lnTo>
                    <a:pt x="339" y="1378"/>
                  </a:lnTo>
                  <a:lnTo>
                    <a:pt x="347" y="1372"/>
                  </a:lnTo>
                  <a:lnTo>
                    <a:pt x="353" y="1362"/>
                  </a:lnTo>
                  <a:lnTo>
                    <a:pt x="361" y="1353"/>
                  </a:lnTo>
                  <a:lnTo>
                    <a:pt x="366" y="1344"/>
                  </a:lnTo>
                  <a:lnTo>
                    <a:pt x="370" y="1334"/>
                  </a:lnTo>
                  <a:lnTo>
                    <a:pt x="372" y="1331"/>
                  </a:lnTo>
                  <a:lnTo>
                    <a:pt x="374" y="1331"/>
                  </a:lnTo>
                  <a:lnTo>
                    <a:pt x="375" y="1331"/>
                  </a:lnTo>
                  <a:lnTo>
                    <a:pt x="377" y="1334"/>
                  </a:lnTo>
                  <a:lnTo>
                    <a:pt x="378" y="1342"/>
                  </a:lnTo>
                  <a:lnTo>
                    <a:pt x="384" y="1345"/>
                  </a:lnTo>
                  <a:lnTo>
                    <a:pt x="391" y="1344"/>
                  </a:lnTo>
                  <a:lnTo>
                    <a:pt x="397" y="1342"/>
                  </a:lnTo>
                  <a:lnTo>
                    <a:pt x="400" y="1339"/>
                  </a:lnTo>
                  <a:lnTo>
                    <a:pt x="412" y="1325"/>
                  </a:lnTo>
                  <a:lnTo>
                    <a:pt x="422" y="1313"/>
                  </a:lnTo>
                  <a:lnTo>
                    <a:pt x="437" y="1286"/>
                  </a:lnTo>
                  <a:lnTo>
                    <a:pt x="426" y="1282"/>
                  </a:lnTo>
                  <a:lnTo>
                    <a:pt x="420" y="1278"/>
                  </a:lnTo>
                  <a:lnTo>
                    <a:pt x="414" y="1274"/>
                  </a:lnTo>
                  <a:lnTo>
                    <a:pt x="409" y="1269"/>
                  </a:lnTo>
                  <a:lnTo>
                    <a:pt x="405" y="1263"/>
                  </a:lnTo>
                  <a:lnTo>
                    <a:pt x="392" y="1255"/>
                  </a:lnTo>
                  <a:lnTo>
                    <a:pt x="386" y="1252"/>
                  </a:lnTo>
                  <a:lnTo>
                    <a:pt x="383" y="1254"/>
                  </a:lnTo>
                  <a:lnTo>
                    <a:pt x="374" y="1254"/>
                  </a:lnTo>
                  <a:lnTo>
                    <a:pt x="372" y="1254"/>
                  </a:lnTo>
                  <a:lnTo>
                    <a:pt x="369" y="1257"/>
                  </a:lnTo>
                  <a:lnTo>
                    <a:pt x="367" y="1257"/>
                  </a:lnTo>
                  <a:lnTo>
                    <a:pt x="364" y="1258"/>
                  </a:lnTo>
                  <a:lnTo>
                    <a:pt x="355" y="1261"/>
                  </a:lnTo>
                  <a:lnTo>
                    <a:pt x="350" y="1263"/>
                  </a:lnTo>
                  <a:lnTo>
                    <a:pt x="341" y="1263"/>
                  </a:lnTo>
                  <a:lnTo>
                    <a:pt x="336" y="1261"/>
                  </a:lnTo>
                  <a:lnTo>
                    <a:pt x="327" y="1257"/>
                  </a:lnTo>
                  <a:lnTo>
                    <a:pt x="325" y="1257"/>
                  </a:lnTo>
                  <a:lnTo>
                    <a:pt x="321" y="1255"/>
                  </a:lnTo>
                  <a:lnTo>
                    <a:pt x="318" y="1255"/>
                  </a:lnTo>
                  <a:lnTo>
                    <a:pt x="316" y="1257"/>
                  </a:lnTo>
                  <a:lnTo>
                    <a:pt x="304" y="1263"/>
                  </a:lnTo>
                  <a:lnTo>
                    <a:pt x="296" y="1266"/>
                  </a:lnTo>
                  <a:lnTo>
                    <a:pt x="286" y="1268"/>
                  </a:lnTo>
                  <a:lnTo>
                    <a:pt x="280" y="1268"/>
                  </a:lnTo>
                  <a:lnTo>
                    <a:pt x="276" y="1268"/>
                  </a:lnTo>
                  <a:close/>
                  <a:moveTo>
                    <a:pt x="367" y="1260"/>
                  </a:moveTo>
                  <a:lnTo>
                    <a:pt x="367" y="1260"/>
                  </a:lnTo>
                  <a:lnTo>
                    <a:pt x="353" y="1266"/>
                  </a:lnTo>
                  <a:lnTo>
                    <a:pt x="341" y="1274"/>
                  </a:lnTo>
                  <a:lnTo>
                    <a:pt x="330" y="1283"/>
                  </a:lnTo>
                  <a:lnTo>
                    <a:pt x="319" y="1294"/>
                  </a:lnTo>
                  <a:lnTo>
                    <a:pt x="272" y="1292"/>
                  </a:lnTo>
                  <a:lnTo>
                    <a:pt x="313" y="1303"/>
                  </a:lnTo>
                  <a:lnTo>
                    <a:pt x="274" y="1334"/>
                  </a:lnTo>
                  <a:lnTo>
                    <a:pt x="243" y="1328"/>
                  </a:lnTo>
                  <a:lnTo>
                    <a:pt x="271" y="1341"/>
                  </a:lnTo>
                  <a:lnTo>
                    <a:pt x="238" y="1381"/>
                  </a:lnTo>
                  <a:lnTo>
                    <a:pt x="279" y="1344"/>
                  </a:lnTo>
                  <a:lnTo>
                    <a:pt x="283" y="1370"/>
                  </a:lnTo>
                  <a:lnTo>
                    <a:pt x="285" y="1339"/>
                  </a:lnTo>
                  <a:lnTo>
                    <a:pt x="328" y="1300"/>
                  </a:lnTo>
                  <a:lnTo>
                    <a:pt x="330" y="1337"/>
                  </a:lnTo>
                  <a:lnTo>
                    <a:pt x="338" y="1289"/>
                  </a:lnTo>
                  <a:lnTo>
                    <a:pt x="344" y="1280"/>
                  </a:lnTo>
                  <a:lnTo>
                    <a:pt x="350" y="1272"/>
                  </a:lnTo>
                  <a:lnTo>
                    <a:pt x="358" y="1266"/>
                  </a:lnTo>
                  <a:lnTo>
                    <a:pt x="367" y="1260"/>
                  </a:lnTo>
                  <a:close/>
                  <a:moveTo>
                    <a:pt x="304" y="1446"/>
                  </a:moveTo>
                  <a:lnTo>
                    <a:pt x="304" y="1446"/>
                  </a:lnTo>
                  <a:lnTo>
                    <a:pt x="302" y="1435"/>
                  </a:lnTo>
                  <a:lnTo>
                    <a:pt x="300" y="1429"/>
                  </a:lnTo>
                  <a:lnTo>
                    <a:pt x="299" y="1424"/>
                  </a:lnTo>
                  <a:lnTo>
                    <a:pt x="296" y="1421"/>
                  </a:lnTo>
                  <a:lnTo>
                    <a:pt x="291" y="1418"/>
                  </a:lnTo>
                  <a:lnTo>
                    <a:pt x="286" y="1417"/>
                  </a:lnTo>
                  <a:lnTo>
                    <a:pt x="282" y="1417"/>
                  </a:lnTo>
                  <a:lnTo>
                    <a:pt x="276" y="1417"/>
                  </a:lnTo>
                  <a:lnTo>
                    <a:pt x="271" y="1420"/>
                  </a:lnTo>
                  <a:lnTo>
                    <a:pt x="268" y="1423"/>
                  </a:lnTo>
                  <a:lnTo>
                    <a:pt x="265" y="1426"/>
                  </a:lnTo>
                  <a:lnTo>
                    <a:pt x="262" y="1434"/>
                  </a:lnTo>
                  <a:lnTo>
                    <a:pt x="262" y="1443"/>
                  </a:lnTo>
                  <a:lnTo>
                    <a:pt x="263" y="1454"/>
                  </a:lnTo>
                  <a:lnTo>
                    <a:pt x="271" y="1448"/>
                  </a:lnTo>
                  <a:lnTo>
                    <a:pt x="280" y="1445"/>
                  </a:lnTo>
                  <a:lnTo>
                    <a:pt x="290" y="1443"/>
                  </a:lnTo>
                  <a:lnTo>
                    <a:pt x="297" y="1445"/>
                  </a:lnTo>
                  <a:lnTo>
                    <a:pt x="300" y="1445"/>
                  </a:lnTo>
                  <a:lnTo>
                    <a:pt x="304" y="1446"/>
                  </a:lnTo>
                  <a:close/>
                  <a:moveTo>
                    <a:pt x="286" y="1449"/>
                  </a:moveTo>
                  <a:lnTo>
                    <a:pt x="286" y="1449"/>
                  </a:lnTo>
                  <a:lnTo>
                    <a:pt x="297" y="1449"/>
                  </a:lnTo>
                  <a:lnTo>
                    <a:pt x="307" y="1452"/>
                  </a:lnTo>
                  <a:lnTo>
                    <a:pt x="314" y="1459"/>
                  </a:lnTo>
                  <a:lnTo>
                    <a:pt x="316" y="1462"/>
                  </a:lnTo>
                  <a:lnTo>
                    <a:pt x="318" y="1465"/>
                  </a:lnTo>
                  <a:lnTo>
                    <a:pt x="316" y="1473"/>
                  </a:lnTo>
                  <a:lnTo>
                    <a:pt x="313" y="1477"/>
                  </a:lnTo>
                  <a:lnTo>
                    <a:pt x="307" y="1483"/>
                  </a:lnTo>
                  <a:lnTo>
                    <a:pt x="297" y="1487"/>
                  </a:lnTo>
                  <a:lnTo>
                    <a:pt x="300" y="1501"/>
                  </a:lnTo>
                  <a:lnTo>
                    <a:pt x="297" y="1502"/>
                  </a:lnTo>
                  <a:lnTo>
                    <a:pt x="290" y="1502"/>
                  </a:lnTo>
                  <a:lnTo>
                    <a:pt x="288" y="1488"/>
                  </a:lnTo>
                  <a:lnTo>
                    <a:pt x="277" y="1487"/>
                  </a:lnTo>
                  <a:lnTo>
                    <a:pt x="269" y="1483"/>
                  </a:lnTo>
                  <a:lnTo>
                    <a:pt x="263" y="1479"/>
                  </a:lnTo>
                  <a:lnTo>
                    <a:pt x="262" y="1476"/>
                  </a:lnTo>
                  <a:lnTo>
                    <a:pt x="260" y="1471"/>
                  </a:lnTo>
                  <a:lnTo>
                    <a:pt x="260" y="1468"/>
                  </a:lnTo>
                  <a:lnTo>
                    <a:pt x="262" y="1465"/>
                  </a:lnTo>
                  <a:lnTo>
                    <a:pt x="268" y="1457"/>
                  </a:lnTo>
                  <a:lnTo>
                    <a:pt x="276" y="1452"/>
                  </a:lnTo>
                  <a:lnTo>
                    <a:pt x="286" y="1449"/>
                  </a:lnTo>
                  <a:close/>
                  <a:moveTo>
                    <a:pt x="8" y="1485"/>
                  </a:moveTo>
                  <a:lnTo>
                    <a:pt x="8" y="1485"/>
                  </a:lnTo>
                  <a:lnTo>
                    <a:pt x="10" y="1482"/>
                  </a:lnTo>
                  <a:lnTo>
                    <a:pt x="13" y="1480"/>
                  </a:lnTo>
                  <a:lnTo>
                    <a:pt x="17" y="1479"/>
                  </a:lnTo>
                  <a:lnTo>
                    <a:pt x="22" y="1479"/>
                  </a:lnTo>
                  <a:lnTo>
                    <a:pt x="47" y="1480"/>
                  </a:lnTo>
                  <a:lnTo>
                    <a:pt x="47" y="1468"/>
                  </a:lnTo>
                  <a:lnTo>
                    <a:pt x="47" y="1463"/>
                  </a:lnTo>
                  <a:lnTo>
                    <a:pt x="48" y="1460"/>
                  </a:lnTo>
                  <a:lnTo>
                    <a:pt x="53" y="1454"/>
                  </a:lnTo>
                  <a:lnTo>
                    <a:pt x="59" y="1451"/>
                  </a:lnTo>
                  <a:lnTo>
                    <a:pt x="67" y="1451"/>
                  </a:lnTo>
                  <a:lnTo>
                    <a:pt x="75" y="1451"/>
                  </a:lnTo>
                  <a:lnTo>
                    <a:pt x="89" y="1456"/>
                  </a:lnTo>
                  <a:lnTo>
                    <a:pt x="90" y="1454"/>
                  </a:lnTo>
                  <a:lnTo>
                    <a:pt x="92" y="1454"/>
                  </a:lnTo>
                  <a:lnTo>
                    <a:pt x="95" y="1449"/>
                  </a:lnTo>
                  <a:lnTo>
                    <a:pt x="97" y="1446"/>
                  </a:lnTo>
                  <a:lnTo>
                    <a:pt x="98" y="1445"/>
                  </a:lnTo>
                  <a:lnTo>
                    <a:pt x="100" y="1445"/>
                  </a:lnTo>
                  <a:lnTo>
                    <a:pt x="106" y="1443"/>
                  </a:lnTo>
                  <a:lnTo>
                    <a:pt x="111" y="1442"/>
                  </a:lnTo>
                  <a:lnTo>
                    <a:pt x="115" y="1442"/>
                  </a:lnTo>
                  <a:lnTo>
                    <a:pt x="122" y="1442"/>
                  </a:lnTo>
                  <a:lnTo>
                    <a:pt x="126" y="1443"/>
                  </a:lnTo>
                  <a:lnTo>
                    <a:pt x="131" y="1446"/>
                  </a:lnTo>
                  <a:lnTo>
                    <a:pt x="136" y="1451"/>
                  </a:lnTo>
                  <a:lnTo>
                    <a:pt x="139" y="1456"/>
                  </a:lnTo>
                  <a:lnTo>
                    <a:pt x="140" y="1451"/>
                  </a:lnTo>
                  <a:lnTo>
                    <a:pt x="142" y="1449"/>
                  </a:lnTo>
                  <a:lnTo>
                    <a:pt x="146" y="1446"/>
                  </a:lnTo>
                  <a:lnTo>
                    <a:pt x="151" y="1445"/>
                  </a:lnTo>
                  <a:lnTo>
                    <a:pt x="156" y="1445"/>
                  </a:lnTo>
                  <a:lnTo>
                    <a:pt x="164" y="1446"/>
                  </a:lnTo>
                  <a:lnTo>
                    <a:pt x="173" y="1451"/>
                  </a:lnTo>
                  <a:lnTo>
                    <a:pt x="174" y="1449"/>
                  </a:lnTo>
                  <a:lnTo>
                    <a:pt x="176" y="1448"/>
                  </a:lnTo>
                  <a:lnTo>
                    <a:pt x="182" y="1446"/>
                  </a:lnTo>
                  <a:lnTo>
                    <a:pt x="187" y="1448"/>
                  </a:lnTo>
                  <a:lnTo>
                    <a:pt x="195" y="1451"/>
                  </a:lnTo>
                  <a:lnTo>
                    <a:pt x="206" y="1460"/>
                  </a:lnTo>
                  <a:lnTo>
                    <a:pt x="210" y="1465"/>
                  </a:lnTo>
                  <a:lnTo>
                    <a:pt x="212" y="1468"/>
                  </a:lnTo>
                  <a:lnTo>
                    <a:pt x="215" y="1462"/>
                  </a:lnTo>
                  <a:lnTo>
                    <a:pt x="216" y="1460"/>
                  </a:lnTo>
                  <a:lnTo>
                    <a:pt x="220" y="1465"/>
                  </a:lnTo>
                  <a:lnTo>
                    <a:pt x="229" y="1466"/>
                  </a:lnTo>
                  <a:lnTo>
                    <a:pt x="235" y="1470"/>
                  </a:lnTo>
                  <a:lnTo>
                    <a:pt x="238" y="1474"/>
                  </a:lnTo>
                  <a:lnTo>
                    <a:pt x="241" y="1479"/>
                  </a:lnTo>
                  <a:lnTo>
                    <a:pt x="244" y="1485"/>
                  </a:lnTo>
                  <a:lnTo>
                    <a:pt x="249" y="1490"/>
                  </a:lnTo>
                  <a:lnTo>
                    <a:pt x="257" y="1494"/>
                  </a:lnTo>
                  <a:lnTo>
                    <a:pt x="269" y="1497"/>
                  </a:lnTo>
                  <a:lnTo>
                    <a:pt x="271" y="1504"/>
                  </a:lnTo>
                  <a:lnTo>
                    <a:pt x="266" y="1505"/>
                  </a:lnTo>
                  <a:lnTo>
                    <a:pt x="216" y="1497"/>
                  </a:lnTo>
                  <a:lnTo>
                    <a:pt x="213" y="1497"/>
                  </a:lnTo>
                  <a:lnTo>
                    <a:pt x="212" y="1496"/>
                  </a:lnTo>
                  <a:lnTo>
                    <a:pt x="209" y="1496"/>
                  </a:lnTo>
                  <a:lnTo>
                    <a:pt x="207" y="1497"/>
                  </a:lnTo>
                  <a:lnTo>
                    <a:pt x="204" y="1497"/>
                  </a:lnTo>
                  <a:lnTo>
                    <a:pt x="202" y="1499"/>
                  </a:lnTo>
                  <a:lnTo>
                    <a:pt x="201" y="1501"/>
                  </a:lnTo>
                  <a:lnTo>
                    <a:pt x="199" y="1502"/>
                  </a:lnTo>
                  <a:lnTo>
                    <a:pt x="198" y="1505"/>
                  </a:lnTo>
                  <a:lnTo>
                    <a:pt x="198" y="1510"/>
                  </a:lnTo>
                  <a:lnTo>
                    <a:pt x="196" y="1516"/>
                  </a:lnTo>
                  <a:lnTo>
                    <a:pt x="184" y="1515"/>
                  </a:lnTo>
                  <a:lnTo>
                    <a:pt x="174" y="1513"/>
                  </a:lnTo>
                  <a:lnTo>
                    <a:pt x="165" y="1513"/>
                  </a:lnTo>
                  <a:lnTo>
                    <a:pt x="145" y="1515"/>
                  </a:lnTo>
                  <a:lnTo>
                    <a:pt x="142" y="1515"/>
                  </a:lnTo>
                  <a:lnTo>
                    <a:pt x="162" y="1501"/>
                  </a:lnTo>
                  <a:lnTo>
                    <a:pt x="229" y="1494"/>
                  </a:lnTo>
                  <a:lnTo>
                    <a:pt x="160" y="1488"/>
                  </a:lnTo>
                  <a:lnTo>
                    <a:pt x="131" y="1463"/>
                  </a:lnTo>
                  <a:lnTo>
                    <a:pt x="146" y="1494"/>
                  </a:lnTo>
                  <a:lnTo>
                    <a:pt x="95" y="1491"/>
                  </a:lnTo>
                  <a:lnTo>
                    <a:pt x="67" y="1473"/>
                  </a:lnTo>
                  <a:lnTo>
                    <a:pt x="83" y="1494"/>
                  </a:lnTo>
                  <a:lnTo>
                    <a:pt x="34" y="1504"/>
                  </a:lnTo>
                  <a:lnTo>
                    <a:pt x="87" y="1501"/>
                  </a:lnTo>
                  <a:lnTo>
                    <a:pt x="97" y="1502"/>
                  </a:lnTo>
                  <a:lnTo>
                    <a:pt x="67" y="1532"/>
                  </a:lnTo>
                  <a:lnTo>
                    <a:pt x="112" y="1510"/>
                  </a:lnTo>
                  <a:lnTo>
                    <a:pt x="136" y="1508"/>
                  </a:lnTo>
                  <a:lnTo>
                    <a:pt x="128" y="1516"/>
                  </a:lnTo>
                  <a:lnTo>
                    <a:pt x="125" y="1518"/>
                  </a:lnTo>
                  <a:lnTo>
                    <a:pt x="122" y="1519"/>
                  </a:lnTo>
                  <a:lnTo>
                    <a:pt x="114" y="1527"/>
                  </a:lnTo>
                  <a:lnTo>
                    <a:pt x="111" y="1535"/>
                  </a:lnTo>
                  <a:lnTo>
                    <a:pt x="109" y="1536"/>
                  </a:lnTo>
                  <a:lnTo>
                    <a:pt x="111" y="1535"/>
                  </a:lnTo>
                  <a:lnTo>
                    <a:pt x="109" y="1538"/>
                  </a:lnTo>
                  <a:lnTo>
                    <a:pt x="109" y="1539"/>
                  </a:lnTo>
                  <a:lnTo>
                    <a:pt x="106" y="1539"/>
                  </a:lnTo>
                  <a:lnTo>
                    <a:pt x="103" y="1539"/>
                  </a:lnTo>
                  <a:lnTo>
                    <a:pt x="100" y="1541"/>
                  </a:lnTo>
                  <a:lnTo>
                    <a:pt x="95" y="1539"/>
                  </a:lnTo>
                  <a:lnTo>
                    <a:pt x="90" y="1538"/>
                  </a:lnTo>
                  <a:lnTo>
                    <a:pt x="86" y="1539"/>
                  </a:lnTo>
                  <a:lnTo>
                    <a:pt x="78" y="1541"/>
                  </a:lnTo>
                  <a:lnTo>
                    <a:pt x="75" y="1544"/>
                  </a:lnTo>
                  <a:lnTo>
                    <a:pt x="72" y="1547"/>
                  </a:lnTo>
                  <a:lnTo>
                    <a:pt x="69" y="1544"/>
                  </a:lnTo>
                  <a:lnTo>
                    <a:pt x="64" y="1541"/>
                  </a:lnTo>
                  <a:lnTo>
                    <a:pt x="59" y="1543"/>
                  </a:lnTo>
                  <a:lnTo>
                    <a:pt x="55" y="1544"/>
                  </a:lnTo>
                  <a:lnTo>
                    <a:pt x="48" y="1544"/>
                  </a:lnTo>
                  <a:lnTo>
                    <a:pt x="42" y="1543"/>
                  </a:lnTo>
                  <a:lnTo>
                    <a:pt x="36" y="1539"/>
                  </a:lnTo>
                  <a:lnTo>
                    <a:pt x="24" y="1530"/>
                  </a:lnTo>
                  <a:lnTo>
                    <a:pt x="13" y="1521"/>
                  </a:lnTo>
                  <a:lnTo>
                    <a:pt x="6" y="1516"/>
                  </a:lnTo>
                  <a:lnTo>
                    <a:pt x="2" y="1510"/>
                  </a:lnTo>
                  <a:lnTo>
                    <a:pt x="0" y="1505"/>
                  </a:lnTo>
                  <a:lnTo>
                    <a:pt x="0" y="1499"/>
                  </a:lnTo>
                  <a:lnTo>
                    <a:pt x="2" y="1491"/>
                  </a:lnTo>
                  <a:lnTo>
                    <a:pt x="8" y="1485"/>
                  </a:lnTo>
                  <a:close/>
                  <a:moveTo>
                    <a:pt x="433" y="599"/>
                  </a:moveTo>
                  <a:lnTo>
                    <a:pt x="433" y="599"/>
                  </a:lnTo>
                  <a:lnTo>
                    <a:pt x="422" y="595"/>
                  </a:lnTo>
                  <a:lnTo>
                    <a:pt x="411" y="592"/>
                  </a:lnTo>
                  <a:lnTo>
                    <a:pt x="402" y="590"/>
                  </a:lnTo>
                  <a:lnTo>
                    <a:pt x="394" y="590"/>
                  </a:lnTo>
                  <a:lnTo>
                    <a:pt x="386" y="592"/>
                  </a:lnTo>
                  <a:lnTo>
                    <a:pt x="378" y="596"/>
                  </a:lnTo>
                  <a:lnTo>
                    <a:pt x="372" y="603"/>
                  </a:lnTo>
                  <a:lnTo>
                    <a:pt x="367" y="613"/>
                  </a:lnTo>
                  <a:lnTo>
                    <a:pt x="360" y="606"/>
                  </a:lnTo>
                  <a:lnTo>
                    <a:pt x="352" y="601"/>
                  </a:lnTo>
                  <a:lnTo>
                    <a:pt x="344" y="596"/>
                  </a:lnTo>
                  <a:lnTo>
                    <a:pt x="336" y="595"/>
                  </a:lnTo>
                  <a:lnTo>
                    <a:pt x="330" y="596"/>
                  </a:lnTo>
                  <a:lnTo>
                    <a:pt x="324" y="601"/>
                  </a:lnTo>
                  <a:lnTo>
                    <a:pt x="318" y="609"/>
                  </a:lnTo>
                  <a:lnTo>
                    <a:pt x="311" y="621"/>
                  </a:lnTo>
                  <a:lnTo>
                    <a:pt x="300" y="617"/>
                  </a:lnTo>
                  <a:lnTo>
                    <a:pt x="291" y="615"/>
                  </a:lnTo>
                  <a:lnTo>
                    <a:pt x="283" y="613"/>
                  </a:lnTo>
                  <a:lnTo>
                    <a:pt x="276" y="617"/>
                  </a:lnTo>
                  <a:lnTo>
                    <a:pt x="271" y="620"/>
                  </a:lnTo>
                  <a:lnTo>
                    <a:pt x="266" y="626"/>
                  </a:lnTo>
                  <a:lnTo>
                    <a:pt x="263" y="632"/>
                  </a:lnTo>
                  <a:lnTo>
                    <a:pt x="262" y="641"/>
                  </a:lnTo>
                  <a:lnTo>
                    <a:pt x="249" y="645"/>
                  </a:lnTo>
                  <a:lnTo>
                    <a:pt x="240" y="648"/>
                  </a:lnTo>
                  <a:lnTo>
                    <a:pt x="234" y="651"/>
                  </a:lnTo>
                  <a:lnTo>
                    <a:pt x="232" y="655"/>
                  </a:lnTo>
                  <a:lnTo>
                    <a:pt x="232" y="662"/>
                  </a:lnTo>
                  <a:lnTo>
                    <a:pt x="235" y="668"/>
                  </a:lnTo>
                  <a:lnTo>
                    <a:pt x="244" y="680"/>
                  </a:lnTo>
                  <a:lnTo>
                    <a:pt x="232" y="686"/>
                  </a:lnTo>
                  <a:lnTo>
                    <a:pt x="223" y="694"/>
                  </a:lnTo>
                  <a:lnTo>
                    <a:pt x="216" y="704"/>
                  </a:lnTo>
                  <a:lnTo>
                    <a:pt x="215" y="708"/>
                  </a:lnTo>
                  <a:lnTo>
                    <a:pt x="215" y="711"/>
                  </a:lnTo>
                  <a:lnTo>
                    <a:pt x="215" y="716"/>
                  </a:lnTo>
                  <a:lnTo>
                    <a:pt x="218" y="719"/>
                  </a:lnTo>
                  <a:lnTo>
                    <a:pt x="220" y="722"/>
                  </a:lnTo>
                  <a:lnTo>
                    <a:pt x="224" y="724"/>
                  </a:lnTo>
                  <a:lnTo>
                    <a:pt x="229" y="727"/>
                  </a:lnTo>
                  <a:lnTo>
                    <a:pt x="235" y="727"/>
                  </a:lnTo>
                  <a:lnTo>
                    <a:pt x="241" y="727"/>
                  </a:lnTo>
                  <a:lnTo>
                    <a:pt x="251" y="727"/>
                  </a:lnTo>
                  <a:lnTo>
                    <a:pt x="249" y="738"/>
                  </a:lnTo>
                  <a:lnTo>
                    <a:pt x="251" y="747"/>
                  </a:lnTo>
                  <a:lnTo>
                    <a:pt x="254" y="752"/>
                  </a:lnTo>
                  <a:lnTo>
                    <a:pt x="258" y="755"/>
                  </a:lnTo>
                  <a:lnTo>
                    <a:pt x="263" y="755"/>
                  </a:lnTo>
                  <a:lnTo>
                    <a:pt x="269" y="753"/>
                  </a:lnTo>
                  <a:lnTo>
                    <a:pt x="279" y="747"/>
                  </a:lnTo>
                  <a:lnTo>
                    <a:pt x="288" y="739"/>
                  </a:lnTo>
                  <a:lnTo>
                    <a:pt x="294" y="745"/>
                  </a:lnTo>
                  <a:lnTo>
                    <a:pt x="302" y="750"/>
                  </a:lnTo>
                  <a:lnTo>
                    <a:pt x="308" y="750"/>
                  </a:lnTo>
                  <a:lnTo>
                    <a:pt x="314" y="747"/>
                  </a:lnTo>
                  <a:lnTo>
                    <a:pt x="321" y="742"/>
                  </a:lnTo>
                  <a:lnTo>
                    <a:pt x="327" y="736"/>
                  </a:lnTo>
                  <a:lnTo>
                    <a:pt x="338" y="719"/>
                  </a:lnTo>
                  <a:lnTo>
                    <a:pt x="344" y="724"/>
                  </a:lnTo>
                  <a:lnTo>
                    <a:pt x="350" y="727"/>
                  </a:lnTo>
                  <a:lnTo>
                    <a:pt x="356" y="727"/>
                  </a:lnTo>
                  <a:lnTo>
                    <a:pt x="363" y="725"/>
                  </a:lnTo>
                  <a:lnTo>
                    <a:pt x="369" y="719"/>
                  </a:lnTo>
                  <a:lnTo>
                    <a:pt x="374" y="711"/>
                  </a:lnTo>
                  <a:lnTo>
                    <a:pt x="378" y="699"/>
                  </a:lnTo>
                  <a:lnTo>
                    <a:pt x="383" y="685"/>
                  </a:lnTo>
                  <a:lnTo>
                    <a:pt x="391" y="696"/>
                  </a:lnTo>
                  <a:lnTo>
                    <a:pt x="398" y="704"/>
                  </a:lnTo>
                  <a:lnTo>
                    <a:pt x="405" y="705"/>
                  </a:lnTo>
                  <a:lnTo>
                    <a:pt x="408" y="705"/>
                  </a:lnTo>
                  <a:lnTo>
                    <a:pt x="409" y="705"/>
                  </a:lnTo>
                  <a:lnTo>
                    <a:pt x="414" y="699"/>
                  </a:lnTo>
                  <a:lnTo>
                    <a:pt x="417" y="690"/>
                  </a:lnTo>
                  <a:lnTo>
                    <a:pt x="417" y="677"/>
                  </a:lnTo>
                  <a:lnTo>
                    <a:pt x="419" y="658"/>
                  </a:lnTo>
                  <a:lnTo>
                    <a:pt x="436" y="629"/>
                  </a:lnTo>
                  <a:lnTo>
                    <a:pt x="439" y="634"/>
                  </a:lnTo>
                  <a:lnTo>
                    <a:pt x="447" y="643"/>
                  </a:lnTo>
                  <a:lnTo>
                    <a:pt x="448" y="643"/>
                  </a:lnTo>
                  <a:lnTo>
                    <a:pt x="456" y="627"/>
                  </a:lnTo>
                  <a:lnTo>
                    <a:pt x="440" y="607"/>
                  </a:lnTo>
                  <a:lnTo>
                    <a:pt x="437" y="606"/>
                  </a:lnTo>
                  <a:lnTo>
                    <a:pt x="408" y="623"/>
                  </a:lnTo>
                  <a:lnTo>
                    <a:pt x="392" y="663"/>
                  </a:lnTo>
                  <a:lnTo>
                    <a:pt x="402" y="624"/>
                  </a:lnTo>
                  <a:lnTo>
                    <a:pt x="374" y="646"/>
                  </a:lnTo>
                  <a:lnTo>
                    <a:pt x="358" y="696"/>
                  </a:lnTo>
                  <a:lnTo>
                    <a:pt x="363" y="652"/>
                  </a:lnTo>
                  <a:lnTo>
                    <a:pt x="319" y="679"/>
                  </a:lnTo>
                  <a:lnTo>
                    <a:pt x="300" y="725"/>
                  </a:lnTo>
                  <a:lnTo>
                    <a:pt x="308" y="686"/>
                  </a:lnTo>
                  <a:lnTo>
                    <a:pt x="251" y="707"/>
                  </a:lnTo>
                  <a:lnTo>
                    <a:pt x="300" y="679"/>
                  </a:lnTo>
                  <a:lnTo>
                    <a:pt x="266" y="666"/>
                  </a:lnTo>
                  <a:lnTo>
                    <a:pt x="304" y="671"/>
                  </a:lnTo>
                  <a:lnTo>
                    <a:pt x="344" y="655"/>
                  </a:lnTo>
                  <a:lnTo>
                    <a:pt x="297" y="641"/>
                  </a:lnTo>
                  <a:lnTo>
                    <a:pt x="353" y="648"/>
                  </a:lnTo>
                  <a:lnTo>
                    <a:pt x="375" y="634"/>
                  </a:lnTo>
                  <a:lnTo>
                    <a:pt x="342" y="615"/>
                  </a:lnTo>
                  <a:lnTo>
                    <a:pt x="381" y="627"/>
                  </a:lnTo>
                  <a:lnTo>
                    <a:pt x="425" y="601"/>
                  </a:lnTo>
                  <a:lnTo>
                    <a:pt x="433" y="599"/>
                  </a:lnTo>
                  <a:close/>
                  <a:moveTo>
                    <a:pt x="391" y="544"/>
                  </a:moveTo>
                  <a:lnTo>
                    <a:pt x="391" y="544"/>
                  </a:lnTo>
                  <a:lnTo>
                    <a:pt x="384" y="536"/>
                  </a:lnTo>
                  <a:lnTo>
                    <a:pt x="380" y="530"/>
                  </a:lnTo>
                  <a:lnTo>
                    <a:pt x="374" y="523"/>
                  </a:lnTo>
                  <a:lnTo>
                    <a:pt x="367" y="520"/>
                  </a:lnTo>
                  <a:lnTo>
                    <a:pt x="361" y="520"/>
                  </a:lnTo>
                  <a:lnTo>
                    <a:pt x="356" y="522"/>
                  </a:lnTo>
                  <a:lnTo>
                    <a:pt x="352" y="526"/>
                  </a:lnTo>
                  <a:lnTo>
                    <a:pt x="349" y="533"/>
                  </a:lnTo>
                  <a:lnTo>
                    <a:pt x="344" y="523"/>
                  </a:lnTo>
                  <a:lnTo>
                    <a:pt x="339" y="514"/>
                  </a:lnTo>
                  <a:lnTo>
                    <a:pt x="333" y="508"/>
                  </a:lnTo>
                  <a:lnTo>
                    <a:pt x="328" y="503"/>
                  </a:lnTo>
                  <a:lnTo>
                    <a:pt x="322" y="498"/>
                  </a:lnTo>
                  <a:lnTo>
                    <a:pt x="318" y="497"/>
                  </a:lnTo>
                  <a:lnTo>
                    <a:pt x="313" y="497"/>
                  </a:lnTo>
                  <a:lnTo>
                    <a:pt x="308" y="497"/>
                  </a:lnTo>
                  <a:lnTo>
                    <a:pt x="304" y="498"/>
                  </a:lnTo>
                  <a:lnTo>
                    <a:pt x="300" y="502"/>
                  </a:lnTo>
                  <a:lnTo>
                    <a:pt x="297" y="506"/>
                  </a:lnTo>
                  <a:lnTo>
                    <a:pt x="296" y="511"/>
                  </a:lnTo>
                  <a:lnTo>
                    <a:pt x="296" y="517"/>
                  </a:lnTo>
                  <a:lnTo>
                    <a:pt x="296" y="525"/>
                  </a:lnTo>
                  <a:lnTo>
                    <a:pt x="297" y="533"/>
                  </a:lnTo>
                  <a:lnTo>
                    <a:pt x="302" y="542"/>
                  </a:lnTo>
                  <a:lnTo>
                    <a:pt x="296" y="534"/>
                  </a:lnTo>
                  <a:lnTo>
                    <a:pt x="288" y="528"/>
                  </a:lnTo>
                  <a:lnTo>
                    <a:pt x="279" y="522"/>
                  </a:lnTo>
                  <a:lnTo>
                    <a:pt x="271" y="517"/>
                  </a:lnTo>
                  <a:lnTo>
                    <a:pt x="262" y="516"/>
                  </a:lnTo>
                  <a:lnTo>
                    <a:pt x="255" y="516"/>
                  </a:lnTo>
                  <a:lnTo>
                    <a:pt x="254" y="517"/>
                  </a:lnTo>
                  <a:lnTo>
                    <a:pt x="252" y="519"/>
                  </a:lnTo>
                  <a:lnTo>
                    <a:pt x="251" y="522"/>
                  </a:lnTo>
                  <a:lnTo>
                    <a:pt x="252" y="526"/>
                  </a:lnTo>
                  <a:lnTo>
                    <a:pt x="244" y="525"/>
                  </a:lnTo>
                  <a:lnTo>
                    <a:pt x="237" y="526"/>
                  </a:lnTo>
                  <a:lnTo>
                    <a:pt x="229" y="528"/>
                  </a:lnTo>
                  <a:lnTo>
                    <a:pt x="223" y="531"/>
                  </a:lnTo>
                  <a:lnTo>
                    <a:pt x="216" y="536"/>
                  </a:lnTo>
                  <a:lnTo>
                    <a:pt x="210" y="540"/>
                  </a:lnTo>
                  <a:lnTo>
                    <a:pt x="207" y="545"/>
                  </a:lnTo>
                  <a:lnTo>
                    <a:pt x="204" y="551"/>
                  </a:lnTo>
                  <a:lnTo>
                    <a:pt x="204" y="558"/>
                  </a:lnTo>
                  <a:lnTo>
                    <a:pt x="206" y="564"/>
                  </a:lnTo>
                  <a:lnTo>
                    <a:pt x="209" y="568"/>
                  </a:lnTo>
                  <a:lnTo>
                    <a:pt x="213" y="575"/>
                  </a:lnTo>
                  <a:lnTo>
                    <a:pt x="223" y="579"/>
                  </a:lnTo>
                  <a:lnTo>
                    <a:pt x="234" y="584"/>
                  </a:lnTo>
                  <a:lnTo>
                    <a:pt x="248" y="585"/>
                  </a:lnTo>
                  <a:lnTo>
                    <a:pt x="265" y="589"/>
                  </a:lnTo>
                  <a:lnTo>
                    <a:pt x="251" y="590"/>
                  </a:lnTo>
                  <a:lnTo>
                    <a:pt x="241" y="595"/>
                  </a:lnTo>
                  <a:lnTo>
                    <a:pt x="235" y="599"/>
                  </a:lnTo>
                  <a:lnTo>
                    <a:pt x="232" y="607"/>
                  </a:lnTo>
                  <a:lnTo>
                    <a:pt x="234" y="613"/>
                  </a:lnTo>
                  <a:lnTo>
                    <a:pt x="238" y="620"/>
                  </a:lnTo>
                  <a:lnTo>
                    <a:pt x="246" y="624"/>
                  </a:lnTo>
                  <a:lnTo>
                    <a:pt x="258" y="629"/>
                  </a:lnTo>
                  <a:lnTo>
                    <a:pt x="260" y="624"/>
                  </a:lnTo>
                  <a:lnTo>
                    <a:pt x="263" y="621"/>
                  </a:lnTo>
                  <a:lnTo>
                    <a:pt x="265" y="617"/>
                  </a:lnTo>
                  <a:lnTo>
                    <a:pt x="268" y="613"/>
                  </a:lnTo>
                  <a:lnTo>
                    <a:pt x="272" y="612"/>
                  </a:lnTo>
                  <a:lnTo>
                    <a:pt x="276" y="610"/>
                  </a:lnTo>
                  <a:lnTo>
                    <a:pt x="280" y="609"/>
                  </a:lnTo>
                  <a:lnTo>
                    <a:pt x="286" y="609"/>
                  </a:lnTo>
                  <a:lnTo>
                    <a:pt x="293" y="609"/>
                  </a:lnTo>
                  <a:lnTo>
                    <a:pt x="300" y="610"/>
                  </a:lnTo>
                  <a:lnTo>
                    <a:pt x="308" y="613"/>
                  </a:lnTo>
                  <a:lnTo>
                    <a:pt x="311" y="609"/>
                  </a:lnTo>
                  <a:lnTo>
                    <a:pt x="314" y="603"/>
                  </a:lnTo>
                  <a:lnTo>
                    <a:pt x="318" y="598"/>
                  </a:lnTo>
                  <a:lnTo>
                    <a:pt x="319" y="596"/>
                  </a:lnTo>
                  <a:lnTo>
                    <a:pt x="322" y="595"/>
                  </a:lnTo>
                  <a:lnTo>
                    <a:pt x="279" y="609"/>
                  </a:lnTo>
                  <a:lnTo>
                    <a:pt x="330" y="579"/>
                  </a:lnTo>
                  <a:lnTo>
                    <a:pt x="237" y="553"/>
                  </a:lnTo>
                  <a:lnTo>
                    <a:pt x="342" y="573"/>
                  </a:lnTo>
                  <a:lnTo>
                    <a:pt x="314" y="531"/>
                  </a:lnTo>
                  <a:lnTo>
                    <a:pt x="353" y="573"/>
                  </a:lnTo>
                  <a:lnTo>
                    <a:pt x="380" y="575"/>
                  </a:lnTo>
                  <a:lnTo>
                    <a:pt x="366" y="540"/>
                  </a:lnTo>
                  <a:lnTo>
                    <a:pt x="388" y="575"/>
                  </a:lnTo>
                  <a:lnTo>
                    <a:pt x="417" y="579"/>
                  </a:lnTo>
                  <a:lnTo>
                    <a:pt x="437" y="579"/>
                  </a:lnTo>
                  <a:lnTo>
                    <a:pt x="444" y="582"/>
                  </a:lnTo>
                  <a:lnTo>
                    <a:pt x="450" y="584"/>
                  </a:lnTo>
                  <a:lnTo>
                    <a:pt x="454" y="584"/>
                  </a:lnTo>
                  <a:lnTo>
                    <a:pt x="456" y="581"/>
                  </a:lnTo>
                  <a:lnTo>
                    <a:pt x="456" y="578"/>
                  </a:lnTo>
                  <a:lnTo>
                    <a:pt x="454" y="571"/>
                  </a:lnTo>
                  <a:lnTo>
                    <a:pt x="447" y="558"/>
                  </a:lnTo>
                  <a:lnTo>
                    <a:pt x="442" y="550"/>
                  </a:lnTo>
                  <a:lnTo>
                    <a:pt x="436" y="540"/>
                  </a:lnTo>
                  <a:lnTo>
                    <a:pt x="428" y="534"/>
                  </a:lnTo>
                  <a:lnTo>
                    <a:pt x="419" y="530"/>
                  </a:lnTo>
                  <a:lnTo>
                    <a:pt x="411" y="526"/>
                  </a:lnTo>
                  <a:lnTo>
                    <a:pt x="406" y="526"/>
                  </a:lnTo>
                  <a:lnTo>
                    <a:pt x="403" y="528"/>
                  </a:lnTo>
                  <a:lnTo>
                    <a:pt x="400" y="531"/>
                  </a:lnTo>
                  <a:lnTo>
                    <a:pt x="397" y="534"/>
                  </a:lnTo>
                  <a:lnTo>
                    <a:pt x="394" y="539"/>
                  </a:lnTo>
                  <a:lnTo>
                    <a:pt x="391" y="545"/>
                  </a:lnTo>
                  <a:lnTo>
                    <a:pt x="391" y="544"/>
                  </a:lnTo>
                  <a:close/>
                  <a:moveTo>
                    <a:pt x="439" y="592"/>
                  </a:moveTo>
                  <a:lnTo>
                    <a:pt x="423" y="590"/>
                  </a:lnTo>
                  <a:lnTo>
                    <a:pt x="428" y="592"/>
                  </a:lnTo>
                  <a:lnTo>
                    <a:pt x="439" y="596"/>
                  </a:lnTo>
                  <a:lnTo>
                    <a:pt x="440" y="599"/>
                  </a:lnTo>
                  <a:lnTo>
                    <a:pt x="444" y="603"/>
                  </a:lnTo>
                  <a:lnTo>
                    <a:pt x="447" y="604"/>
                  </a:lnTo>
                  <a:lnTo>
                    <a:pt x="448" y="607"/>
                  </a:lnTo>
                  <a:lnTo>
                    <a:pt x="465" y="606"/>
                  </a:lnTo>
                  <a:lnTo>
                    <a:pt x="447" y="596"/>
                  </a:lnTo>
                  <a:lnTo>
                    <a:pt x="439" y="592"/>
                  </a:lnTo>
                  <a:close/>
                  <a:moveTo>
                    <a:pt x="336" y="590"/>
                  </a:moveTo>
                  <a:lnTo>
                    <a:pt x="358" y="582"/>
                  </a:lnTo>
                  <a:lnTo>
                    <a:pt x="347" y="592"/>
                  </a:lnTo>
                  <a:lnTo>
                    <a:pt x="344" y="590"/>
                  </a:lnTo>
                  <a:lnTo>
                    <a:pt x="339" y="590"/>
                  </a:lnTo>
                  <a:lnTo>
                    <a:pt x="338" y="590"/>
                  </a:lnTo>
                  <a:lnTo>
                    <a:pt x="336" y="590"/>
                  </a:lnTo>
                  <a:close/>
                  <a:moveTo>
                    <a:pt x="353" y="595"/>
                  </a:moveTo>
                  <a:lnTo>
                    <a:pt x="370" y="584"/>
                  </a:lnTo>
                  <a:lnTo>
                    <a:pt x="394" y="584"/>
                  </a:lnTo>
                  <a:lnTo>
                    <a:pt x="391" y="584"/>
                  </a:lnTo>
                  <a:lnTo>
                    <a:pt x="386" y="585"/>
                  </a:lnTo>
                  <a:lnTo>
                    <a:pt x="381" y="587"/>
                  </a:lnTo>
                  <a:lnTo>
                    <a:pt x="377" y="590"/>
                  </a:lnTo>
                  <a:lnTo>
                    <a:pt x="374" y="593"/>
                  </a:lnTo>
                  <a:lnTo>
                    <a:pt x="370" y="598"/>
                  </a:lnTo>
                  <a:lnTo>
                    <a:pt x="366" y="604"/>
                  </a:lnTo>
                  <a:lnTo>
                    <a:pt x="355" y="596"/>
                  </a:lnTo>
                  <a:lnTo>
                    <a:pt x="353" y="595"/>
                  </a:lnTo>
                  <a:close/>
                  <a:moveTo>
                    <a:pt x="408" y="463"/>
                  </a:moveTo>
                  <a:lnTo>
                    <a:pt x="408" y="463"/>
                  </a:lnTo>
                  <a:lnTo>
                    <a:pt x="403" y="461"/>
                  </a:lnTo>
                  <a:lnTo>
                    <a:pt x="395" y="461"/>
                  </a:lnTo>
                  <a:lnTo>
                    <a:pt x="388" y="461"/>
                  </a:lnTo>
                  <a:lnTo>
                    <a:pt x="381" y="461"/>
                  </a:lnTo>
                  <a:lnTo>
                    <a:pt x="377" y="464"/>
                  </a:lnTo>
                  <a:lnTo>
                    <a:pt x="375" y="467"/>
                  </a:lnTo>
                  <a:lnTo>
                    <a:pt x="374" y="472"/>
                  </a:lnTo>
                  <a:lnTo>
                    <a:pt x="375" y="480"/>
                  </a:lnTo>
                  <a:lnTo>
                    <a:pt x="378" y="486"/>
                  </a:lnTo>
                  <a:lnTo>
                    <a:pt x="380" y="494"/>
                  </a:lnTo>
                  <a:lnTo>
                    <a:pt x="383" y="498"/>
                  </a:lnTo>
                  <a:lnTo>
                    <a:pt x="388" y="503"/>
                  </a:lnTo>
                  <a:lnTo>
                    <a:pt x="392" y="508"/>
                  </a:lnTo>
                  <a:lnTo>
                    <a:pt x="403" y="511"/>
                  </a:lnTo>
                  <a:lnTo>
                    <a:pt x="412" y="511"/>
                  </a:lnTo>
                  <a:lnTo>
                    <a:pt x="419" y="509"/>
                  </a:lnTo>
                  <a:lnTo>
                    <a:pt x="423" y="506"/>
                  </a:lnTo>
                  <a:lnTo>
                    <a:pt x="426" y="500"/>
                  </a:lnTo>
                  <a:lnTo>
                    <a:pt x="428" y="494"/>
                  </a:lnTo>
                  <a:lnTo>
                    <a:pt x="425" y="484"/>
                  </a:lnTo>
                  <a:lnTo>
                    <a:pt x="422" y="477"/>
                  </a:lnTo>
                  <a:lnTo>
                    <a:pt x="416" y="469"/>
                  </a:lnTo>
                  <a:lnTo>
                    <a:pt x="408" y="463"/>
                  </a:lnTo>
                  <a:close/>
                  <a:moveTo>
                    <a:pt x="661" y="390"/>
                  </a:moveTo>
                  <a:lnTo>
                    <a:pt x="661" y="390"/>
                  </a:lnTo>
                  <a:lnTo>
                    <a:pt x="666" y="382"/>
                  </a:lnTo>
                  <a:lnTo>
                    <a:pt x="668" y="374"/>
                  </a:lnTo>
                  <a:lnTo>
                    <a:pt x="666" y="366"/>
                  </a:lnTo>
                  <a:lnTo>
                    <a:pt x="661" y="359"/>
                  </a:lnTo>
                  <a:lnTo>
                    <a:pt x="652" y="354"/>
                  </a:lnTo>
                  <a:lnTo>
                    <a:pt x="641" y="351"/>
                  </a:lnTo>
                  <a:lnTo>
                    <a:pt x="635" y="352"/>
                  </a:lnTo>
                  <a:lnTo>
                    <a:pt x="630" y="354"/>
                  </a:lnTo>
                  <a:lnTo>
                    <a:pt x="629" y="356"/>
                  </a:lnTo>
                  <a:lnTo>
                    <a:pt x="627" y="360"/>
                  </a:lnTo>
                  <a:lnTo>
                    <a:pt x="622" y="356"/>
                  </a:lnTo>
                  <a:lnTo>
                    <a:pt x="618" y="352"/>
                  </a:lnTo>
                  <a:lnTo>
                    <a:pt x="613" y="352"/>
                  </a:lnTo>
                  <a:lnTo>
                    <a:pt x="608" y="352"/>
                  </a:lnTo>
                  <a:lnTo>
                    <a:pt x="604" y="356"/>
                  </a:lnTo>
                  <a:lnTo>
                    <a:pt x="599" y="359"/>
                  </a:lnTo>
                  <a:lnTo>
                    <a:pt x="596" y="363"/>
                  </a:lnTo>
                  <a:lnTo>
                    <a:pt x="594" y="370"/>
                  </a:lnTo>
                  <a:lnTo>
                    <a:pt x="587" y="368"/>
                  </a:lnTo>
                  <a:lnTo>
                    <a:pt x="579" y="368"/>
                  </a:lnTo>
                  <a:lnTo>
                    <a:pt x="573" y="370"/>
                  </a:lnTo>
                  <a:lnTo>
                    <a:pt x="566" y="373"/>
                  </a:lnTo>
                  <a:lnTo>
                    <a:pt x="562" y="377"/>
                  </a:lnTo>
                  <a:lnTo>
                    <a:pt x="557" y="383"/>
                  </a:lnTo>
                  <a:lnTo>
                    <a:pt x="554" y="393"/>
                  </a:lnTo>
                  <a:lnTo>
                    <a:pt x="552" y="404"/>
                  </a:lnTo>
                  <a:lnTo>
                    <a:pt x="551" y="407"/>
                  </a:lnTo>
                  <a:lnTo>
                    <a:pt x="549" y="408"/>
                  </a:lnTo>
                  <a:lnTo>
                    <a:pt x="549" y="411"/>
                  </a:lnTo>
                  <a:lnTo>
                    <a:pt x="548" y="415"/>
                  </a:lnTo>
                  <a:lnTo>
                    <a:pt x="542" y="410"/>
                  </a:lnTo>
                  <a:lnTo>
                    <a:pt x="537" y="410"/>
                  </a:lnTo>
                  <a:lnTo>
                    <a:pt x="532" y="410"/>
                  </a:lnTo>
                  <a:lnTo>
                    <a:pt x="528" y="413"/>
                  </a:lnTo>
                  <a:lnTo>
                    <a:pt x="526" y="425"/>
                  </a:lnTo>
                  <a:lnTo>
                    <a:pt x="526" y="427"/>
                  </a:lnTo>
                  <a:lnTo>
                    <a:pt x="529" y="430"/>
                  </a:lnTo>
                  <a:lnTo>
                    <a:pt x="534" y="436"/>
                  </a:lnTo>
                  <a:lnTo>
                    <a:pt x="537" y="444"/>
                  </a:lnTo>
                  <a:lnTo>
                    <a:pt x="540" y="450"/>
                  </a:lnTo>
                  <a:lnTo>
                    <a:pt x="543" y="460"/>
                  </a:lnTo>
                  <a:lnTo>
                    <a:pt x="545" y="463"/>
                  </a:lnTo>
                  <a:lnTo>
                    <a:pt x="549" y="458"/>
                  </a:lnTo>
                  <a:lnTo>
                    <a:pt x="562" y="419"/>
                  </a:lnTo>
                  <a:lnTo>
                    <a:pt x="556" y="458"/>
                  </a:lnTo>
                  <a:lnTo>
                    <a:pt x="582" y="433"/>
                  </a:lnTo>
                  <a:lnTo>
                    <a:pt x="593" y="383"/>
                  </a:lnTo>
                  <a:lnTo>
                    <a:pt x="593" y="427"/>
                  </a:lnTo>
                  <a:lnTo>
                    <a:pt x="655" y="387"/>
                  </a:lnTo>
                  <a:lnTo>
                    <a:pt x="610" y="422"/>
                  </a:lnTo>
                  <a:lnTo>
                    <a:pt x="655" y="429"/>
                  </a:lnTo>
                  <a:lnTo>
                    <a:pt x="602" y="430"/>
                  </a:lnTo>
                  <a:lnTo>
                    <a:pt x="582" y="446"/>
                  </a:lnTo>
                  <a:lnTo>
                    <a:pt x="619" y="457"/>
                  </a:lnTo>
                  <a:lnTo>
                    <a:pt x="576" y="453"/>
                  </a:lnTo>
                  <a:lnTo>
                    <a:pt x="546" y="469"/>
                  </a:lnTo>
                  <a:lnTo>
                    <a:pt x="546" y="472"/>
                  </a:lnTo>
                  <a:lnTo>
                    <a:pt x="549" y="491"/>
                  </a:lnTo>
                  <a:lnTo>
                    <a:pt x="552" y="495"/>
                  </a:lnTo>
                  <a:lnTo>
                    <a:pt x="556" y="498"/>
                  </a:lnTo>
                  <a:lnTo>
                    <a:pt x="557" y="500"/>
                  </a:lnTo>
                  <a:lnTo>
                    <a:pt x="565" y="497"/>
                  </a:lnTo>
                  <a:lnTo>
                    <a:pt x="568" y="492"/>
                  </a:lnTo>
                  <a:lnTo>
                    <a:pt x="571" y="488"/>
                  </a:lnTo>
                  <a:lnTo>
                    <a:pt x="570" y="481"/>
                  </a:lnTo>
                  <a:lnTo>
                    <a:pt x="577" y="486"/>
                  </a:lnTo>
                  <a:lnTo>
                    <a:pt x="587" y="489"/>
                  </a:lnTo>
                  <a:lnTo>
                    <a:pt x="596" y="489"/>
                  </a:lnTo>
                  <a:lnTo>
                    <a:pt x="604" y="488"/>
                  </a:lnTo>
                  <a:lnTo>
                    <a:pt x="612" y="486"/>
                  </a:lnTo>
                  <a:lnTo>
                    <a:pt x="618" y="481"/>
                  </a:lnTo>
                  <a:lnTo>
                    <a:pt x="621" y="478"/>
                  </a:lnTo>
                  <a:lnTo>
                    <a:pt x="624" y="474"/>
                  </a:lnTo>
                  <a:lnTo>
                    <a:pt x="626" y="469"/>
                  </a:lnTo>
                  <a:lnTo>
                    <a:pt x="624" y="464"/>
                  </a:lnTo>
                  <a:lnTo>
                    <a:pt x="638" y="460"/>
                  </a:lnTo>
                  <a:lnTo>
                    <a:pt x="647" y="455"/>
                  </a:lnTo>
                  <a:lnTo>
                    <a:pt x="655" y="449"/>
                  </a:lnTo>
                  <a:lnTo>
                    <a:pt x="660" y="443"/>
                  </a:lnTo>
                  <a:lnTo>
                    <a:pt x="666" y="432"/>
                  </a:lnTo>
                  <a:lnTo>
                    <a:pt x="671" y="421"/>
                  </a:lnTo>
                  <a:lnTo>
                    <a:pt x="671" y="415"/>
                  </a:lnTo>
                  <a:lnTo>
                    <a:pt x="669" y="410"/>
                  </a:lnTo>
                  <a:lnTo>
                    <a:pt x="668" y="405"/>
                  </a:lnTo>
                  <a:lnTo>
                    <a:pt x="663" y="402"/>
                  </a:lnTo>
                  <a:lnTo>
                    <a:pt x="660" y="401"/>
                  </a:lnTo>
                  <a:lnTo>
                    <a:pt x="658" y="397"/>
                  </a:lnTo>
                  <a:lnTo>
                    <a:pt x="660" y="394"/>
                  </a:lnTo>
                  <a:lnTo>
                    <a:pt x="661" y="390"/>
                  </a:lnTo>
                  <a:close/>
                  <a:moveTo>
                    <a:pt x="532" y="296"/>
                  </a:moveTo>
                  <a:lnTo>
                    <a:pt x="532" y="296"/>
                  </a:lnTo>
                  <a:lnTo>
                    <a:pt x="526" y="289"/>
                  </a:lnTo>
                  <a:lnTo>
                    <a:pt x="526" y="292"/>
                  </a:lnTo>
                  <a:lnTo>
                    <a:pt x="526" y="298"/>
                  </a:lnTo>
                  <a:lnTo>
                    <a:pt x="523" y="306"/>
                  </a:lnTo>
                  <a:lnTo>
                    <a:pt x="523" y="307"/>
                  </a:lnTo>
                  <a:lnTo>
                    <a:pt x="524" y="306"/>
                  </a:lnTo>
                  <a:lnTo>
                    <a:pt x="528" y="301"/>
                  </a:lnTo>
                  <a:lnTo>
                    <a:pt x="529" y="300"/>
                  </a:lnTo>
                  <a:lnTo>
                    <a:pt x="532" y="296"/>
                  </a:lnTo>
                  <a:close/>
                  <a:moveTo>
                    <a:pt x="520" y="312"/>
                  </a:moveTo>
                  <a:lnTo>
                    <a:pt x="520" y="312"/>
                  </a:lnTo>
                  <a:lnTo>
                    <a:pt x="514" y="321"/>
                  </a:lnTo>
                  <a:lnTo>
                    <a:pt x="510" y="324"/>
                  </a:lnTo>
                  <a:lnTo>
                    <a:pt x="503" y="331"/>
                  </a:lnTo>
                  <a:lnTo>
                    <a:pt x="509" y="331"/>
                  </a:lnTo>
                  <a:lnTo>
                    <a:pt x="514" y="334"/>
                  </a:lnTo>
                  <a:lnTo>
                    <a:pt x="517" y="329"/>
                  </a:lnTo>
                  <a:lnTo>
                    <a:pt x="518" y="317"/>
                  </a:lnTo>
                  <a:lnTo>
                    <a:pt x="520" y="312"/>
                  </a:lnTo>
                  <a:close/>
                  <a:moveTo>
                    <a:pt x="632" y="318"/>
                  </a:moveTo>
                  <a:lnTo>
                    <a:pt x="632" y="318"/>
                  </a:lnTo>
                  <a:lnTo>
                    <a:pt x="636" y="310"/>
                  </a:lnTo>
                  <a:lnTo>
                    <a:pt x="641" y="303"/>
                  </a:lnTo>
                  <a:lnTo>
                    <a:pt x="641" y="295"/>
                  </a:lnTo>
                  <a:lnTo>
                    <a:pt x="640" y="287"/>
                  </a:lnTo>
                  <a:lnTo>
                    <a:pt x="629" y="283"/>
                  </a:lnTo>
                  <a:lnTo>
                    <a:pt x="616" y="283"/>
                  </a:lnTo>
                  <a:lnTo>
                    <a:pt x="612" y="284"/>
                  </a:lnTo>
                  <a:lnTo>
                    <a:pt x="607" y="286"/>
                  </a:lnTo>
                  <a:lnTo>
                    <a:pt x="604" y="289"/>
                  </a:lnTo>
                  <a:lnTo>
                    <a:pt x="602" y="293"/>
                  </a:lnTo>
                  <a:lnTo>
                    <a:pt x="598" y="283"/>
                  </a:lnTo>
                  <a:lnTo>
                    <a:pt x="591" y="275"/>
                  </a:lnTo>
                  <a:lnTo>
                    <a:pt x="585" y="270"/>
                  </a:lnTo>
                  <a:lnTo>
                    <a:pt x="580" y="270"/>
                  </a:lnTo>
                  <a:lnTo>
                    <a:pt x="574" y="273"/>
                  </a:lnTo>
                  <a:lnTo>
                    <a:pt x="570" y="278"/>
                  </a:lnTo>
                  <a:lnTo>
                    <a:pt x="565" y="287"/>
                  </a:lnTo>
                  <a:lnTo>
                    <a:pt x="563" y="298"/>
                  </a:lnTo>
                  <a:lnTo>
                    <a:pt x="556" y="296"/>
                  </a:lnTo>
                  <a:lnTo>
                    <a:pt x="548" y="296"/>
                  </a:lnTo>
                  <a:lnTo>
                    <a:pt x="542" y="298"/>
                  </a:lnTo>
                  <a:lnTo>
                    <a:pt x="535" y="301"/>
                  </a:lnTo>
                  <a:lnTo>
                    <a:pt x="531" y="306"/>
                  </a:lnTo>
                  <a:lnTo>
                    <a:pt x="526" y="312"/>
                  </a:lnTo>
                  <a:lnTo>
                    <a:pt x="523" y="321"/>
                  </a:lnTo>
                  <a:lnTo>
                    <a:pt x="521" y="332"/>
                  </a:lnTo>
                  <a:lnTo>
                    <a:pt x="520" y="335"/>
                  </a:lnTo>
                  <a:lnTo>
                    <a:pt x="520" y="337"/>
                  </a:lnTo>
                  <a:lnTo>
                    <a:pt x="518" y="340"/>
                  </a:lnTo>
                  <a:lnTo>
                    <a:pt x="517" y="343"/>
                  </a:lnTo>
                  <a:lnTo>
                    <a:pt x="510" y="338"/>
                  </a:lnTo>
                  <a:lnTo>
                    <a:pt x="506" y="335"/>
                  </a:lnTo>
                  <a:lnTo>
                    <a:pt x="500" y="335"/>
                  </a:lnTo>
                  <a:lnTo>
                    <a:pt x="495" y="338"/>
                  </a:lnTo>
                  <a:lnTo>
                    <a:pt x="490" y="340"/>
                  </a:lnTo>
                  <a:lnTo>
                    <a:pt x="487" y="345"/>
                  </a:lnTo>
                  <a:lnTo>
                    <a:pt x="484" y="348"/>
                  </a:lnTo>
                  <a:lnTo>
                    <a:pt x="482" y="354"/>
                  </a:lnTo>
                  <a:lnTo>
                    <a:pt x="481" y="366"/>
                  </a:lnTo>
                  <a:lnTo>
                    <a:pt x="482" y="382"/>
                  </a:lnTo>
                  <a:lnTo>
                    <a:pt x="467" y="379"/>
                  </a:lnTo>
                  <a:lnTo>
                    <a:pt x="467" y="387"/>
                  </a:lnTo>
                  <a:lnTo>
                    <a:pt x="468" y="394"/>
                  </a:lnTo>
                  <a:lnTo>
                    <a:pt x="472" y="396"/>
                  </a:lnTo>
                  <a:lnTo>
                    <a:pt x="490" y="399"/>
                  </a:lnTo>
                  <a:lnTo>
                    <a:pt x="495" y="399"/>
                  </a:lnTo>
                  <a:lnTo>
                    <a:pt x="509" y="390"/>
                  </a:lnTo>
                  <a:lnTo>
                    <a:pt x="520" y="349"/>
                  </a:lnTo>
                  <a:lnTo>
                    <a:pt x="515" y="388"/>
                  </a:lnTo>
                  <a:lnTo>
                    <a:pt x="540" y="365"/>
                  </a:lnTo>
                  <a:lnTo>
                    <a:pt x="552" y="314"/>
                  </a:lnTo>
                  <a:lnTo>
                    <a:pt x="551" y="357"/>
                  </a:lnTo>
                  <a:lnTo>
                    <a:pt x="613" y="318"/>
                  </a:lnTo>
                  <a:lnTo>
                    <a:pt x="570" y="354"/>
                  </a:lnTo>
                  <a:lnTo>
                    <a:pt x="594" y="357"/>
                  </a:lnTo>
                  <a:lnTo>
                    <a:pt x="599" y="351"/>
                  </a:lnTo>
                  <a:lnTo>
                    <a:pt x="602" y="349"/>
                  </a:lnTo>
                  <a:lnTo>
                    <a:pt x="607" y="348"/>
                  </a:lnTo>
                  <a:lnTo>
                    <a:pt x="612" y="346"/>
                  </a:lnTo>
                  <a:lnTo>
                    <a:pt x="618" y="346"/>
                  </a:lnTo>
                  <a:lnTo>
                    <a:pt x="621" y="348"/>
                  </a:lnTo>
                  <a:lnTo>
                    <a:pt x="626" y="351"/>
                  </a:lnTo>
                  <a:lnTo>
                    <a:pt x="630" y="348"/>
                  </a:lnTo>
                  <a:lnTo>
                    <a:pt x="635" y="346"/>
                  </a:lnTo>
                  <a:lnTo>
                    <a:pt x="638" y="346"/>
                  </a:lnTo>
                  <a:lnTo>
                    <a:pt x="646" y="346"/>
                  </a:lnTo>
                  <a:lnTo>
                    <a:pt x="646" y="342"/>
                  </a:lnTo>
                  <a:lnTo>
                    <a:pt x="643" y="337"/>
                  </a:lnTo>
                  <a:lnTo>
                    <a:pt x="640" y="334"/>
                  </a:lnTo>
                  <a:lnTo>
                    <a:pt x="633" y="331"/>
                  </a:lnTo>
                  <a:lnTo>
                    <a:pt x="629" y="329"/>
                  </a:lnTo>
                  <a:lnTo>
                    <a:pt x="629" y="326"/>
                  </a:lnTo>
                  <a:lnTo>
                    <a:pt x="629" y="323"/>
                  </a:lnTo>
                  <a:lnTo>
                    <a:pt x="632" y="318"/>
                  </a:lnTo>
                  <a:close/>
                  <a:moveTo>
                    <a:pt x="521" y="415"/>
                  </a:moveTo>
                  <a:lnTo>
                    <a:pt x="523" y="410"/>
                  </a:lnTo>
                  <a:lnTo>
                    <a:pt x="529" y="407"/>
                  </a:lnTo>
                  <a:lnTo>
                    <a:pt x="534" y="405"/>
                  </a:lnTo>
                  <a:lnTo>
                    <a:pt x="537" y="404"/>
                  </a:lnTo>
                  <a:lnTo>
                    <a:pt x="542" y="404"/>
                  </a:lnTo>
                  <a:lnTo>
                    <a:pt x="545" y="405"/>
                  </a:lnTo>
                  <a:lnTo>
                    <a:pt x="546" y="401"/>
                  </a:lnTo>
                  <a:lnTo>
                    <a:pt x="549" y="388"/>
                  </a:lnTo>
                  <a:lnTo>
                    <a:pt x="551" y="385"/>
                  </a:lnTo>
                  <a:lnTo>
                    <a:pt x="534" y="383"/>
                  </a:lnTo>
                  <a:lnTo>
                    <a:pt x="501" y="402"/>
                  </a:lnTo>
                  <a:lnTo>
                    <a:pt x="510" y="405"/>
                  </a:lnTo>
                  <a:lnTo>
                    <a:pt x="515" y="408"/>
                  </a:lnTo>
                  <a:lnTo>
                    <a:pt x="521" y="413"/>
                  </a:lnTo>
                  <a:lnTo>
                    <a:pt x="521" y="415"/>
                  </a:lnTo>
                  <a:close/>
                  <a:moveTo>
                    <a:pt x="552" y="380"/>
                  </a:moveTo>
                  <a:lnTo>
                    <a:pt x="540" y="377"/>
                  </a:lnTo>
                  <a:lnTo>
                    <a:pt x="560" y="362"/>
                  </a:lnTo>
                  <a:lnTo>
                    <a:pt x="591" y="360"/>
                  </a:lnTo>
                  <a:lnTo>
                    <a:pt x="591" y="363"/>
                  </a:lnTo>
                  <a:lnTo>
                    <a:pt x="590" y="363"/>
                  </a:lnTo>
                  <a:lnTo>
                    <a:pt x="582" y="362"/>
                  </a:lnTo>
                  <a:lnTo>
                    <a:pt x="574" y="363"/>
                  </a:lnTo>
                  <a:lnTo>
                    <a:pt x="568" y="365"/>
                  </a:lnTo>
                  <a:lnTo>
                    <a:pt x="563" y="368"/>
                  </a:lnTo>
                  <a:lnTo>
                    <a:pt x="559" y="373"/>
                  </a:lnTo>
                  <a:lnTo>
                    <a:pt x="554" y="377"/>
                  </a:lnTo>
                  <a:lnTo>
                    <a:pt x="552" y="380"/>
                  </a:lnTo>
                  <a:close/>
                  <a:moveTo>
                    <a:pt x="257" y="324"/>
                  </a:moveTo>
                  <a:lnTo>
                    <a:pt x="257" y="324"/>
                  </a:lnTo>
                  <a:lnTo>
                    <a:pt x="248" y="324"/>
                  </a:lnTo>
                  <a:lnTo>
                    <a:pt x="238" y="326"/>
                  </a:lnTo>
                  <a:lnTo>
                    <a:pt x="229" y="328"/>
                  </a:lnTo>
                  <a:lnTo>
                    <a:pt x="221" y="332"/>
                  </a:lnTo>
                  <a:lnTo>
                    <a:pt x="215" y="337"/>
                  </a:lnTo>
                  <a:lnTo>
                    <a:pt x="209" y="345"/>
                  </a:lnTo>
                  <a:lnTo>
                    <a:pt x="206" y="351"/>
                  </a:lnTo>
                  <a:lnTo>
                    <a:pt x="202" y="359"/>
                  </a:lnTo>
                  <a:lnTo>
                    <a:pt x="201" y="366"/>
                  </a:lnTo>
                  <a:lnTo>
                    <a:pt x="201" y="376"/>
                  </a:lnTo>
                  <a:lnTo>
                    <a:pt x="202" y="383"/>
                  </a:lnTo>
                  <a:lnTo>
                    <a:pt x="207" y="391"/>
                  </a:lnTo>
                  <a:lnTo>
                    <a:pt x="212" y="399"/>
                  </a:lnTo>
                  <a:lnTo>
                    <a:pt x="220" y="407"/>
                  </a:lnTo>
                  <a:lnTo>
                    <a:pt x="230" y="413"/>
                  </a:lnTo>
                  <a:lnTo>
                    <a:pt x="243" y="419"/>
                  </a:lnTo>
                  <a:lnTo>
                    <a:pt x="243" y="425"/>
                  </a:lnTo>
                  <a:lnTo>
                    <a:pt x="244" y="433"/>
                  </a:lnTo>
                  <a:lnTo>
                    <a:pt x="248" y="438"/>
                  </a:lnTo>
                  <a:lnTo>
                    <a:pt x="254" y="443"/>
                  </a:lnTo>
                  <a:lnTo>
                    <a:pt x="260" y="447"/>
                  </a:lnTo>
                  <a:lnTo>
                    <a:pt x="269" y="449"/>
                  </a:lnTo>
                  <a:lnTo>
                    <a:pt x="279" y="450"/>
                  </a:lnTo>
                  <a:lnTo>
                    <a:pt x="291" y="450"/>
                  </a:lnTo>
                  <a:lnTo>
                    <a:pt x="322" y="449"/>
                  </a:lnTo>
                  <a:lnTo>
                    <a:pt x="321" y="455"/>
                  </a:lnTo>
                  <a:lnTo>
                    <a:pt x="322" y="460"/>
                  </a:lnTo>
                  <a:lnTo>
                    <a:pt x="324" y="463"/>
                  </a:lnTo>
                  <a:lnTo>
                    <a:pt x="328" y="466"/>
                  </a:lnTo>
                  <a:lnTo>
                    <a:pt x="335" y="469"/>
                  </a:lnTo>
                  <a:lnTo>
                    <a:pt x="342" y="470"/>
                  </a:lnTo>
                  <a:lnTo>
                    <a:pt x="355" y="472"/>
                  </a:lnTo>
                  <a:lnTo>
                    <a:pt x="369" y="470"/>
                  </a:lnTo>
                  <a:lnTo>
                    <a:pt x="369" y="467"/>
                  </a:lnTo>
                  <a:lnTo>
                    <a:pt x="370" y="464"/>
                  </a:lnTo>
                  <a:lnTo>
                    <a:pt x="372" y="461"/>
                  </a:lnTo>
                  <a:lnTo>
                    <a:pt x="375" y="460"/>
                  </a:lnTo>
                  <a:lnTo>
                    <a:pt x="380" y="457"/>
                  </a:lnTo>
                  <a:lnTo>
                    <a:pt x="383" y="457"/>
                  </a:lnTo>
                  <a:lnTo>
                    <a:pt x="389" y="455"/>
                  </a:lnTo>
                  <a:lnTo>
                    <a:pt x="398" y="455"/>
                  </a:lnTo>
                  <a:lnTo>
                    <a:pt x="408" y="458"/>
                  </a:lnTo>
                  <a:lnTo>
                    <a:pt x="409" y="458"/>
                  </a:lnTo>
                  <a:lnTo>
                    <a:pt x="414" y="460"/>
                  </a:lnTo>
                  <a:lnTo>
                    <a:pt x="417" y="463"/>
                  </a:lnTo>
                  <a:lnTo>
                    <a:pt x="420" y="466"/>
                  </a:lnTo>
                  <a:lnTo>
                    <a:pt x="420" y="464"/>
                  </a:lnTo>
                  <a:lnTo>
                    <a:pt x="422" y="463"/>
                  </a:lnTo>
                  <a:lnTo>
                    <a:pt x="423" y="461"/>
                  </a:lnTo>
                  <a:lnTo>
                    <a:pt x="423" y="458"/>
                  </a:lnTo>
                  <a:lnTo>
                    <a:pt x="422" y="450"/>
                  </a:lnTo>
                  <a:lnTo>
                    <a:pt x="419" y="443"/>
                  </a:lnTo>
                  <a:lnTo>
                    <a:pt x="419" y="438"/>
                  </a:lnTo>
                  <a:lnTo>
                    <a:pt x="420" y="436"/>
                  </a:lnTo>
                  <a:lnTo>
                    <a:pt x="422" y="435"/>
                  </a:lnTo>
                  <a:lnTo>
                    <a:pt x="416" y="432"/>
                  </a:lnTo>
                  <a:lnTo>
                    <a:pt x="406" y="427"/>
                  </a:lnTo>
                  <a:lnTo>
                    <a:pt x="350" y="447"/>
                  </a:lnTo>
                  <a:lnTo>
                    <a:pt x="372" y="436"/>
                  </a:lnTo>
                  <a:lnTo>
                    <a:pt x="392" y="424"/>
                  </a:lnTo>
                  <a:lnTo>
                    <a:pt x="403" y="424"/>
                  </a:lnTo>
                  <a:lnTo>
                    <a:pt x="395" y="422"/>
                  </a:lnTo>
                  <a:lnTo>
                    <a:pt x="388" y="422"/>
                  </a:lnTo>
                  <a:lnTo>
                    <a:pt x="369" y="424"/>
                  </a:lnTo>
                  <a:lnTo>
                    <a:pt x="361" y="422"/>
                  </a:lnTo>
                  <a:lnTo>
                    <a:pt x="355" y="421"/>
                  </a:lnTo>
                  <a:lnTo>
                    <a:pt x="350" y="418"/>
                  </a:lnTo>
                  <a:lnTo>
                    <a:pt x="347" y="415"/>
                  </a:lnTo>
                  <a:lnTo>
                    <a:pt x="344" y="411"/>
                  </a:lnTo>
                  <a:lnTo>
                    <a:pt x="339" y="404"/>
                  </a:lnTo>
                  <a:lnTo>
                    <a:pt x="335" y="402"/>
                  </a:lnTo>
                  <a:lnTo>
                    <a:pt x="305" y="411"/>
                  </a:lnTo>
                  <a:lnTo>
                    <a:pt x="277" y="421"/>
                  </a:lnTo>
                  <a:lnTo>
                    <a:pt x="299" y="408"/>
                  </a:lnTo>
                  <a:lnTo>
                    <a:pt x="322" y="397"/>
                  </a:lnTo>
                  <a:lnTo>
                    <a:pt x="311" y="394"/>
                  </a:lnTo>
                  <a:lnTo>
                    <a:pt x="302" y="390"/>
                  </a:lnTo>
                  <a:lnTo>
                    <a:pt x="293" y="385"/>
                  </a:lnTo>
                  <a:lnTo>
                    <a:pt x="282" y="382"/>
                  </a:lnTo>
                  <a:lnTo>
                    <a:pt x="260" y="385"/>
                  </a:lnTo>
                  <a:lnTo>
                    <a:pt x="238" y="388"/>
                  </a:lnTo>
                  <a:lnTo>
                    <a:pt x="274" y="377"/>
                  </a:lnTo>
                  <a:lnTo>
                    <a:pt x="232" y="351"/>
                  </a:lnTo>
                  <a:lnTo>
                    <a:pt x="277" y="370"/>
                  </a:lnTo>
                  <a:lnTo>
                    <a:pt x="277" y="363"/>
                  </a:lnTo>
                  <a:lnTo>
                    <a:pt x="277" y="356"/>
                  </a:lnTo>
                  <a:lnTo>
                    <a:pt x="276" y="348"/>
                  </a:lnTo>
                  <a:lnTo>
                    <a:pt x="276" y="342"/>
                  </a:lnTo>
                  <a:lnTo>
                    <a:pt x="277" y="349"/>
                  </a:lnTo>
                  <a:lnTo>
                    <a:pt x="280" y="356"/>
                  </a:lnTo>
                  <a:lnTo>
                    <a:pt x="283" y="363"/>
                  </a:lnTo>
                  <a:lnTo>
                    <a:pt x="285" y="371"/>
                  </a:lnTo>
                  <a:lnTo>
                    <a:pt x="299" y="377"/>
                  </a:lnTo>
                  <a:lnTo>
                    <a:pt x="299" y="376"/>
                  </a:lnTo>
                  <a:lnTo>
                    <a:pt x="297" y="371"/>
                  </a:lnTo>
                  <a:lnTo>
                    <a:pt x="297" y="366"/>
                  </a:lnTo>
                  <a:lnTo>
                    <a:pt x="297" y="359"/>
                  </a:lnTo>
                  <a:lnTo>
                    <a:pt x="296" y="352"/>
                  </a:lnTo>
                  <a:lnTo>
                    <a:pt x="294" y="349"/>
                  </a:lnTo>
                  <a:lnTo>
                    <a:pt x="293" y="348"/>
                  </a:lnTo>
                  <a:lnTo>
                    <a:pt x="290" y="345"/>
                  </a:lnTo>
                  <a:lnTo>
                    <a:pt x="286" y="345"/>
                  </a:lnTo>
                  <a:lnTo>
                    <a:pt x="283" y="345"/>
                  </a:lnTo>
                  <a:lnTo>
                    <a:pt x="274" y="340"/>
                  </a:lnTo>
                  <a:lnTo>
                    <a:pt x="268" y="335"/>
                  </a:lnTo>
                  <a:lnTo>
                    <a:pt x="262" y="331"/>
                  </a:lnTo>
                  <a:lnTo>
                    <a:pt x="257" y="324"/>
                  </a:lnTo>
                  <a:close/>
                  <a:moveTo>
                    <a:pt x="629" y="96"/>
                  </a:moveTo>
                  <a:lnTo>
                    <a:pt x="629" y="96"/>
                  </a:lnTo>
                  <a:lnTo>
                    <a:pt x="635" y="84"/>
                  </a:lnTo>
                  <a:lnTo>
                    <a:pt x="636" y="71"/>
                  </a:lnTo>
                  <a:lnTo>
                    <a:pt x="636" y="62"/>
                  </a:lnTo>
                  <a:lnTo>
                    <a:pt x="635" y="59"/>
                  </a:lnTo>
                  <a:lnTo>
                    <a:pt x="632" y="56"/>
                  </a:lnTo>
                  <a:lnTo>
                    <a:pt x="630" y="53"/>
                  </a:lnTo>
                  <a:lnTo>
                    <a:pt x="627" y="53"/>
                  </a:lnTo>
                  <a:lnTo>
                    <a:pt x="622" y="51"/>
                  </a:lnTo>
                  <a:lnTo>
                    <a:pt x="619" y="53"/>
                  </a:lnTo>
                  <a:lnTo>
                    <a:pt x="610" y="57"/>
                  </a:lnTo>
                  <a:lnTo>
                    <a:pt x="599" y="67"/>
                  </a:lnTo>
                  <a:lnTo>
                    <a:pt x="601" y="68"/>
                  </a:lnTo>
                  <a:lnTo>
                    <a:pt x="602" y="71"/>
                  </a:lnTo>
                  <a:lnTo>
                    <a:pt x="604" y="73"/>
                  </a:lnTo>
                  <a:lnTo>
                    <a:pt x="604" y="76"/>
                  </a:lnTo>
                  <a:lnTo>
                    <a:pt x="605" y="81"/>
                  </a:lnTo>
                  <a:lnTo>
                    <a:pt x="605" y="85"/>
                  </a:lnTo>
                  <a:lnTo>
                    <a:pt x="604" y="91"/>
                  </a:lnTo>
                  <a:lnTo>
                    <a:pt x="604" y="96"/>
                  </a:lnTo>
                  <a:lnTo>
                    <a:pt x="599" y="104"/>
                  </a:lnTo>
                  <a:lnTo>
                    <a:pt x="594" y="110"/>
                  </a:lnTo>
                  <a:lnTo>
                    <a:pt x="594" y="113"/>
                  </a:lnTo>
                  <a:lnTo>
                    <a:pt x="596" y="116"/>
                  </a:lnTo>
                  <a:lnTo>
                    <a:pt x="622" y="68"/>
                  </a:lnTo>
                  <a:lnTo>
                    <a:pt x="604" y="122"/>
                  </a:lnTo>
                  <a:lnTo>
                    <a:pt x="635" y="116"/>
                  </a:lnTo>
                  <a:lnTo>
                    <a:pt x="602" y="129"/>
                  </a:lnTo>
                  <a:lnTo>
                    <a:pt x="599" y="133"/>
                  </a:lnTo>
                  <a:lnTo>
                    <a:pt x="599" y="136"/>
                  </a:lnTo>
                  <a:lnTo>
                    <a:pt x="598" y="143"/>
                  </a:lnTo>
                  <a:lnTo>
                    <a:pt x="596" y="147"/>
                  </a:lnTo>
                  <a:lnTo>
                    <a:pt x="593" y="150"/>
                  </a:lnTo>
                  <a:lnTo>
                    <a:pt x="591" y="152"/>
                  </a:lnTo>
                  <a:lnTo>
                    <a:pt x="629" y="157"/>
                  </a:lnTo>
                  <a:lnTo>
                    <a:pt x="584" y="158"/>
                  </a:lnTo>
                  <a:lnTo>
                    <a:pt x="584" y="160"/>
                  </a:lnTo>
                  <a:lnTo>
                    <a:pt x="579" y="161"/>
                  </a:lnTo>
                  <a:lnTo>
                    <a:pt x="576" y="161"/>
                  </a:lnTo>
                  <a:lnTo>
                    <a:pt x="571" y="166"/>
                  </a:lnTo>
                  <a:lnTo>
                    <a:pt x="570" y="177"/>
                  </a:lnTo>
                  <a:lnTo>
                    <a:pt x="568" y="180"/>
                  </a:lnTo>
                  <a:lnTo>
                    <a:pt x="566" y="186"/>
                  </a:lnTo>
                  <a:lnTo>
                    <a:pt x="563" y="189"/>
                  </a:lnTo>
                  <a:lnTo>
                    <a:pt x="593" y="203"/>
                  </a:lnTo>
                  <a:lnTo>
                    <a:pt x="548" y="199"/>
                  </a:lnTo>
                  <a:lnTo>
                    <a:pt x="540" y="202"/>
                  </a:lnTo>
                  <a:lnTo>
                    <a:pt x="538" y="203"/>
                  </a:lnTo>
                  <a:lnTo>
                    <a:pt x="540" y="203"/>
                  </a:lnTo>
                  <a:lnTo>
                    <a:pt x="540" y="206"/>
                  </a:lnTo>
                  <a:lnTo>
                    <a:pt x="542" y="209"/>
                  </a:lnTo>
                  <a:lnTo>
                    <a:pt x="542" y="211"/>
                  </a:lnTo>
                  <a:lnTo>
                    <a:pt x="542" y="214"/>
                  </a:lnTo>
                  <a:lnTo>
                    <a:pt x="542" y="217"/>
                  </a:lnTo>
                  <a:lnTo>
                    <a:pt x="542" y="220"/>
                  </a:lnTo>
                  <a:lnTo>
                    <a:pt x="540" y="222"/>
                  </a:lnTo>
                  <a:lnTo>
                    <a:pt x="540" y="225"/>
                  </a:lnTo>
                  <a:lnTo>
                    <a:pt x="542" y="228"/>
                  </a:lnTo>
                  <a:lnTo>
                    <a:pt x="537" y="230"/>
                  </a:lnTo>
                  <a:lnTo>
                    <a:pt x="535" y="231"/>
                  </a:lnTo>
                  <a:lnTo>
                    <a:pt x="556" y="241"/>
                  </a:lnTo>
                  <a:lnTo>
                    <a:pt x="532" y="237"/>
                  </a:lnTo>
                  <a:lnTo>
                    <a:pt x="526" y="244"/>
                  </a:lnTo>
                  <a:lnTo>
                    <a:pt x="521" y="248"/>
                  </a:lnTo>
                  <a:lnTo>
                    <a:pt x="515" y="253"/>
                  </a:lnTo>
                  <a:lnTo>
                    <a:pt x="526" y="255"/>
                  </a:lnTo>
                  <a:lnTo>
                    <a:pt x="535" y="258"/>
                  </a:lnTo>
                  <a:lnTo>
                    <a:pt x="551" y="262"/>
                  </a:lnTo>
                  <a:lnTo>
                    <a:pt x="562" y="264"/>
                  </a:lnTo>
                  <a:lnTo>
                    <a:pt x="570" y="264"/>
                  </a:lnTo>
                  <a:lnTo>
                    <a:pt x="576" y="261"/>
                  </a:lnTo>
                  <a:lnTo>
                    <a:pt x="577" y="258"/>
                  </a:lnTo>
                  <a:lnTo>
                    <a:pt x="577" y="255"/>
                  </a:lnTo>
                  <a:lnTo>
                    <a:pt x="576" y="247"/>
                  </a:lnTo>
                  <a:lnTo>
                    <a:pt x="573" y="237"/>
                  </a:lnTo>
                  <a:lnTo>
                    <a:pt x="565" y="225"/>
                  </a:lnTo>
                  <a:lnTo>
                    <a:pt x="576" y="227"/>
                  </a:lnTo>
                  <a:lnTo>
                    <a:pt x="585" y="227"/>
                  </a:lnTo>
                  <a:lnTo>
                    <a:pt x="593" y="225"/>
                  </a:lnTo>
                  <a:lnTo>
                    <a:pt x="599" y="222"/>
                  </a:lnTo>
                  <a:lnTo>
                    <a:pt x="604" y="217"/>
                  </a:lnTo>
                  <a:lnTo>
                    <a:pt x="607" y="209"/>
                  </a:lnTo>
                  <a:lnTo>
                    <a:pt x="608" y="200"/>
                  </a:lnTo>
                  <a:lnTo>
                    <a:pt x="607" y="189"/>
                  </a:lnTo>
                  <a:lnTo>
                    <a:pt x="622" y="180"/>
                  </a:lnTo>
                  <a:lnTo>
                    <a:pt x="636" y="171"/>
                  </a:lnTo>
                  <a:lnTo>
                    <a:pt x="646" y="161"/>
                  </a:lnTo>
                  <a:lnTo>
                    <a:pt x="654" y="154"/>
                  </a:lnTo>
                  <a:lnTo>
                    <a:pt x="657" y="146"/>
                  </a:lnTo>
                  <a:lnTo>
                    <a:pt x="658" y="143"/>
                  </a:lnTo>
                  <a:lnTo>
                    <a:pt x="657" y="140"/>
                  </a:lnTo>
                  <a:lnTo>
                    <a:pt x="655" y="136"/>
                  </a:lnTo>
                  <a:lnTo>
                    <a:pt x="652" y="133"/>
                  </a:lnTo>
                  <a:lnTo>
                    <a:pt x="644" y="127"/>
                  </a:lnTo>
                  <a:lnTo>
                    <a:pt x="647" y="119"/>
                  </a:lnTo>
                  <a:lnTo>
                    <a:pt x="647" y="112"/>
                  </a:lnTo>
                  <a:lnTo>
                    <a:pt x="647" y="107"/>
                  </a:lnTo>
                  <a:lnTo>
                    <a:pt x="647" y="102"/>
                  </a:lnTo>
                  <a:lnTo>
                    <a:pt x="644" y="99"/>
                  </a:lnTo>
                  <a:lnTo>
                    <a:pt x="640" y="98"/>
                  </a:lnTo>
                  <a:lnTo>
                    <a:pt x="635" y="96"/>
                  </a:lnTo>
                  <a:lnTo>
                    <a:pt x="629" y="96"/>
                  </a:lnTo>
                  <a:close/>
                  <a:moveTo>
                    <a:pt x="563" y="59"/>
                  </a:moveTo>
                  <a:lnTo>
                    <a:pt x="543" y="116"/>
                  </a:lnTo>
                  <a:lnTo>
                    <a:pt x="523" y="77"/>
                  </a:lnTo>
                  <a:lnTo>
                    <a:pt x="537" y="127"/>
                  </a:lnTo>
                  <a:lnTo>
                    <a:pt x="514" y="168"/>
                  </a:lnTo>
                  <a:lnTo>
                    <a:pt x="501" y="130"/>
                  </a:lnTo>
                  <a:lnTo>
                    <a:pt x="509" y="171"/>
                  </a:lnTo>
                  <a:lnTo>
                    <a:pt x="490" y="209"/>
                  </a:lnTo>
                  <a:lnTo>
                    <a:pt x="475" y="192"/>
                  </a:lnTo>
                  <a:lnTo>
                    <a:pt x="487" y="216"/>
                  </a:lnTo>
                  <a:lnTo>
                    <a:pt x="481" y="258"/>
                  </a:lnTo>
                  <a:lnTo>
                    <a:pt x="493" y="227"/>
                  </a:lnTo>
                  <a:lnTo>
                    <a:pt x="521" y="209"/>
                  </a:lnTo>
                  <a:lnTo>
                    <a:pt x="495" y="217"/>
                  </a:lnTo>
                  <a:lnTo>
                    <a:pt x="518" y="177"/>
                  </a:lnTo>
                  <a:lnTo>
                    <a:pt x="559" y="160"/>
                  </a:lnTo>
                  <a:lnTo>
                    <a:pt x="521" y="168"/>
                  </a:lnTo>
                  <a:lnTo>
                    <a:pt x="549" y="118"/>
                  </a:lnTo>
                  <a:lnTo>
                    <a:pt x="590" y="93"/>
                  </a:lnTo>
                  <a:lnTo>
                    <a:pt x="552" y="108"/>
                  </a:lnTo>
                  <a:lnTo>
                    <a:pt x="563" y="59"/>
                  </a:lnTo>
                  <a:close/>
                  <a:moveTo>
                    <a:pt x="587" y="110"/>
                  </a:moveTo>
                  <a:lnTo>
                    <a:pt x="587" y="110"/>
                  </a:lnTo>
                  <a:lnTo>
                    <a:pt x="591" y="105"/>
                  </a:lnTo>
                  <a:lnTo>
                    <a:pt x="596" y="99"/>
                  </a:lnTo>
                  <a:lnTo>
                    <a:pt x="599" y="91"/>
                  </a:lnTo>
                  <a:lnTo>
                    <a:pt x="601" y="84"/>
                  </a:lnTo>
                  <a:lnTo>
                    <a:pt x="599" y="77"/>
                  </a:lnTo>
                  <a:lnTo>
                    <a:pt x="596" y="70"/>
                  </a:lnTo>
                  <a:lnTo>
                    <a:pt x="590" y="65"/>
                  </a:lnTo>
                  <a:lnTo>
                    <a:pt x="579" y="60"/>
                  </a:lnTo>
                  <a:lnTo>
                    <a:pt x="580" y="56"/>
                  </a:lnTo>
                  <a:lnTo>
                    <a:pt x="580" y="51"/>
                  </a:lnTo>
                  <a:lnTo>
                    <a:pt x="579" y="46"/>
                  </a:lnTo>
                  <a:lnTo>
                    <a:pt x="576" y="43"/>
                  </a:lnTo>
                  <a:lnTo>
                    <a:pt x="573" y="42"/>
                  </a:lnTo>
                  <a:lnTo>
                    <a:pt x="570" y="40"/>
                  </a:lnTo>
                  <a:lnTo>
                    <a:pt x="560" y="39"/>
                  </a:lnTo>
                  <a:lnTo>
                    <a:pt x="552" y="39"/>
                  </a:lnTo>
                  <a:lnTo>
                    <a:pt x="545" y="42"/>
                  </a:lnTo>
                  <a:lnTo>
                    <a:pt x="540" y="46"/>
                  </a:lnTo>
                  <a:lnTo>
                    <a:pt x="538" y="49"/>
                  </a:lnTo>
                  <a:lnTo>
                    <a:pt x="540" y="53"/>
                  </a:lnTo>
                  <a:lnTo>
                    <a:pt x="532" y="54"/>
                  </a:lnTo>
                  <a:lnTo>
                    <a:pt x="526" y="60"/>
                  </a:lnTo>
                  <a:lnTo>
                    <a:pt x="518" y="67"/>
                  </a:lnTo>
                  <a:lnTo>
                    <a:pt x="514" y="76"/>
                  </a:lnTo>
                  <a:lnTo>
                    <a:pt x="509" y="85"/>
                  </a:lnTo>
                  <a:lnTo>
                    <a:pt x="507" y="96"/>
                  </a:lnTo>
                  <a:lnTo>
                    <a:pt x="509" y="107"/>
                  </a:lnTo>
                  <a:lnTo>
                    <a:pt x="512" y="112"/>
                  </a:lnTo>
                  <a:lnTo>
                    <a:pt x="515" y="116"/>
                  </a:lnTo>
                  <a:lnTo>
                    <a:pt x="509" y="113"/>
                  </a:lnTo>
                  <a:lnTo>
                    <a:pt x="501" y="113"/>
                  </a:lnTo>
                  <a:lnTo>
                    <a:pt x="493" y="116"/>
                  </a:lnTo>
                  <a:lnTo>
                    <a:pt x="487" y="122"/>
                  </a:lnTo>
                  <a:lnTo>
                    <a:pt x="482" y="130"/>
                  </a:lnTo>
                  <a:lnTo>
                    <a:pt x="481" y="136"/>
                  </a:lnTo>
                  <a:lnTo>
                    <a:pt x="481" y="143"/>
                  </a:lnTo>
                  <a:lnTo>
                    <a:pt x="481" y="149"/>
                  </a:lnTo>
                  <a:lnTo>
                    <a:pt x="482" y="157"/>
                  </a:lnTo>
                  <a:lnTo>
                    <a:pt x="484" y="166"/>
                  </a:lnTo>
                  <a:lnTo>
                    <a:pt x="487" y="175"/>
                  </a:lnTo>
                  <a:lnTo>
                    <a:pt x="479" y="175"/>
                  </a:lnTo>
                  <a:lnTo>
                    <a:pt x="472" y="177"/>
                  </a:lnTo>
                  <a:lnTo>
                    <a:pt x="467" y="180"/>
                  </a:lnTo>
                  <a:lnTo>
                    <a:pt x="462" y="185"/>
                  </a:lnTo>
                  <a:lnTo>
                    <a:pt x="459" y="189"/>
                  </a:lnTo>
                  <a:lnTo>
                    <a:pt x="458" y="196"/>
                  </a:lnTo>
                  <a:lnTo>
                    <a:pt x="456" y="209"/>
                  </a:lnTo>
                  <a:lnTo>
                    <a:pt x="458" y="223"/>
                  </a:lnTo>
                  <a:lnTo>
                    <a:pt x="461" y="237"/>
                  </a:lnTo>
                  <a:lnTo>
                    <a:pt x="465" y="256"/>
                  </a:lnTo>
                  <a:lnTo>
                    <a:pt x="475" y="276"/>
                  </a:lnTo>
                  <a:lnTo>
                    <a:pt x="493" y="264"/>
                  </a:lnTo>
                  <a:lnTo>
                    <a:pt x="509" y="253"/>
                  </a:lnTo>
                  <a:lnTo>
                    <a:pt x="520" y="242"/>
                  </a:lnTo>
                  <a:lnTo>
                    <a:pt x="529" y="233"/>
                  </a:lnTo>
                  <a:lnTo>
                    <a:pt x="534" y="223"/>
                  </a:lnTo>
                  <a:lnTo>
                    <a:pt x="537" y="214"/>
                  </a:lnTo>
                  <a:lnTo>
                    <a:pt x="534" y="206"/>
                  </a:lnTo>
                  <a:lnTo>
                    <a:pt x="529" y="199"/>
                  </a:lnTo>
                  <a:lnTo>
                    <a:pt x="542" y="196"/>
                  </a:lnTo>
                  <a:lnTo>
                    <a:pt x="549" y="192"/>
                  </a:lnTo>
                  <a:lnTo>
                    <a:pt x="557" y="188"/>
                  </a:lnTo>
                  <a:lnTo>
                    <a:pt x="562" y="183"/>
                  </a:lnTo>
                  <a:lnTo>
                    <a:pt x="565" y="177"/>
                  </a:lnTo>
                  <a:lnTo>
                    <a:pt x="565" y="169"/>
                  </a:lnTo>
                  <a:lnTo>
                    <a:pt x="565" y="161"/>
                  </a:lnTo>
                  <a:lnTo>
                    <a:pt x="563" y="154"/>
                  </a:lnTo>
                  <a:lnTo>
                    <a:pt x="571" y="155"/>
                  </a:lnTo>
                  <a:lnTo>
                    <a:pt x="577" y="155"/>
                  </a:lnTo>
                  <a:lnTo>
                    <a:pt x="584" y="152"/>
                  </a:lnTo>
                  <a:lnTo>
                    <a:pt x="588" y="147"/>
                  </a:lnTo>
                  <a:lnTo>
                    <a:pt x="593" y="141"/>
                  </a:lnTo>
                  <a:lnTo>
                    <a:pt x="593" y="132"/>
                  </a:lnTo>
                  <a:lnTo>
                    <a:pt x="591" y="121"/>
                  </a:lnTo>
                  <a:lnTo>
                    <a:pt x="587" y="110"/>
                  </a:lnTo>
                  <a:close/>
                  <a:moveTo>
                    <a:pt x="479" y="49"/>
                  </a:moveTo>
                  <a:lnTo>
                    <a:pt x="498" y="90"/>
                  </a:lnTo>
                  <a:lnTo>
                    <a:pt x="493" y="110"/>
                  </a:lnTo>
                  <a:lnTo>
                    <a:pt x="492" y="112"/>
                  </a:lnTo>
                  <a:lnTo>
                    <a:pt x="489" y="113"/>
                  </a:lnTo>
                  <a:lnTo>
                    <a:pt x="487" y="115"/>
                  </a:lnTo>
                  <a:lnTo>
                    <a:pt x="486" y="116"/>
                  </a:lnTo>
                  <a:lnTo>
                    <a:pt x="458" y="85"/>
                  </a:lnTo>
                  <a:lnTo>
                    <a:pt x="482" y="121"/>
                  </a:lnTo>
                  <a:lnTo>
                    <a:pt x="481" y="121"/>
                  </a:lnTo>
                  <a:lnTo>
                    <a:pt x="479" y="124"/>
                  </a:lnTo>
                  <a:lnTo>
                    <a:pt x="478" y="126"/>
                  </a:lnTo>
                  <a:lnTo>
                    <a:pt x="478" y="129"/>
                  </a:lnTo>
                  <a:lnTo>
                    <a:pt x="476" y="132"/>
                  </a:lnTo>
                  <a:lnTo>
                    <a:pt x="476" y="135"/>
                  </a:lnTo>
                  <a:lnTo>
                    <a:pt x="475" y="138"/>
                  </a:lnTo>
                  <a:lnTo>
                    <a:pt x="475" y="143"/>
                  </a:lnTo>
                  <a:lnTo>
                    <a:pt x="475" y="146"/>
                  </a:lnTo>
                  <a:lnTo>
                    <a:pt x="475" y="150"/>
                  </a:lnTo>
                  <a:lnTo>
                    <a:pt x="476" y="154"/>
                  </a:lnTo>
                  <a:lnTo>
                    <a:pt x="476" y="158"/>
                  </a:lnTo>
                  <a:lnTo>
                    <a:pt x="479" y="169"/>
                  </a:lnTo>
                  <a:lnTo>
                    <a:pt x="478" y="169"/>
                  </a:lnTo>
                  <a:lnTo>
                    <a:pt x="473" y="171"/>
                  </a:lnTo>
                  <a:lnTo>
                    <a:pt x="470" y="172"/>
                  </a:lnTo>
                  <a:lnTo>
                    <a:pt x="444" y="147"/>
                  </a:lnTo>
                  <a:lnTo>
                    <a:pt x="465" y="175"/>
                  </a:lnTo>
                  <a:lnTo>
                    <a:pt x="462" y="177"/>
                  </a:lnTo>
                  <a:lnTo>
                    <a:pt x="461" y="178"/>
                  </a:lnTo>
                  <a:lnTo>
                    <a:pt x="458" y="182"/>
                  </a:lnTo>
                  <a:lnTo>
                    <a:pt x="456" y="185"/>
                  </a:lnTo>
                  <a:lnTo>
                    <a:pt x="454" y="188"/>
                  </a:lnTo>
                  <a:lnTo>
                    <a:pt x="453" y="191"/>
                  </a:lnTo>
                  <a:lnTo>
                    <a:pt x="453" y="196"/>
                  </a:lnTo>
                  <a:lnTo>
                    <a:pt x="451" y="199"/>
                  </a:lnTo>
                  <a:lnTo>
                    <a:pt x="451" y="202"/>
                  </a:lnTo>
                  <a:lnTo>
                    <a:pt x="451" y="209"/>
                  </a:lnTo>
                  <a:lnTo>
                    <a:pt x="453" y="220"/>
                  </a:lnTo>
                  <a:lnTo>
                    <a:pt x="456" y="239"/>
                  </a:lnTo>
                  <a:lnTo>
                    <a:pt x="459" y="250"/>
                  </a:lnTo>
                  <a:lnTo>
                    <a:pt x="450" y="245"/>
                  </a:lnTo>
                  <a:lnTo>
                    <a:pt x="439" y="236"/>
                  </a:lnTo>
                  <a:lnTo>
                    <a:pt x="434" y="228"/>
                  </a:lnTo>
                  <a:lnTo>
                    <a:pt x="430" y="219"/>
                  </a:lnTo>
                  <a:lnTo>
                    <a:pt x="430" y="213"/>
                  </a:lnTo>
                  <a:lnTo>
                    <a:pt x="431" y="205"/>
                  </a:lnTo>
                  <a:lnTo>
                    <a:pt x="433" y="200"/>
                  </a:lnTo>
                  <a:lnTo>
                    <a:pt x="437" y="197"/>
                  </a:lnTo>
                  <a:lnTo>
                    <a:pt x="442" y="196"/>
                  </a:lnTo>
                  <a:lnTo>
                    <a:pt x="447" y="196"/>
                  </a:lnTo>
                  <a:lnTo>
                    <a:pt x="439" y="182"/>
                  </a:lnTo>
                  <a:lnTo>
                    <a:pt x="434" y="171"/>
                  </a:lnTo>
                  <a:lnTo>
                    <a:pt x="431" y="161"/>
                  </a:lnTo>
                  <a:lnTo>
                    <a:pt x="430" y="154"/>
                  </a:lnTo>
                  <a:lnTo>
                    <a:pt x="430" y="147"/>
                  </a:lnTo>
                  <a:lnTo>
                    <a:pt x="431" y="141"/>
                  </a:lnTo>
                  <a:lnTo>
                    <a:pt x="433" y="138"/>
                  </a:lnTo>
                  <a:lnTo>
                    <a:pt x="436" y="135"/>
                  </a:lnTo>
                  <a:lnTo>
                    <a:pt x="444" y="133"/>
                  </a:lnTo>
                  <a:lnTo>
                    <a:pt x="451" y="132"/>
                  </a:lnTo>
                  <a:lnTo>
                    <a:pt x="458" y="133"/>
                  </a:lnTo>
                  <a:lnTo>
                    <a:pt x="456" y="132"/>
                  </a:lnTo>
                  <a:lnTo>
                    <a:pt x="454" y="130"/>
                  </a:lnTo>
                  <a:lnTo>
                    <a:pt x="450" y="122"/>
                  </a:lnTo>
                  <a:lnTo>
                    <a:pt x="447" y="116"/>
                  </a:lnTo>
                  <a:lnTo>
                    <a:pt x="445" y="113"/>
                  </a:lnTo>
                  <a:lnTo>
                    <a:pt x="440" y="104"/>
                  </a:lnTo>
                  <a:lnTo>
                    <a:pt x="437" y="95"/>
                  </a:lnTo>
                  <a:lnTo>
                    <a:pt x="436" y="84"/>
                  </a:lnTo>
                  <a:lnTo>
                    <a:pt x="437" y="76"/>
                  </a:lnTo>
                  <a:lnTo>
                    <a:pt x="440" y="70"/>
                  </a:lnTo>
                  <a:lnTo>
                    <a:pt x="442" y="67"/>
                  </a:lnTo>
                  <a:lnTo>
                    <a:pt x="445" y="65"/>
                  </a:lnTo>
                  <a:lnTo>
                    <a:pt x="448" y="65"/>
                  </a:lnTo>
                  <a:lnTo>
                    <a:pt x="453" y="65"/>
                  </a:lnTo>
                  <a:lnTo>
                    <a:pt x="462" y="68"/>
                  </a:lnTo>
                  <a:lnTo>
                    <a:pt x="459" y="53"/>
                  </a:lnTo>
                  <a:lnTo>
                    <a:pt x="461" y="40"/>
                  </a:lnTo>
                  <a:lnTo>
                    <a:pt x="464" y="32"/>
                  </a:lnTo>
                  <a:lnTo>
                    <a:pt x="468" y="26"/>
                  </a:lnTo>
                  <a:lnTo>
                    <a:pt x="476" y="25"/>
                  </a:lnTo>
                  <a:lnTo>
                    <a:pt x="482" y="26"/>
                  </a:lnTo>
                  <a:lnTo>
                    <a:pt x="490" y="31"/>
                  </a:lnTo>
                  <a:lnTo>
                    <a:pt x="498" y="39"/>
                  </a:lnTo>
                  <a:lnTo>
                    <a:pt x="500" y="37"/>
                  </a:lnTo>
                  <a:lnTo>
                    <a:pt x="500" y="34"/>
                  </a:lnTo>
                  <a:lnTo>
                    <a:pt x="500" y="28"/>
                  </a:lnTo>
                  <a:lnTo>
                    <a:pt x="501" y="18"/>
                  </a:lnTo>
                  <a:lnTo>
                    <a:pt x="503" y="14"/>
                  </a:lnTo>
                  <a:lnTo>
                    <a:pt x="507" y="9"/>
                  </a:lnTo>
                  <a:lnTo>
                    <a:pt x="512" y="4"/>
                  </a:lnTo>
                  <a:lnTo>
                    <a:pt x="517" y="1"/>
                  </a:lnTo>
                  <a:lnTo>
                    <a:pt x="520" y="0"/>
                  </a:lnTo>
                  <a:lnTo>
                    <a:pt x="524" y="0"/>
                  </a:lnTo>
                  <a:lnTo>
                    <a:pt x="528" y="0"/>
                  </a:lnTo>
                  <a:lnTo>
                    <a:pt x="532" y="1"/>
                  </a:lnTo>
                  <a:lnTo>
                    <a:pt x="537" y="6"/>
                  </a:lnTo>
                  <a:lnTo>
                    <a:pt x="542" y="14"/>
                  </a:lnTo>
                  <a:lnTo>
                    <a:pt x="545" y="21"/>
                  </a:lnTo>
                  <a:lnTo>
                    <a:pt x="545" y="29"/>
                  </a:lnTo>
                  <a:lnTo>
                    <a:pt x="543" y="37"/>
                  </a:lnTo>
                  <a:lnTo>
                    <a:pt x="542" y="37"/>
                  </a:lnTo>
                  <a:lnTo>
                    <a:pt x="540" y="39"/>
                  </a:lnTo>
                  <a:lnTo>
                    <a:pt x="538" y="40"/>
                  </a:lnTo>
                  <a:lnTo>
                    <a:pt x="537" y="42"/>
                  </a:lnTo>
                  <a:lnTo>
                    <a:pt x="535" y="43"/>
                  </a:lnTo>
                  <a:lnTo>
                    <a:pt x="534" y="46"/>
                  </a:lnTo>
                  <a:lnTo>
                    <a:pt x="534" y="48"/>
                  </a:lnTo>
                  <a:lnTo>
                    <a:pt x="528" y="51"/>
                  </a:lnTo>
                  <a:lnTo>
                    <a:pt x="521" y="56"/>
                  </a:lnTo>
                  <a:lnTo>
                    <a:pt x="517" y="62"/>
                  </a:lnTo>
                  <a:lnTo>
                    <a:pt x="515" y="62"/>
                  </a:lnTo>
                  <a:lnTo>
                    <a:pt x="524" y="20"/>
                  </a:lnTo>
                  <a:lnTo>
                    <a:pt x="503" y="84"/>
                  </a:lnTo>
                  <a:lnTo>
                    <a:pt x="479" y="49"/>
                  </a:lnTo>
                  <a:close/>
                  <a:moveTo>
                    <a:pt x="512" y="273"/>
                  </a:moveTo>
                  <a:lnTo>
                    <a:pt x="512" y="273"/>
                  </a:lnTo>
                  <a:lnTo>
                    <a:pt x="506" y="272"/>
                  </a:lnTo>
                  <a:lnTo>
                    <a:pt x="500" y="273"/>
                  </a:lnTo>
                  <a:lnTo>
                    <a:pt x="493" y="278"/>
                  </a:lnTo>
                  <a:lnTo>
                    <a:pt x="487" y="286"/>
                  </a:lnTo>
                  <a:lnTo>
                    <a:pt x="482" y="284"/>
                  </a:lnTo>
                  <a:lnTo>
                    <a:pt x="476" y="283"/>
                  </a:lnTo>
                  <a:lnTo>
                    <a:pt x="473" y="286"/>
                  </a:lnTo>
                  <a:lnTo>
                    <a:pt x="462" y="262"/>
                  </a:lnTo>
                  <a:lnTo>
                    <a:pt x="459" y="270"/>
                  </a:lnTo>
                  <a:lnTo>
                    <a:pt x="451" y="265"/>
                  </a:lnTo>
                  <a:lnTo>
                    <a:pt x="445" y="262"/>
                  </a:lnTo>
                  <a:lnTo>
                    <a:pt x="439" y="262"/>
                  </a:lnTo>
                  <a:lnTo>
                    <a:pt x="434" y="265"/>
                  </a:lnTo>
                  <a:lnTo>
                    <a:pt x="430" y="255"/>
                  </a:lnTo>
                  <a:lnTo>
                    <a:pt x="425" y="248"/>
                  </a:lnTo>
                  <a:lnTo>
                    <a:pt x="419" y="244"/>
                  </a:lnTo>
                  <a:lnTo>
                    <a:pt x="414" y="244"/>
                  </a:lnTo>
                  <a:lnTo>
                    <a:pt x="411" y="244"/>
                  </a:lnTo>
                  <a:lnTo>
                    <a:pt x="408" y="245"/>
                  </a:lnTo>
                  <a:lnTo>
                    <a:pt x="405" y="247"/>
                  </a:lnTo>
                  <a:lnTo>
                    <a:pt x="400" y="256"/>
                  </a:lnTo>
                  <a:lnTo>
                    <a:pt x="398" y="267"/>
                  </a:lnTo>
                  <a:lnTo>
                    <a:pt x="400" y="279"/>
                  </a:lnTo>
                  <a:lnTo>
                    <a:pt x="403" y="290"/>
                  </a:lnTo>
                  <a:lnTo>
                    <a:pt x="409" y="300"/>
                  </a:lnTo>
                  <a:lnTo>
                    <a:pt x="412" y="303"/>
                  </a:lnTo>
                  <a:lnTo>
                    <a:pt x="417" y="306"/>
                  </a:lnTo>
                  <a:lnTo>
                    <a:pt x="420" y="306"/>
                  </a:lnTo>
                  <a:lnTo>
                    <a:pt x="423" y="306"/>
                  </a:lnTo>
                  <a:lnTo>
                    <a:pt x="428" y="304"/>
                  </a:lnTo>
                  <a:lnTo>
                    <a:pt x="430" y="303"/>
                  </a:lnTo>
                  <a:lnTo>
                    <a:pt x="434" y="295"/>
                  </a:lnTo>
                  <a:lnTo>
                    <a:pt x="437" y="286"/>
                  </a:lnTo>
                  <a:lnTo>
                    <a:pt x="436" y="275"/>
                  </a:lnTo>
                  <a:lnTo>
                    <a:pt x="439" y="273"/>
                  </a:lnTo>
                  <a:lnTo>
                    <a:pt x="442" y="272"/>
                  </a:lnTo>
                  <a:lnTo>
                    <a:pt x="447" y="275"/>
                  </a:lnTo>
                  <a:lnTo>
                    <a:pt x="451" y="278"/>
                  </a:lnTo>
                  <a:lnTo>
                    <a:pt x="454" y="284"/>
                  </a:lnTo>
                  <a:lnTo>
                    <a:pt x="453" y="289"/>
                  </a:lnTo>
                  <a:lnTo>
                    <a:pt x="444" y="318"/>
                  </a:lnTo>
                  <a:lnTo>
                    <a:pt x="439" y="359"/>
                  </a:lnTo>
                  <a:lnTo>
                    <a:pt x="454" y="435"/>
                  </a:lnTo>
                  <a:lnTo>
                    <a:pt x="472" y="436"/>
                  </a:lnTo>
                  <a:lnTo>
                    <a:pt x="467" y="418"/>
                  </a:lnTo>
                  <a:lnTo>
                    <a:pt x="464" y="399"/>
                  </a:lnTo>
                  <a:lnTo>
                    <a:pt x="462" y="380"/>
                  </a:lnTo>
                  <a:lnTo>
                    <a:pt x="461" y="363"/>
                  </a:lnTo>
                  <a:lnTo>
                    <a:pt x="461" y="345"/>
                  </a:lnTo>
                  <a:lnTo>
                    <a:pt x="462" y="328"/>
                  </a:lnTo>
                  <a:lnTo>
                    <a:pt x="465" y="310"/>
                  </a:lnTo>
                  <a:lnTo>
                    <a:pt x="470" y="293"/>
                  </a:lnTo>
                  <a:lnTo>
                    <a:pt x="473" y="290"/>
                  </a:lnTo>
                  <a:lnTo>
                    <a:pt x="476" y="289"/>
                  </a:lnTo>
                  <a:lnTo>
                    <a:pt x="479" y="290"/>
                  </a:lnTo>
                  <a:lnTo>
                    <a:pt x="482" y="293"/>
                  </a:lnTo>
                  <a:lnTo>
                    <a:pt x="479" y="303"/>
                  </a:lnTo>
                  <a:lnTo>
                    <a:pt x="479" y="314"/>
                  </a:lnTo>
                  <a:lnTo>
                    <a:pt x="482" y="321"/>
                  </a:lnTo>
                  <a:lnTo>
                    <a:pt x="484" y="324"/>
                  </a:lnTo>
                  <a:lnTo>
                    <a:pt x="487" y="326"/>
                  </a:lnTo>
                  <a:lnTo>
                    <a:pt x="492" y="328"/>
                  </a:lnTo>
                  <a:lnTo>
                    <a:pt x="495" y="328"/>
                  </a:lnTo>
                  <a:lnTo>
                    <a:pt x="503" y="324"/>
                  </a:lnTo>
                  <a:lnTo>
                    <a:pt x="510" y="317"/>
                  </a:lnTo>
                  <a:lnTo>
                    <a:pt x="517" y="307"/>
                  </a:lnTo>
                  <a:lnTo>
                    <a:pt x="520" y="296"/>
                  </a:lnTo>
                  <a:lnTo>
                    <a:pt x="521" y="287"/>
                  </a:lnTo>
                  <a:lnTo>
                    <a:pt x="518" y="278"/>
                  </a:lnTo>
                  <a:lnTo>
                    <a:pt x="515" y="275"/>
                  </a:lnTo>
                  <a:lnTo>
                    <a:pt x="512" y="273"/>
                  </a:lnTo>
                  <a:close/>
                  <a:moveTo>
                    <a:pt x="397" y="250"/>
                  </a:moveTo>
                  <a:lnTo>
                    <a:pt x="397" y="250"/>
                  </a:lnTo>
                  <a:lnTo>
                    <a:pt x="388" y="253"/>
                  </a:lnTo>
                  <a:lnTo>
                    <a:pt x="380" y="256"/>
                  </a:lnTo>
                  <a:lnTo>
                    <a:pt x="374" y="261"/>
                  </a:lnTo>
                  <a:lnTo>
                    <a:pt x="369" y="267"/>
                  </a:lnTo>
                  <a:lnTo>
                    <a:pt x="366" y="276"/>
                  </a:lnTo>
                  <a:lnTo>
                    <a:pt x="367" y="283"/>
                  </a:lnTo>
                  <a:lnTo>
                    <a:pt x="370" y="290"/>
                  </a:lnTo>
                  <a:lnTo>
                    <a:pt x="374" y="293"/>
                  </a:lnTo>
                  <a:lnTo>
                    <a:pt x="378" y="292"/>
                  </a:lnTo>
                  <a:lnTo>
                    <a:pt x="383" y="292"/>
                  </a:lnTo>
                  <a:lnTo>
                    <a:pt x="388" y="292"/>
                  </a:lnTo>
                  <a:lnTo>
                    <a:pt x="392" y="292"/>
                  </a:lnTo>
                  <a:lnTo>
                    <a:pt x="397" y="293"/>
                  </a:lnTo>
                  <a:lnTo>
                    <a:pt x="398" y="295"/>
                  </a:lnTo>
                  <a:lnTo>
                    <a:pt x="395" y="284"/>
                  </a:lnTo>
                  <a:lnTo>
                    <a:pt x="394" y="281"/>
                  </a:lnTo>
                  <a:lnTo>
                    <a:pt x="394" y="270"/>
                  </a:lnTo>
                  <a:lnTo>
                    <a:pt x="394" y="259"/>
                  </a:lnTo>
                  <a:lnTo>
                    <a:pt x="397" y="251"/>
                  </a:lnTo>
                  <a:lnTo>
                    <a:pt x="397" y="250"/>
                  </a:lnTo>
                  <a:close/>
                  <a:moveTo>
                    <a:pt x="372" y="223"/>
                  </a:moveTo>
                  <a:lnTo>
                    <a:pt x="372" y="223"/>
                  </a:lnTo>
                  <a:lnTo>
                    <a:pt x="369" y="223"/>
                  </a:lnTo>
                  <a:lnTo>
                    <a:pt x="364" y="225"/>
                  </a:lnTo>
                  <a:lnTo>
                    <a:pt x="361" y="228"/>
                  </a:lnTo>
                  <a:lnTo>
                    <a:pt x="358" y="231"/>
                  </a:lnTo>
                  <a:lnTo>
                    <a:pt x="353" y="241"/>
                  </a:lnTo>
                  <a:lnTo>
                    <a:pt x="352" y="253"/>
                  </a:lnTo>
                  <a:lnTo>
                    <a:pt x="353" y="262"/>
                  </a:lnTo>
                  <a:lnTo>
                    <a:pt x="358" y="269"/>
                  </a:lnTo>
                  <a:lnTo>
                    <a:pt x="361" y="273"/>
                  </a:lnTo>
                  <a:lnTo>
                    <a:pt x="364" y="267"/>
                  </a:lnTo>
                  <a:lnTo>
                    <a:pt x="369" y="259"/>
                  </a:lnTo>
                  <a:lnTo>
                    <a:pt x="374" y="255"/>
                  </a:lnTo>
                  <a:lnTo>
                    <a:pt x="377" y="251"/>
                  </a:lnTo>
                  <a:lnTo>
                    <a:pt x="384" y="247"/>
                  </a:lnTo>
                  <a:lnTo>
                    <a:pt x="389" y="247"/>
                  </a:lnTo>
                  <a:lnTo>
                    <a:pt x="394" y="245"/>
                  </a:lnTo>
                  <a:lnTo>
                    <a:pt x="391" y="236"/>
                  </a:lnTo>
                  <a:lnTo>
                    <a:pt x="386" y="230"/>
                  </a:lnTo>
                  <a:lnTo>
                    <a:pt x="380" y="225"/>
                  </a:lnTo>
                  <a:lnTo>
                    <a:pt x="372" y="223"/>
                  </a:lnTo>
                  <a:close/>
                  <a:moveTo>
                    <a:pt x="322" y="208"/>
                  </a:moveTo>
                  <a:lnTo>
                    <a:pt x="322" y="208"/>
                  </a:lnTo>
                  <a:lnTo>
                    <a:pt x="318" y="209"/>
                  </a:lnTo>
                  <a:lnTo>
                    <a:pt x="313" y="211"/>
                  </a:lnTo>
                  <a:lnTo>
                    <a:pt x="304" y="217"/>
                  </a:lnTo>
                  <a:lnTo>
                    <a:pt x="297" y="225"/>
                  </a:lnTo>
                  <a:lnTo>
                    <a:pt x="293" y="236"/>
                  </a:lnTo>
                  <a:lnTo>
                    <a:pt x="294" y="237"/>
                  </a:lnTo>
                  <a:lnTo>
                    <a:pt x="297" y="239"/>
                  </a:lnTo>
                  <a:lnTo>
                    <a:pt x="304" y="245"/>
                  </a:lnTo>
                  <a:lnTo>
                    <a:pt x="321" y="245"/>
                  </a:lnTo>
                  <a:lnTo>
                    <a:pt x="328" y="248"/>
                  </a:lnTo>
                  <a:lnTo>
                    <a:pt x="335" y="250"/>
                  </a:lnTo>
                  <a:lnTo>
                    <a:pt x="339" y="239"/>
                  </a:lnTo>
                  <a:lnTo>
                    <a:pt x="341" y="233"/>
                  </a:lnTo>
                  <a:lnTo>
                    <a:pt x="341" y="227"/>
                  </a:lnTo>
                  <a:lnTo>
                    <a:pt x="339" y="222"/>
                  </a:lnTo>
                  <a:lnTo>
                    <a:pt x="338" y="217"/>
                  </a:lnTo>
                  <a:lnTo>
                    <a:pt x="335" y="213"/>
                  </a:lnTo>
                  <a:lnTo>
                    <a:pt x="330" y="211"/>
                  </a:lnTo>
                  <a:lnTo>
                    <a:pt x="327" y="209"/>
                  </a:lnTo>
                  <a:lnTo>
                    <a:pt x="322" y="208"/>
                  </a:lnTo>
                  <a:close/>
                  <a:moveTo>
                    <a:pt x="257" y="270"/>
                  </a:moveTo>
                  <a:lnTo>
                    <a:pt x="257" y="270"/>
                  </a:lnTo>
                  <a:lnTo>
                    <a:pt x="254" y="259"/>
                  </a:lnTo>
                  <a:lnTo>
                    <a:pt x="255" y="251"/>
                  </a:lnTo>
                  <a:lnTo>
                    <a:pt x="258" y="244"/>
                  </a:lnTo>
                  <a:lnTo>
                    <a:pt x="265" y="239"/>
                  </a:lnTo>
                  <a:lnTo>
                    <a:pt x="272" y="237"/>
                  </a:lnTo>
                  <a:lnTo>
                    <a:pt x="282" y="237"/>
                  </a:lnTo>
                  <a:lnTo>
                    <a:pt x="293" y="242"/>
                  </a:lnTo>
                  <a:lnTo>
                    <a:pt x="302" y="250"/>
                  </a:lnTo>
                  <a:lnTo>
                    <a:pt x="316" y="251"/>
                  </a:lnTo>
                  <a:lnTo>
                    <a:pt x="327" y="253"/>
                  </a:lnTo>
                  <a:lnTo>
                    <a:pt x="336" y="256"/>
                  </a:lnTo>
                  <a:lnTo>
                    <a:pt x="346" y="262"/>
                  </a:lnTo>
                  <a:lnTo>
                    <a:pt x="352" y="269"/>
                  </a:lnTo>
                  <a:lnTo>
                    <a:pt x="358" y="278"/>
                  </a:lnTo>
                  <a:lnTo>
                    <a:pt x="370" y="301"/>
                  </a:lnTo>
                  <a:lnTo>
                    <a:pt x="378" y="298"/>
                  </a:lnTo>
                  <a:lnTo>
                    <a:pt x="386" y="296"/>
                  </a:lnTo>
                  <a:lnTo>
                    <a:pt x="394" y="298"/>
                  </a:lnTo>
                  <a:lnTo>
                    <a:pt x="402" y="301"/>
                  </a:lnTo>
                  <a:lnTo>
                    <a:pt x="408" y="307"/>
                  </a:lnTo>
                  <a:lnTo>
                    <a:pt x="412" y="317"/>
                  </a:lnTo>
                  <a:lnTo>
                    <a:pt x="417" y="326"/>
                  </a:lnTo>
                  <a:lnTo>
                    <a:pt x="419" y="338"/>
                  </a:lnTo>
                  <a:lnTo>
                    <a:pt x="423" y="352"/>
                  </a:lnTo>
                  <a:lnTo>
                    <a:pt x="428" y="352"/>
                  </a:lnTo>
                  <a:lnTo>
                    <a:pt x="434" y="356"/>
                  </a:lnTo>
                  <a:lnTo>
                    <a:pt x="434" y="359"/>
                  </a:lnTo>
                  <a:lnTo>
                    <a:pt x="445" y="418"/>
                  </a:lnTo>
                  <a:lnTo>
                    <a:pt x="437" y="421"/>
                  </a:lnTo>
                  <a:lnTo>
                    <a:pt x="433" y="415"/>
                  </a:lnTo>
                  <a:lnTo>
                    <a:pt x="430" y="410"/>
                  </a:lnTo>
                  <a:lnTo>
                    <a:pt x="419" y="401"/>
                  </a:lnTo>
                  <a:lnTo>
                    <a:pt x="412" y="393"/>
                  </a:lnTo>
                  <a:lnTo>
                    <a:pt x="405" y="383"/>
                  </a:lnTo>
                  <a:lnTo>
                    <a:pt x="395" y="374"/>
                  </a:lnTo>
                  <a:lnTo>
                    <a:pt x="392" y="370"/>
                  </a:lnTo>
                  <a:lnTo>
                    <a:pt x="391" y="365"/>
                  </a:lnTo>
                  <a:lnTo>
                    <a:pt x="389" y="354"/>
                  </a:lnTo>
                  <a:lnTo>
                    <a:pt x="389" y="342"/>
                  </a:lnTo>
                  <a:lnTo>
                    <a:pt x="388" y="331"/>
                  </a:lnTo>
                  <a:lnTo>
                    <a:pt x="388" y="340"/>
                  </a:lnTo>
                  <a:lnTo>
                    <a:pt x="388" y="351"/>
                  </a:lnTo>
                  <a:lnTo>
                    <a:pt x="386" y="362"/>
                  </a:lnTo>
                  <a:lnTo>
                    <a:pt x="386" y="370"/>
                  </a:lnTo>
                  <a:lnTo>
                    <a:pt x="361" y="345"/>
                  </a:lnTo>
                  <a:lnTo>
                    <a:pt x="358" y="331"/>
                  </a:lnTo>
                  <a:lnTo>
                    <a:pt x="358" y="318"/>
                  </a:lnTo>
                  <a:lnTo>
                    <a:pt x="356" y="306"/>
                  </a:lnTo>
                  <a:lnTo>
                    <a:pt x="353" y="293"/>
                  </a:lnTo>
                  <a:lnTo>
                    <a:pt x="352" y="335"/>
                  </a:lnTo>
                  <a:lnTo>
                    <a:pt x="327" y="312"/>
                  </a:lnTo>
                  <a:lnTo>
                    <a:pt x="324" y="281"/>
                  </a:lnTo>
                  <a:lnTo>
                    <a:pt x="324" y="292"/>
                  </a:lnTo>
                  <a:lnTo>
                    <a:pt x="322" y="303"/>
                  </a:lnTo>
                  <a:lnTo>
                    <a:pt x="313" y="293"/>
                  </a:lnTo>
                  <a:lnTo>
                    <a:pt x="300" y="283"/>
                  </a:lnTo>
                  <a:lnTo>
                    <a:pt x="290" y="272"/>
                  </a:lnTo>
                  <a:lnTo>
                    <a:pt x="280" y="261"/>
                  </a:lnTo>
                  <a:lnTo>
                    <a:pt x="288" y="273"/>
                  </a:lnTo>
                  <a:lnTo>
                    <a:pt x="299" y="286"/>
                  </a:lnTo>
                  <a:lnTo>
                    <a:pt x="311" y="298"/>
                  </a:lnTo>
                  <a:lnTo>
                    <a:pt x="319" y="310"/>
                  </a:lnTo>
                  <a:lnTo>
                    <a:pt x="279" y="304"/>
                  </a:lnTo>
                  <a:lnTo>
                    <a:pt x="325" y="318"/>
                  </a:lnTo>
                  <a:lnTo>
                    <a:pt x="339" y="332"/>
                  </a:lnTo>
                  <a:lnTo>
                    <a:pt x="352" y="346"/>
                  </a:lnTo>
                  <a:lnTo>
                    <a:pt x="316" y="346"/>
                  </a:lnTo>
                  <a:lnTo>
                    <a:pt x="356" y="354"/>
                  </a:lnTo>
                  <a:lnTo>
                    <a:pt x="380" y="373"/>
                  </a:lnTo>
                  <a:lnTo>
                    <a:pt x="347" y="379"/>
                  </a:lnTo>
                  <a:lnTo>
                    <a:pt x="366" y="377"/>
                  </a:lnTo>
                  <a:lnTo>
                    <a:pt x="384" y="377"/>
                  </a:lnTo>
                  <a:lnTo>
                    <a:pt x="411" y="401"/>
                  </a:lnTo>
                  <a:lnTo>
                    <a:pt x="436" y="421"/>
                  </a:lnTo>
                  <a:lnTo>
                    <a:pt x="431" y="424"/>
                  </a:lnTo>
                  <a:lnTo>
                    <a:pt x="426" y="429"/>
                  </a:lnTo>
                  <a:lnTo>
                    <a:pt x="425" y="430"/>
                  </a:lnTo>
                  <a:lnTo>
                    <a:pt x="414" y="425"/>
                  </a:lnTo>
                  <a:lnTo>
                    <a:pt x="405" y="419"/>
                  </a:lnTo>
                  <a:lnTo>
                    <a:pt x="395" y="418"/>
                  </a:lnTo>
                  <a:lnTo>
                    <a:pt x="386" y="418"/>
                  </a:lnTo>
                  <a:lnTo>
                    <a:pt x="367" y="418"/>
                  </a:lnTo>
                  <a:lnTo>
                    <a:pt x="361" y="418"/>
                  </a:lnTo>
                  <a:lnTo>
                    <a:pt x="355" y="415"/>
                  </a:lnTo>
                  <a:lnTo>
                    <a:pt x="350" y="411"/>
                  </a:lnTo>
                  <a:lnTo>
                    <a:pt x="347" y="407"/>
                  </a:lnTo>
                  <a:lnTo>
                    <a:pt x="346" y="402"/>
                  </a:lnTo>
                  <a:lnTo>
                    <a:pt x="344" y="397"/>
                  </a:lnTo>
                  <a:lnTo>
                    <a:pt x="344" y="390"/>
                  </a:lnTo>
                  <a:lnTo>
                    <a:pt x="325" y="387"/>
                  </a:lnTo>
                  <a:lnTo>
                    <a:pt x="319" y="385"/>
                  </a:lnTo>
                  <a:lnTo>
                    <a:pt x="313" y="383"/>
                  </a:lnTo>
                  <a:lnTo>
                    <a:pt x="307" y="380"/>
                  </a:lnTo>
                  <a:lnTo>
                    <a:pt x="304" y="376"/>
                  </a:lnTo>
                  <a:lnTo>
                    <a:pt x="302" y="368"/>
                  </a:lnTo>
                  <a:lnTo>
                    <a:pt x="302" y="359"/>
                  </a:lnTo>
                  <a:lnTo>
                    <a:pt x="300" y="349"/>
                  </a:lnTo>
                  <a:lnTo>
                    <a:pt x="296" y="343"/>
                  </a:lnTo>
                  <a:lnTo>
                    <a:pt x="291" y="340"/>
                  </a:lnTo>
                  <a:lnTo>
                    <a:pt x="285" y="338"/>
                  </a:lnTo>
                  <a:lnTo>
                    <a:pt x="276" y="334"/>
                  </a:lnTo>
                  <a:lnTo>
                    <a:pt x="268" y="328"/>
                  </a:lnTo>
                  <a:lnTo>
                    <a:pt x="262" y="321"/>
                  </a:lnTo>
                  <a:lnTo>
                    <a:pt x="258" y="315"/>
                  </a:lnTo>
                  <a:lnTo>
                    <a:pt x="257" y="309"/>
                  </a:lnTo>
                  <a:lnTo>
                    <a:pt x="257" y="301"/>
                  </a:lnTo>
                  <a:lnTo>
                    <a:pt x="260" y="293"/>
                  </a:lnTo>
                  <a:lnTo>
                    <a:pt x="265" y="287"/>
                  </a:lnTo>
                  <a:lnTo>
                    <a:pt x="263" y="281"/>
                  </a:lnTo>
                  <a:lnTo>
                    <a:pt x="262" y="278"/>
                  </a:lnTo>
                  <a:lnTo>
                    <a:pt x="257" y="270"/>
                  </a:lnTo>
                  <a:close/>
                  <a:moveTo>
                    <a:pt x="355" y="749"/>
                  </a:moveTo>
                  <a:lnTo>
                    <a:pt x="355" y="749"/>
                  </a:lnTo>
                  <a:lnTo>
                    <a:pt x="350" y="749"/>
                  </a:lnTo>
                  <a:lnTo>
                    <a:pt x="347" y="750"/>
                  </a:lnTo>
                  <a:lnTo>
                    <a:pt x="342" y="752"/>
                  </a:lnTo>
                  <a:lnTo>
                    <a:pt x="339" y="756"/>
                  </a:lnTo>
                  <a:lnTo>
                    <a:pt x="333" y="766"/>
                  </a:lnTo>
                  <a:lnTo>
                    <a:pt x="330" y="778"/>
                  </a:lnTo>
                  <a:lnTo>
                    <a:pt x="330" y="791"/>
                  </a:lnTo>
                  <a:lnTo>
                    <a:pt x="332" y="801"/>
                  </a:lnTo>
                  <a:lnTo>
                    <a:pt x="335" y="806"/>
                  </a:lnTo>
                  <a:lnTo>
                    <a:pt x="338" y="809"/>
                  </a:lnTo>
                  <a:lnTo>
                    <a:pt x="341" y="811"/>
                  </a:lnTo>
                  <a:lnTo>
                    <a:pt x="346" y="812"/>
                  </a:lnTo>
                  <a:lnTo>
                    <a:pt x="350" y="812"/>
                  </a:lnTo>
                  <a:lnTo>
                    <a:pt x="355" y="811"/>
                  </a:lnTo>
                  <a:lnTo>
                    <a:pt x="355" y="809"/>
                  </a:lnTo>
                  <a:lnTo>
                    <a:pt x="358" y="797"/>
                  </a:lnTo>
                  <a:lnTo>
                    <a:pt x="361" y="784"/>
                  </a:lnTo>
                  <a:lnTo>
                    <a:pt x="366" y="770"/>
                  </a:lnTo>
                  <a:lnTo>
                    <a:pt x="369" y="763"/>
                  </a:lnTo>
                  <a:lnTo>
                    <a:pt x="366" y="758"/>
                  </a:lnTo>
                  <a:lnTo>
                    <a:pt x="363" y="753"/>
                  </a:lnTo>
                  <a:lnTo>
                    <a:pt x="360" y="750"/>
                  </a:lnTo>
                  <a:lnTo>
                    <a:pt x="355" y="749"/>
                  </a:lnTo>
                  <a:close/>
                  <a:moveTo>
                    <a:pt x="335" y="753"/>
                  </a:moveTo>
                  <a:lnTo>
                    <a:pt x="335" y="753"/>
                  </a:lnTo>
                  <a:lnTo>
                    <a:pt x="328" y="753"/>
                  </a:lnTo>
                  <a:lnTo>
                    <a:pt x="322" y="756"/>
                  </a:lnTo>
                  <a:lnTo>
                    <a:pt x="310" y="763"/>
                  </a:lnTo>
                  <a:lnTo>
                    <a:pt x="304" y="769"/>
                  </a:lnTo>
                  <a:lnTo>
                    <a:pt x="302" y="777"/>
                  </a:lnTo>
                  <a:lnTo>
                    <a:pt x="302" y="783"/>
                  </a:lnTo>
                  <a:lnTo>
                    <a:pt x="305" y="789"/>
                  </a:lnTo>
                  <a:lnTo>
                    <a:pt x="311" y="795"/>
                  </a:lnTo>
                  <a:lnTo>
                    <a:pt x="319" y="800"/>
                  </a:lnTo>
                  <a:lnTo>
                    <a:pt x="327" y="803"/>
                  </a:lnTo>
                  <a:lnTo>
                    <a:pt x="327" y="800"/>
                  </a:lnTo>
                  <a:lnTo>
                    <a:pt x="325" y="797"/>
                  </a:lnTo>
                  <a:lnTo>
                    <a:pt x="324" y="787"/>
                  </a:lnTo>
                  <a:lnTo>
                    <a:pt x="324" y="780"/>
                  </a:lnTo>
                  <a:lnTo>
                    <a:pt x="325" y="772"/>
                  </a:lnTo>
                  <a:lnTo>
                    <a:pt x="327" y="767"/>
                  </a:lnTo>
                  <a:lnTo>
                    <a:pt x="330" y="761"/>
                  </a:lnTo>
                  <a:lnTo>
                    <a:pt x="333" y="755"/>
                  </a:lnTo>
                  <a:lnTo>
                    <a:pt x="335" y="753"/>
                  </a:lnTo>
                  <a:close/>
                  <a:moveTo>
                    <a:pt x="694" y="1600"/>
                  </a:moveTo>
                  <a:lnTo>
                    <a:pt x="694" y="1600"/>
                  </a:lnTo>
                  <a:lnTo>
                    <a:pt x="699" y="1609"/>
                  </a:lnTo>
                  <a:lnTo>
                    <a:pt x="710" y="1606"/>
                  </a:lnTo>
                  <a:lnTo>
                    <a:pt x="711" y="1606"/>
                  </a:lnTo>
                  <a:lnTo>
                    <a:pt x="710" y="1600"/>
                  </a:lnTo>
                  <a:lnTo>
                    <a:pt x="694" y="1600"/>
                  </a:lnTo>
                  <a:close/>
                  <a:moveTo>
                    <a:pt x="668" y="1623"/>
                  </a:moveTo>
                  <a:lnTo>
                    <a:pt x="668" y="1623"/>
                  </a:lnTo>
                  <a:lnTo>
                    <a:pt x="647" y="1626"/>
                  </a:lnTo>
                  <a:lnTo>
                    <a:pt x="627" y="1628"/>
                  </a:lnTo>
                  <a:lnTo>
                    <a:pt x="610" y="1630"/>
                  </a:lnTo>
                  <a:lnTo>
                    <a:pt x="598" y="1630"/>
                  </a:lnTo>
                  <a:lnTo>
                    <a:pt x="596" y="1626"/>
                  </a:lnTo>
                  <a:lnTo>
                    <a:pt x="594" y="1625"/>
                  </a:lnTo>
                  <a:lnTo>
                    <a:pt x="596" y="1620"/>
                  </a:lnTo>
                  <a:lnTo>
                    <a:pt x="598" y="1617"/>
                  </a:lnTo>
                  <a:lnTo>
                    <a:pt x="596" y="1616"/>
                  </a:lnTo>
                  <a:lnTo>
                    <a:pt x="594" y="1614"/>
                  </a:lnTo>
                  <a:lnTo>
                    <a:pt x="574" y="1605"/>
                  </a:lnTo>
                  <a:lnTo>
                    <a:pt x="573" y="1606"/>
                  </a:lnTo>
                  <a:lnTo>
                    <a:pt x="566" y="1612"/>
                  </a:lnTo>
                  <a:lnTo>
                    <a:pt x="563" y="1616"/>
                  </a:lnTo>
                  <a:lnTo>
                    <a:pt x="562" y="1619"/>
                  </a:lnTo>
                  <a:lnTo>
                    <a:pt x="559" y="1619"/>
                  </a:lnTo>
                  <a:lnTo>
                    <a:pt x="557" y="1620"/>
                  </a:lnTo>
                  <a:lnTo>
                    <a:pt x="556" y="1620"/>
                  </a:lnTo>
                  <a:lnTo>
                    <a:pt x="554" y="1620"/>
                  </a:lnTo>
                  <a:lnTo>
                    <a:pt x="552" y="1620"/>
                  </a:lnTo>
                  <a:lnTo>
                    <a:pt x="548" y="1620"/>
                  </a:lnTo>
                  <a:lnTo>
                    <a:pt x="545" y="1619"/>
                  </a:lnTo>
                  <a:lnTo>
                    <a:pt x="540" y="1614"/>
                  </a:lnTo>
                  <a:lnTo>
                    <a:pt x="535" y="1609"/>
                  </a:lnTo>
                  <a:lnTo>
                    <a:pt x="535" y="1608"/>
                  </a:lnTo>
                  <a:lnTo>
                    <a:pt x="531" y="1611"/>
                  </a:lnTo>
                  <a:lnTo>
                    <a:pt x="521" y="1614"/>
                  </a:lnTo>
                  <a:lnTo>
                    <a:pt x="514" y="1616"/>
                  </a:lnTo>
                  <a:lnTo>
                    <a:pt x="510" y="1616"/>
                  </a:lnTo>
                  <a:lnTo>
                    <a:pt x="507" y="1617"/>
                  </a:lnTo>
                  <a:lnTo>
                    <a:pt x="506" y="1619"/>
                  </a:lnTo>
                  <a:lnTo>
                    <a:pt x="504" y="1620"/>
                  </a:lnTo>
                  <a:lnTo>
                    <a:pt x="498" y="1633"/>
                  </a:lnTo>
                  <a:lnTo>
                    <a:pt x="495" y="1634"/>
                  </a:lnTo>
                  <a:lnTo>
                    <a:pt x="498" y="1636"/>
                  </a:lnTo>
                  <a:lnTo>
                    <a:pt x="512" y="1645"/>
                  </a:lnTo>
                  <a:lnTo>
                    <a:pt x="571" y="1633"/>
                  </a:lnTo>
                  <a:lnTo>
                    <a:pt x="545" y="1625"/>
                  </a:lnTo>
                  <a:lnTo>
                    <a:pt x="577" y="1630"/>
                  </a:lnTo>
                  <a:lnTo>
                    <a:pt x="599" y="1636"/>
                  </a:lnTo>
                  <a:lnTo>
                    <a:pt x="579" y="1639"/>
                  </a:lnTo>
                  <a:lnTo>
                    <a:pt x="563" y="1659"/>
                  </a:lnTo>
                  <a:lnTo>
                    <a:pt x="573" y="1639"/>
                  </a:lnTo>
                  <a:lnTo>
                    <a:pt x="510" y="1651"/>
                  </a:lnTo>
                  <a:lnTo>
                    <a:pt x="490" y="1678"/>
                  </a:lnTo>
                  <a:lnTo>
                    <a:pt x="503" y="1653"/>
                  </a:lnTo>
                  <a:lnTo>
                    <a:pt x="464" y="1668"/>
                  </a:lnTo>
                  <a:lnTo>
                    <a:pt x="445" y="1698"/>
                  </a:lnTo>
                  <a:lnTo>
                    <a:pt x="459" y="1668"/>
                  </a:lnTo>
                  <a:lnTo>
                    <a:pt x="411" y="1701"/>
                  </a:lnTo>
                  <a:lnTo>
                    <a:pt x="453" y="1665"/>
                  </a:lnTo>
                  <a:lnTo>
                    <a:pt x="444" y="1664"/>
                  </a:lnTo>
                  <a:lnTo>
                    <a:pt x="440" y="1664"/>
                  </a:lnTo>
                  <a:lnTo>
                    <a:pt x="434" y="1667"/>
                  </a:lnTo>
                  <a:lnTo>
                    <a:pt x="428" y="1668"/>
                  </a:lnTo>
                  <a:lnTo>
                    <a:pt x="422" y="1670"/>
                  </a:lnTo>
                  <a:lnTo>
                    <a:pt x="416" y="1670"/>
                  </a:lnTo>
                  <a:lnTo>
                    <a:pt x="409" y="1668"/>
                  </a:lnTo>
                  <a:lnTo>
                    <a:pt x="400" y="1665"/>
                  </a:lnTo>
                  <a:lnTo>
                    <a:pt x="391" y="1659"/>
                  </a:lnTo>
                  <a:lnTo>
                    <a:pt x="388" y="1659"/>
                  </a:lnTo>
                  <a:lnTo>
                    <a:pt x="384" y="1661"/>
                  </a:lnTo>
                  <a:lnTo>
                    <a:pt x="386" y="1668"/>
                  </a:lnTo>
                  <a:lnTo>
                    <a:pt x="372" y="1684"/>
                  </a:lnTo>
                  <a:lnTo>
                    <a:pt x="367" y="1692"/>
                  </a:lnTo>
                  <a:lnTo>
                    <a:pt x="363" y="1698"/>
                  </a:lnTo>
                  <a:lnTo>
                    <a:pt x="363" y="1703"/>
                  </a:lnTo>
                  <a:lnTo>
                    <a:pt x="363" y="1704"/>
                  </a:lnTo>
                  <a:lnTo>
                    <a:pt x="364" y="1707"/>
                  </a:lnTo>
                  <a:lnTo>
                    <a:pt x="367" y="1709"/>
                  </a:lnTo>
                  <a:lnTo>
                    <a:pt x="372" y="1710"/>
                  </a:lnTo>
                  <a:lnTo>
                    <a:pt x="378" y="1712"/>
                  </a:lnTo>
                  <a:lnTo>
                    <a:pt x="395" y="1710"/>
                  </a:lnTo>
                  <a:lnTo>
                    <a:pt x="405" y="1726"/>
                  </a:lnTo>
                  <a:lnTo>
                    <a:pt x="422" y="1724"/>
                  </a:lnTo>
                  <a:lnTo>
                    <a:pt x="442" y="1721"/>
                  </a:lnTo>
                  <a:lnTo>
                    <a:pt x="453" y="1718"/>
                  </a:lnTo>
                  <a:lnTo>
                    <a:pt x="461" y="1715"/>
                  </a:lnTo>
                  <a:lnTo>
                    <a:pt x="468" y="1710"/>
                  </a:lnTo>
                  <a:lnTo>
                    <a:pt x="470" y="1707"/>
                  </a:lnTo>
                  <a:lnTo>
                    <a:pt x="472" y="1703"/>
                  </a:lnTo>
                  <a:lnTo>
                    <a:pt x="482" y="1704"/>
                  </a:lnTo>
                  <a:lnTo>
                    <a:pt x="493" y="1706"/>
                  </a:lnTo>
                  <a:lnTo>
                    <a:pt x="503" y="1704"/>
                  </a:lnTo>
                  <a:lnTo>
                    <a:pt x="512" y="1701"/>
                  </a:lnTo>
                  <a:lnTo>
                    <a:pt x="521" y="1696"/>
                  </a:lnTo>
                  <a:lnTo>
                    <a:pt x="529" y="1690"/>
                  </a:lnTo>
                  <a:lnTo>
                    <a:pt x="537" y="1681"/>
                  </a:lnTo>
                  <a:lnTo>
                    <a:pt x="543" y="1671"/>
                  </a:lnTo>
                  <a:lnTo>
                    <a:pt x="548" y="1675"/>
                  </a:lnTo>
                  <a:lnTo>
                    <a:pt x="552" y="1678"/>
                  </a:lnTo>
                  <a:lnTo>
                    <a:pt x="559" y="1679"/>
                  </a:lnTo>
                  <a:lnTo>
                    <a:pt x="565" y="1679"/>
                  </a:lnTo>
                  <a:lnTo>
                    <a:pt x="579" y="1676"/>
                  </a:lnTo>
                  <a:lnTo>
                    <a:pt x="594" y="1670"/>
                  </a:lnTo>
                  <a:lnTo>
                    <a:pt x="602" y="1664"/>
                  </a:lnTo>
                  <a:lnTo>
                    <a:pt x="612" y="1656"/>
                  </a:lnTo>
                  <a:lnTo>
                    <a:pt x="621" y="1648"/>
                  </a:lnTo>
                  <a:lnTo>
                    <a:pt x="630" y="1642"/>
                  </a:lnTo>
                  <a:lnTo>
                    <a:pt x="640" y="1636"/>
                  </a:lnTo>
                  <a:lnTo>
                    <a:pt x="649" y="1631"/>
                  </a:lnTo>
                  <a:lnTo>
                    <a:pt x="655" y="1630"/>
                  </a:lnTo>
                  <a:lnTo>
                    <a:pt x="660" y="1626"/>
                  </a:lnTo>
                  <a:lnTo>
                    <a:pt x="668" y="1623"/>
                  </a:lnTo>
                  <a:close/>
                  <a:moveTo>
                    <a:pt x="493" y="1637"/>
                  </a:moveTo>
                  <a:lnTo>
                    <a:pt x="493" y="1637"/>
                  </a:lnTo>
                  <a:lnTo>
                    <a:pt x="492" y="1639"/>
                  </a:lnTo>
                  <a:lnTo>
                    <a:pt x="486" y="1645"/>
                  </a:lnTo>
                  <a:lnTo>
                    <a:pt x="479" y="1650"/>
                  </a:lnTo>
                  <a:lnTo>
                    <a:pt x="473" y="1653"/>
                  </a:lnTo>
                  <a:lnTo>
                    <a:pt x="462" y="1657"/>
                  </a:lnTo>
                  <a:lnTo>
                    <a:pt x="454" y="1657"/>
                  </a:lnTo>
                  <a:lnTo>
                    <a:pt x="447" y="1657"/>
                  </a:lnTo>
                  <a:lnTo>
                    <a:pt x="445" y="1659"/>
                  </a:lnTo>
                  <a:lnTo>
                    <a:pt x="448" y="1661"/>
                  </a:lnTo>
                  <a:lnTo>
                    <a:pt x="468" y="1661"/>
                  </a:lnTo>
                  <a:lnTo>
                    <a:pt x="504" y="1647"/>
                  </a:lnTo>
                  <a:lnTo>
                    <a:pt x="493" y="1637"/>
                  </a:lnTo>
                  <a:close/>
                  <a:moveTo>
                    <a:pt x="794" y="1594"/>
                  </a:moveTo>
                  <a:lnTo>
                    <a:pt x="794" y="1594"/>
                  </a:lnTo>
                  <a:lnTo>
                    <a:pt x="781" y="1574"/>
                  </a:lnTo>
                  <a:lnTo>
                    <a:pt x="778" y="1566"/>
                  </a:lnTo>
                  <a:lnTo>
                    <a:pt x="778" y="1563"/>
                  </a:lnTo>
                  <a:lnTo>
                    <a:pt x="780" y="1561"/>
                  </a:lnTo>
                  <a:lnTo>
                    <a:pt x="778" y="1561"/>
                  </a:lnTo>
                  <a:lnTo>
                    <a:pt x="781" y="1557"/>
                  </a:lnTo>
                  <a:lnTo>
                    <a:pt x="786" y="1550"/>
                  </a:lnTo>
                  <a:lnTo>
                    <a:pt x="789" y="1543"/>
                  </a:lnTo>
                  <a:lnTo>
                    <a:pt x="792" y="1533"/>
                  </a:lnTo>
                  <a:lnTo>
                    <a:pt x="794" y="1529"/>
                  </a:lnTo>
                  <a:lnTo>
                    <a:pt x="792" y="1525"/>
                  </a:lnTo>
                  <a:lnTo>
                    <a:pt x="790" y="1521"/>
                  </a:lnTo>
                  <a:lnTo>
                    <a:pt x="789" y="1516"/>
                  </a:lnTo>
                  <a:lnTo>
                    <a:pt x="784" y="1513"/>
                  </a:lnTo>
                  <a:lnTo>
                    <a:pt x="778" y="1510"/>
                  </a:lnTo>
                  <a:lnTo>
                    <a:pt x="783" y="1490"/>
                  </a:lnTo>
                  <a:lnTo>
                    <a:pt x="783" y="1476"/>
                  </a:lnTo>
                  <a:lnTo>
                    <a:pt x="780" y="1463"/>
                  </a:lnTo>
                  <a:lnTo>
                    <a:pt x="776" y="1448"/>
                  </a:lnTo>
                  <a:lnTo>
                    <a:pt x="764" y="1442"/>
                  </a:lnTo>
                  <a:lnTo>
                    <a:pt x="752" y="1435"/>
                  </a:lnTo>
                  <a:lnTo>
                    <a:pt x="730" y="1420"/>
                  </a:lnTo>
                  <a:lnTo>
                    <a:pt x="708" y="1404"/>
                  </a:lnTo>
                  <a:lnTo>
                    <a:pt x="696" y="1398"/>
                  </a:lnTo>
                  <a:lnTo>
                    <a:pt x="683" y="1392"/>
                  </a:lnTo>
                  <a:lnTo>
                    <a:pt x="672" y="1387"/>
                  </a:lnTo>
                  <a:lnTo>
                    <a:pt x="663" y="1387"/>
                  </a:lnTo>
                  <a:lnTo>
                    <a:pt x="655" y="1390"/>
                  </a:lnTo>
                  <a:lnTo>
                    <a:pt x="650" y="1395"/>
                  </a:lnTo>
                  <a:lnTo>
                    <a:pt x="649" y="1403"/>
                  </a:lnTo>
                  <a:lnTo>
                    <a:pt x="650" y="1410"/>
                  </a:lnTo>
                  <a:lnTo>
                    <a:pt x="654" y="1418"/>
                  </a:lnTo>
                  <a:lnTo>
                    <a:pt x="663" y="1428"/>
                  </a:lnTo>
                  <a:lnTo>
                    <a:pt x="650" y="1424"/>
                  </a:lnTo>
                  <a:lnTo>
                    <a:pt x="641" y="1424"/>
                  </a:lnTo>
                  <a:lnTo>
                    <a:pt x="633" y="1426"/>
                  </a:lnTo>
                  <a:lnTo>
                    <a:pt x="630" y="1431"/>
                  </a:lnTo>
                  <a:lnTo>
                    <a:pt x="629" y="1435"/>
                  </a:lnTo>
                  <a:lnTo>
                    <a:pt x="632" y="1443"/>
                  </a:lnTo>
                  <a:lnTo>
                    <a:pt x="638" y="1451"/>
                  </a:lnTo>
                  <a:lnTo>
                    <a:pt x="650" y="1459"/>
                  </a:lnTo>
                  <a:lnTo>
                    <a:pt x="646" y="1460"/>
                  </a:lnTo>
                  <a:lnTo>
                    <a:pt x="641" y="1465"/>
                  </a:lnTo>
                  <a:lnTo>
                    <a:pt x="636" y="1470"/>
                  </a:lnTo>
                  <a:lnTo>
                    <a:pt x="635" y="1476"/>
                  </a:lnTo>
                  <a:lnTo>
                    <a:pt x="635" y="1479"/>
                  </a:lnTo>
                  <a:lnTo>
                    <a:pt x="636" y="1482"/>
                  </a:lnTo>
                  <a:lnTo>
                    <a:pt x="640" y="1485"/>
                  </a:lnTo>
                  <a:lnTo>
                    <a:pt x="644" y="1488"/>
                  </a:lnTo>
                  <a:lnTo>
                    <a:pt x="650" y="1491"/>
                  </a:lnTo>
                  <a:lnTo>
                    <a:pt x="658" y="1494"/>
                  </a:lnTo>
                  <a:lnTo>
                    <a:pt x="680" y="1497"/>
                  </a:lnTo>
                  <a:lnTo>
                    <a:pt x="677" y="1507"/>
                  </a:lnTo>
                  <a:lnTo>
                    <a:pt x="674" y="1513"/>
                  </a:lnTo>
                  <a:lnTo>
                    <a:pt x="674" y="1518"/>
                  </a:lnTo>
                  <a:lnTo>
                    <a:pt x="675" y="1522"/>
                  </a:lnTo>
                  <a:lnTo>
                    <a:pt x="680" y="1527"/>
                  </a:lnTo>
                  <a:lnTo>
                    <a:pt x="688" y="1530"/>
                  </a:lnTo>
                  <a:lnTo>
                    <a:pt x="710" y="1535"/>
                  </a:lnTo>
                  <a:lnTo>
                    <a:pt x="705" y="1543"/>
                  </a:lnTo>
                  <a:lnTo>
                    <a:pt x="703" y="1549"/>
                  </a:lnTo>
                  <a:lnTo>
                    <a:pt x="705" y="1549"/>
                  </a:lnTo>
                  <a:lnTo>
                    <a:pt x="744" y="1563"/>
                  </a:lnTo>
                  <a:lnTo>
                    <a:pt x="758" y="1561"/>
                  </a:lnTo>
                  <a:lnTo>
                    <a:pt x="758" y="1567"/>
                  </a:lnTo>
                  <a:lnTo>
                    <a:pt x="759" y="1567"/>
                  </a:lnTo>
                  <a:lnTo>
                    <a:pt x="769" y="1572"/>
                  </a:lnTo>
                  <a:lnTo>
                    <a:pt x="773" y="1575"/>
                  </a:lnTo>
                  <a:lnTo>
                    <a:pt x="775" y="1577"/>
                  </a:lnTo>
                  <a:lnTo>
                    <a:pt x="776" y="1578"/>
                  </a:lnTo>
                  <a:lnTo>
                    <a:pt x="778" y="1580"/>
                  </a:lnTo>
                  <a:lnTo>
                    <a:pt x="784" y="1595"/>
                  </a:lnTo>
                  <a:lnTo>
                    <a:pt x="790" y="1594"/>
                  </a:lnTo>
                  <a:lnTo>
                    <a:pt x="794" y="1594"/>
                  </a:lnTo>
                  <a:close/>
                  <a:moveTo>
                    <a:pt x="717" y="1463"/>
                  </a:moveTo>
                  <a:lnTo>
                    <a:pt x="683" y="1418"/>
                  </a:lnTo>
                  <a:lnTo>
                    <a:pt x="710" y="1468"/>
                  </a:lnTo>
                  <a:lnTo>
                    <a:pt x="664" y="1456"/>
                  </a:lnTo>
                  <a:lnTo>
                    <a:pt x="716" y="1479"/>
                  </a:lnTo>
                  <a:lnTo>
                    <a:pt x="738" y="1518"/>
                  </a:lnTo>
                  <a:lnTo>
                    <a:pt x="691" y="1511"/>
                  </a:lnTo>
                  <a:lnTo>
                    <a:pt x="741" y="1525"/>
                  </a:lnTo>
                  <a:lnTo>
                    <a:pt x="773" y="1564"/>
                  </a:lnTo>
                  <a:lnTo>
                    <a:pt x="750" y="1522"/>
                  </a:lnTo>
                  <a:lnTo>
                    <a:pt x="756" y="1485"/>
                  </a:lnTo>
                  <a:lnTo>
                    <a:pt x="744" y="1515"/>
                  </a:lnTo>
                  <a:lnTo>
                    <a:pt x="727" y="1474"/>
                  </a:lnTo>
                  <a:lnTo>
                    <a:pt x="720" y="1423"/>
                  </a:lnTo>
                  <a:lnTo>
                    <a:pt x="717" y="1463"/>
                  </a:lnTo>
                  <a:close/>
                  <a:moveTo>
                    <a:pt x="271" y="1574"/>
                  </a:moveTo>
                  <a:lnTo>
                    <a:pt x="271" y="1574"/>
                  </a:lnTo>
                  <a:lnTo>
                    <a:pt x="276" y="1569"/>
                  </a:lnTo>
                  <a:lnTo>
                    <a:pt x="279" y="1566"/>
                  </a:lnTo>
                  <a:lnTo>
                    <a:pt x="282" y="1555"/>
                  </a:lnTo>
                  <a:lnTo>
                    <a:pt x="282" y="1543"/>
                  </a:lnTo>
                  <a:lnTo>
                    <a:pt x="280" y="1538"/>
                  </a:lnTo>
                  <a:lnTo>
                    <a:pt x="279" y="1532"/>
                  </a:lnTo>
                  <a:lnTo>
                    <a:pt x="276" y="1532"/>
                  </a:lnTo>
                  <a:lnTo>
                    <a:pt x="265" y="1536"/>
                  </a:lnTo>
                  <a:lnTo>
                    <a:pt x="262" y="1539"/>
                  </a:lnTo>
                  <a:lnTo>
                    <a:pt x="257" y="1543"/>
                  </a:lnTo>
                  <a:lnTo>
                    <a:pt x="257" y="1546"/>
                  </a:lnTo>
                  <a:lnTo>
                    <a:pt x="260" y="1560"/>
                  </a:lnTo>
                  <a:lnTo>
                    <a:pt x="260" y="1563"/>
                  </a:lnTo>
                  <a:lnTo>
                    <a:pt x="258" y="1566"/>
                  </a:lnTo>
                  <a:lnTo>
                    <a:pt x="257" y="1569"/>
                  </a:lnTo>
                  <a:lnTo>
                    <a:pt x="254" y="1572"/>
                  </a:lnTo>
                  <a:lnTo>
                    <a:pt x="252" y="1574"/>
                  </a:lnTo>
                  <a:lnTo>
                    <a:pt x="257" y="1577"/>
                  </a:lnTo>
                  <a:lnTo>
                    <a:pt x="262" y="1578"/>
                  </a:lnTo>
                  <a:lnTo>
                    <a:pt x="266" y="1577"/>
                  </a:lnTo>
                  <a:lnTo>
                    <a:pt x="271" y="1574"/>
                  </a:lnTo>
                  <a:close/>
                  <a:moveTo>
                    <a:pt x="416" y="514"/>
                  </a:moveTo>
                  <a:lnTo>
                    <a:pt x="430" y="505"/>
                  </a:lnTo>
                  <a:lnTo>
                    <a:pt x="430" y="522"/>
                  </a:lnTo>
                  <a:lnTo>
                    <a:pt x="422" y="523"/>
                  </a:lnTo>
                  <a:lnTo>
                    <a:pt x="416" y="514"/>
                  </a:lnTo>
                  <a:close/>
                </a:path>
              </a:pathLst>
            </a:custGeom>
            <a:solidFill>
              <a:srgbClr val="FFE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12"/>
            <p:cNvSpPr>
              <a:spLocks noEditPoints="1"/>
            </p:cNvSpPr>
            <p:nvPr/>
          </p:nvSpPr>
          <p:spPr bwMode="auto">
            <a:xfrm>
              <a:off x="2122" y="1153"/>
              <a:ext cx="346" cy="675"/>
            </a:xfrm>
            <a:custGeom>
              <a:avLst/>
              <a:gdLst>
                <a:gd name="T0" fmla="*/ 1 w 692"/>
                <a:gd name="T1" fmla="*/ 1 h 1348"/>
                <a:gd name="T2" fmla="*/ 1 w 692"/>
                <a:gd name="T3" fmla="*/ 1 h 1348"/>
                <a:gd name="T4" fmla="*/ 1 w 692"/>
                <a:gd name="T5" fmla="*/ 1 h 1348"/>
                <a:gd name="T6" fmla="*/ 1 w 692"/>
                <a:gd name="T7" fmla="*/ 1 h 1348"/>
                <a:gd name="T8" fmla="*/ 1 w 692"/>
                <a:gd name="T9" fmla="*/ 1 h 1348"/>
                <a:gd name="T10" fmla="*/ 1 w 692"/>
                <a:gd name="T11" fmla="*/ 1 h 1348"/>
                <a:gd name="T12" fmla="*/ 1 w 692"/>
                <a:gd name="T13" fmla="*/ 1 h 1348"/>
                <a:gd name="T14" fmla="*/ 1 w 692"/>
                <a:gd name="T15" fmla="*/ 1 h 1348"/>
                <a:gd name="T16" fmla="*/ 1 w 692"/>
                <a:gd name="T17" fmla="*/ 1 h 1348"/>
                <a:gd name="T18" fmla="*/ 1 w 692"/>
                <a:gd name="T19" fmla="*/ 1 h 1348"/>
                <a:gd name="T20" fmla="*/ 1 w 692"/>
                <a:gd name="T21" fmla="*/ 1 h 1348"/>
                <a:gd name="T22" fmla="*/ 1 w 692"/>
                <a:gd name="T23" fmla="*/ 1 h 1348"/>
                <a:gd name="T24" fmla="*/ 1 w 692"/>
                <a:gd name="T25" fmla="*/ 1 h 1348"/>
                <a:gd name="T26" fmla="*/ 1 w 692"/>
                <a:gd name="T27" fmla="*/ 1 h 1348"/>
                <a:gd name="T28" fmla="*/ 1 w 692"/>
                <a:gd name="T29" fmla="*/ 1 h 1348"/>
                <a:gd name="T30" fmla="*/ 1 w 692"/>
                <a:gd name="T31" fmla="*/ 1 h 1348"/>
                <a:gd name="T32" fmla="*/ 1 w 692"/>
                <a:gd name="T33" fmla="*/ 1 h 1348"/>
                <a:gd name="T34" fmla="*/ 1 w 692"/>
                <a:gd name="T35" fmla="*/ 1 h 1348"/>
                <a:gd name="T36" fmla="*/ 1 w 692"/>
                <a:gd name="T37" fmla="*/ 1 h 1348"/>
                <a:gd name="T38" fmla="*/ 1 w 692"/>
                <a:gd name="T39" fmla="*/ 1 h 1348"/>
                <a:gd name="T40" fmla="*/ 1 w 692"/>
                <a:gd name="T41" fmla="*/ 1 h 1348"/>
                <a:gd name="T42" fmla="*/ 1 w 692"/>
                <a:gd name="T43" fmla="*/ 1 h 1348"/>
                <a:gd name="T44" fmla="*/ 1 w 692"/>
                <a:gd name="T45" fmla="*/ 1 h 1348"/>
                <a:gd name="T46" fmla="*/ 1 w 692"/>
                <a:gd name="T47" fmla="*/ 1 h 1348"/>
                <a:gd name="T48" fmla="*/ 1 w 692"/>
                <a:gd name="T49" fmla="*/ 1 h 1348"/>
                <a:gd name="T50" fmla="*/ 1 w 692"/>
                <a:gd name="T51" fmla="*/ 1 h 1348"/>
                <a:gd name="T52" fmla="*/ 1 w 692"/>
                <a:gd name="T53" fmla="*/ 1 h 1348"/>
                <a:gd name="T54" fmla="*/ 1 w 692"/>
                <a:gd name="T55" fmla="*/ 1 h 1348"/>
                <a:gd name="T56" fmla="*/ 1 w 692"/>
                <a:gd name="T57" fmla="*/ 1 h 1348"/>
                <a:gd name="T58" fmla="*/ 1 w 692"/>
                <a:gd name="T59" fmla="*/ 1 h 1348"/>
                <a:gd name="T60" fmla="*/ 1 w 692"/>
                <a:gd name="T61" fmla="*/ 1 h 1348"/>
                <a:gd name="T62" fmla="*/ 1 w 692"/>
                <a:gd name="T63" fmla="*/ 1 h 1348"/>
                <a:gd name="T64" fmla="*/ 1 w 692"/>
                <a:gd name="T65" fmla="*/ 1 h 1348"/>
                <a:gd name="T66" fmla="*/ 1 w 692"/>
                <a:gd name="T67" fmla="*/ 1 h 1348"/>
                <a:gd name="T68" fmla="*/ 1 w 692"/>
                <a:gd name="T69" fmla="*/ 1 h 1348"/>
                <a:gd name="T70" fmla="*/ 1 w 692"/>
                <a:gd name="T71" fmla="*/ 1 h 1348"/>
                <a:gd name="T72" fmla="*/ 1 w 692"/>
                <a:gd name="T73" fmla="*/ 1 h 1348"/>
                <a:gd name="T74" fmla="*/ 1 w 692"/>
                <a:gd name="T75" fmla="*/ 1 h 1348"/>
                <a:gd name="T76" fmla="*/ 1 w 692"/>
                <a:gd name="T77" fmla="*/ 1 h 1348"/>
                <a:gd name="T78" fmla="*/ 1 w 692"/>
                <a:gd name="T79" fmla="*/ 1 h 1348"/>
                <a:gd name="T80" fmla="*/ 1 w 692"/>
                <a:gd name="T81" fmla="*/ 1 h 1348"/>
                <a:gd name="T82" fmla="*/ 1 w 692"/>
                <a:gd name="T83" fmla="*/ 1 h 1348"/>
                <a:gd name="T84" fmla="*/ 1 w 692"/>
                <a:gd name="T85" fmla="*/ 1 h 1348"/>
                <a:gd name="T86" fmla="*/ 1 w 692"/>
                <a:gd name="T87" fmla="*/ 1 h 1348"/>
                <a:gd name="T88" fmla="*/ 1 w 692"/>
                <a:gd name="T89" fmla="*/ 1 h 1348"/>
                <a:gd name="T90" fmla="*/ 1 w 692"/>
                <a:gd name="T91" fmla="*/ 1 h 1348"/>
                <a:gd name="T92" fmla="*/ 1 w 692"/>
                <a:gd name="T93" fmla="*/ 1 h 1348"/>
                <a:gd name="T94" fmla="*/ 1 w 692"/>
                <a:gd name="T95" fmla="*/ 1 h 1348"/>
                <a:gd name="T96" fmla="*/ 1 w 692"/>
                <a:gd name="T97" fmla="*/ 1 h 1348"/>
                <a:gd name="T98" fmla="*/ 1 w 692"/>
                <a:gd name="T99" fmla="*/ 1 h 1348"/>
                <a:gd name="T100" fmla="*/ 1 w 692"/>
                <a:gd name="T101" fmla="*/ 1 h 1348"/>
                <a:gd name="T102" fmla="*/ 1 w 692"/>
                <a:gd name="T103" fmla="*/ 0 h 1348"/>
                <a:gd name="T104" fmla="*/ 1 w 692"/>
                <a:gd name="T105" fmla="*/ 1 h 1348"/>
                <a:gd name="T106" fmla="*/ 1 w 692"/>
                <a:gd name="T107" fmla="*/ 1 h 1348"/>
                <a:gd name="T108" fmla="*/ 1 w 692"/>
                <a:gd name="T109" fmla="*/ 1 h 1348"/>
                <a:gd name="T110" fmla="*/ 1 w 692"/>
                <a:gd name="T111" fmla="*/ 1 h 1348"/>
                <a:gd name="T112" fmla="*/ 1 w 692"/>
                <a:gd name="T113" fmla="*/ 1 h 1348"/>
                <a:gd name="T114" fmla="*/ 1 w 692"/>
                <a:gd name="T115" fmla="*/ 1 h 1348"/>
                <a:gd name="T116" fmla="*/ 1 w 692"/>
                <a:gd name="T117" fmla="*/ 1 h 1348"/>
                <a:gd name="T118" fmla="*/ 1 w 692"/>
                <a:gd name="T119" fmla="*/ 1 h 1348"/>
                <a:gd name="T120" fmla="*/ 1 w 692"/>
                <a:gd name="T121" fmla="*/ 1 h 1348"/>
                <a:gd name="T122" fmla="*/ 1 w 692"/>
                <a:gd name="T123" fmla="*/ 1 h 1348"/>
                <a:gd name="T124" fmla="*/ 1 w 692"/>
                <a:gd name="T125" fmla="*/ 1 h 134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692"/>
                <a:gd name="T190" fmla="*/ 0 h 1348"/>
                <a:gd name="T191" fmla="*/ 692 w 692"/>
                <a:gd name="T192" fmla="*/ 1348 h 1348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692" h="1348">
                  <a:moveTo>
                    <a:pt x="233" y="26"/>
                  </a:moveTo>
                  <a:lnTo>
                    <a:pt x="233" y="26"/>
                  </a:lnTo>
                  <a:lnTo>
                    <a:pt x="218" y="34"/>
                  </a:lnTo>
                  <a:lnTo>
                    <a:pt x="210" y="37"/>
                  </a:lnTo>
                  <a:lnTo>
                    <a:pt x="202" y="37"/>
                  </a:lnTo>
                  <a:lnTo>
                    <a:pt x="191" y="40"/>
                  </a:lnTo>
                  <a:lnTo>
                    <a:pt x="182" y="40"/>
                  </a:lnTo>
                  <a:lnTo>
                    <a:pt x="167" y="38"/>
                  </a:lnTo>
                  <a:lnTo>
                    <a:pt x="153" y="35"/>
                  </a:lnTo>
                  <a:lnTo>
                    <a:pt x="135" y="34"/>
                  </a:lnTo>
                  <a:lnTo>
                    <a:pt x="146" y="124"/>
                  </a:lnTo>
                  <a:lnTo>
                    <a:pt x="154" y="135"/>
                  </a:lnTo>
                  <a:lnTo>
                    <a:pt x="163" y="143"/>
                  </a:lnTo>
                  <a:lnTo>
                    <a:pt x="176" y="149"/>
                  </a:lnTo>
                  <a:lnTo>
                    <a:pt x="188" y="150"/>
                  </a:lnTo>
                  <a:lnTo>
                    <a:pt x="199" y="149"/>
                  </a:lnTo>
                  <a:lnTo>
                    <a:pt x="205" y="147"/>
                  </a:lnTo>
                  <a:lnTo>
                    <a:pt x="210" y="144"/>
                  </a:lnTo>
                  <a:lnTo>
                    <a:pt x="215" y="141"/>
                  </a:lnTo>
                  <a:lnTo>
                    <a:pt x="219" y="136"/>
                  </a:lnTo>
                  <a:lnTo>
                    <a:pt x="223" y="130"/>
                  </a:lnTo>
                  <a:lnTo>
                    <a:pt x="226" y="122"/>
                  </a:lnTo>
                  <a:lnTo>
                    <a:pt x="227" y="99"/>
                  </a:lnTo>
                  <a:lnTo>
                    <a:pt x="229" y="74"/>
                  </a:lnTo>
                  <a:lnTo>
                    <a:pt x="232" y="49"/>
                  </a:lnTo>
                  <a:lnTo>
                    <a:pt x="233" y="26"/>
                  </a:lnTo>
                  <a:close/>
                  <a:moveTo>
                    <a:pt x="370" y="1232"/>
                  </a:moveTo>
                  <a:lnTo>
                    <a:pt x="370" y="1232"/>
                  </a:lnTo>
                  <a:lnTo>
                    <a:pt x="352" y="1239"/>
                  </a:lnTo>
                  <a:lnTo>
                    <a:pt x="333" y="1252"/>
                  </a:lnTo>
                  <a:lnTo>
                    <a:pt x="314" y="1266"/>
                  </a:lnTo>
                  <a:lnTo>
                    <a:pt x="299" y="1283"/>
                  </a:lnTo>
                  <a:lnTo>
                    <a:pt x="285" y="1300"/>
                  </a:lnTo>
                  <a:lnTo>
                    <a:pt x="272" y="1317"/>
                  </a:lnTo>
                  <a:lnTo>
                    <a:pt x="263" y="1333"/>
                  </a:lnTo>
                  <a:lnTo>
                    <a:pt x="258" y="1348"/>
                  </a:lnTo>
                  <a:lnTo>
                    <a:pt x="286" y="1347"/>
                  </a:lnTo>
                  <a:lnTo>
                    <a:pt x="294" y="1347"/>
                  </a:lnTo>
                  <a:lnTo>
                    <a:pt x="297" y="1348"/>
                  </a:lnTo>
                  <a:lnTo>
                    <a:pt x="302" y="1348"/>
                  </a:lnTo>
                  <a:lnTo>
                    <a:pt x="310" y="1347"/>
                  </a:lnTo>
                  <a:lnTo>
                    <a:pt x="330" y="1337"/>
                  </a:lnTo>
                  <a:lnTo>
                    <a:pt x="349" y="1330"/>
                  </a:lnTo>
                  <a:lnTo>
                    <a:pt x="356" y="1326"/>
                  </a:lnTo>
                  <a:lnTo>
                    <a:pt x="361" y="1326"/>
                  </a:lnTo>
                  <a:lnTo>
                    <a:pt x="436" y="1336"/>
                  </a:lnTo>
                  <a:lnTo>
                    <a:pt x="501" y="1340"/>
                  </a:lnTo>
                  <a:lnTo>
                    <a:pt x="510" y="1331"/>
                  </a:lnTo>
                  <a:lnTo>
                    <a:pt x="517" y="1328"/>
                  </a:lnTo>
                  <a:lnTo>
                    <a:pt x="526" y="1323"/>
                  </a:lnTo>
                  <a:lnTo>
                    <a:pt x="534" y="1320"/>
                  </a:lnTo>
                  <a:lnTo>
                    <a:pt x="549" y="1319"/>
                  </a:lnTo>
                  <a:lnTo>
                    <a:pt x="555" y="1319"/>
                  </a:lnTo>
                  <a:lnTo>
                    <a:pt x="562" y="1322"/>
                  </a:lnTo>
                  <a:lnTo>
                    <a:pt x="566" y="1322"/>
                  </a:lnTo>
                  <a:lnTo>
                    <a:pt x="571" y="1320"/>
                  </a:lnTo>
                  <a:lnTo>
                    <a:pt x="576" y="1311"/>
                  </a:lnTo>
                  <a:lnTo>
                    <a:pt x="580" y="1305"/>
                  </a:lnTo>
                  <a:lnTo>
                    <a:pt x="587" y="1298"/>
                  </a:lnTo>
                  <a:lnTo>
                    <a:pt x="591" y="1295"/>
                  </a:lnTo>
                  <a:lnTo>
                    <a:pt x="605" y="1291"/>
                  </a:lnTo>
                  <a:lnTo>
                    <a:pt x="615" y="1288"/>
                  </a:lnTo>
                  <a:lnTo>
                    <a:pt x="616" y="1295"/>
                  </a:lnTo>
                  <a:lnTo>
                    <a:pt x="627" y="1323"/>
                  </a:lnTo>
                  <a:lnTo>
                    <a:pt x="647" y="1320"/>
                  </a:lnTo>
                  <a:lnTo>
                    <a:pt x="655" y="1319"/>
                  </a:lnTo>
                  <a:lnTo>
                    <a:pt x="661" y="1317"/>
                  </a:lnTo>
                  <a:lnTo>
                    <a:pt x="660" y="1314"/>
                  </a:lnTo>
                  <a:lnTo>
                    <a:pt x="658" y="1311"/>
                  </a:lnTo>
                  <a:lnTo>
                    <a:pt x="660" y="1305"/>
                  </a:lnTo>
                  <a:lnTo>
                    <a:pt x="664" y="1292"/>
                  </a:lnTo>
                  <a:lnTo>
                    <a:pt x="666" y="1288"/>
                  </a:lnTo>
                  <a:lnTo>
                    <a:pt x="666" y="1283"/>
                  </a:lnTo>
                  <a:lnTo>
                    <a:pt x="664" y="1280"/>
                  </a:lnTo>
                  <a:lnTo>
                    <a:pt x="661" y="1277"/>
                  </a:lnTo>
                  <a:lnTo>
                    <a:pt x="650" y="1269"/>
                  </a:lnTo>
                  <a:lnTo>
                    <a:pt x="638" y="1264"/>
                  </a:lnTo>
                  <a:lnTo>
                    <a:pt x="615" y="1256"/>
                  </a:lnTo>
                  <a:lnTo>
                    <a:pt x="610" y="1255"/>
                  </a:lnTo>
                  <a:lnTo>
                    <a:pt x="613" y="1255"/>
                  </a:lnTo>
                  <a:lnTo>
                    <a:pt x="616" y="1256"/>
                  </a:lnTo>
                  <a:lnTo>
                    <a:pt x="622" y="1258"/>
                  </a:lnTo>
                  <a:lnTo>
                    <a:pt x="627" y="1258"/>
                  </a:lnTo>
                  <a:lnTo>
                    <a:pt x="635" y="1255"/>
                  </a:lnTo>
                  <a:lnTo>
                    <a:pt x="638" y="1247"/>
                  </a:lnTo>
                  <a:lnTo>
                    <a:pt x="643" y="1241"/>
                  </a:lnTo>
                  <a:lnTo>
                    <a:pt x="647" y="1236"/>
                  </a:lnTo>
                  <a:lnTo>
                    <a:pt x="652" y="1233"/>
                  </a:lnTo>
                  <a:lnTo>
                    <a:pt x="661" y="1229"/>
                  </a:lnTo>
                  <a:lnTo>
                    <a:pt x="671" y="1225"/>
                  </a:lnTo>
                  <a:lnTo>
                    <a:pt x="674" y="1227"/>
                  </a:lnTo>
                  <a:lnTo>
                    <a:pt x="681" y="1236"/>
                  </a:lnTo>
                  <a:lnTo>
                    <a:pt x="691" y="1244"/>
                  </a:lnTo>
                  <a:lnTo>
                    <a:pt x="692" y="1246"/>
                  </a:lnTo>
                  <a:lnTo>
                    <a:pt x="678" y="1227"/>
                  </a:lnTo>
                  <a:lnTo>
                    <a:pt x="664" y="1210"/>
                  </a:lnTo>
                  <a:lnTo>
                    <a:pt x="664" y="1211"/>
                  </a:lnTo>
                  <a:lnTo>
                    <a:pt x="661" y="1213"/>
                  </a:lnTo>
                  <a:lnTo>
                    <a:pt x="644" y="1211"/>
                  </a:lnTo>
                  <a:lnTo>
                    <a:pt x="613" y="1207"/>
                  </a:lnTo>
                  <a:lnTo>
                    <a:pt x="573" y="1201"/>
                  </a:lnTo>
                  <a:lnTo>
                    <a:pt x="549" y="1199"/>
                  </a:lnTo>
                  <a:lnTo>
                    <a:pt x="524" y="1199"/>
                  </a:lnTo>
                  <a:lnTo>
                    <a:pt x="499" y="1199"/>
                  </a:lnTo>
                  <a:lnTo>
                    <a:pt x="473" y="1201"/>
                  </a:lnTo>
                  <a:lnTo>
                    <a:pt x="447" y="1205"/>
                  </a:lnTo>
                  <a:lnTo>
                    <a:pt x="420" y="1210"/>
                  </a:lnTo>
                  <a:lnTo>
                    <a:pt x="395" y="1219"/>
                  </a:lnTo>
                  <a:lnTo>
                    <a:pt x="370" y="1232"/>
                  </a:lnTo>
                  <a:close/>
                  <a:moveTo>
                    <a:pt x="321" y="725"/>
                  </a:moveTo>
                  <a:lnTo>
                    <a:pt x="321" y="725"/>
                  </a:lnTo>
                  <a:lnTo>
                    <a:pt x="321" y="739"/>
                  </a:lnTo>
                  <a:lnTo>
                    <a:pt x="317" y="753"/>
                  </a:lnTo>
                  <a:lnTo>
                    <a:pt x="311" y="767"/>
                  </a:lnTo>
                  <a:lnTo>
                    <a:pt x="305" y="781"/>
                  </a:lnTo>
                  <a:lnTo>
                    <a:pt x="294" y="794"/>
                  </a:lnTo>
                  <a:lnTo>
                    <a:pt x="283" y="806"/>
                  </a:lnTo>
                  <a:lnTo>
                    <a:pt x="269" y="818"/>
                  </a:lnTo>
                  <a:lnTo>
                    <a:pt x="252" y="829"/>
                  </a:lnTo>
                  <a:lnTo>
                    <a:pt x="247" y="837"/>
                  </a:lnTo>
                  <a:lnTo>
                    <a:pt x="243" y="846"/>
                  </a:lnTo>
                  <a:lnTo>
                    <a:pt x="232" y="870"/>
                  </a:lnTo>
                  <a:lnTo>
                    <a:pt x="224" y="881"/>
                  </a:lnTo>
                  <a:lnTo>
                    <a:pt x="215" y="894"/>
                  </a:lnTo>
                  <a:lnTo>
                    <a:pt x="204" y="907"/>
                  </a:lnTo>
                  <a:lnTo>
                    <a:pt x="188" y="921"/>
                  </a:lnTo>
                  <a:lnTo>
                    <a:pt x="184" y="933"/>
                  </a:lnTo>
                  <a:lnTo>
                    <a:pt x="174" y="947"/>
                  </a:lnTo>
                  <a:lnTo>
                    <a:pt x="160" y="964"/>
                  </a:lnTo>
                  <a:lnTo>
                    <a:pt x="142" y="985"/>
                  </a:lnTo>
                  <a:lnTo>
                    <a:pt x="140" y="985"/>
                  </a:lnTo>
                  <a:lnTo>
                    <a:pt x="107" y="1016"/>
                  </a:lnTo>
                  <a:lnTo>
                    <a:pt x="76" y="1055"/>
                  </a:lnTo>
                  <a:lnTo>
                    <a:pt x="44" y="1095"/>
                  </a:lnTo>
                  <a:lnTo>
                    <a:pt x="89" y="1090"/>
                  </a:lnTo>
                  <a:lnTo>
                    <a:pt x="120" y="1087"/>
                  </a:lnTo>
                  <a:lnTo>
                    <a:pt x="142" y="1086"/>
                  </a:lnTo>
                  <a:lnTo>
                    <a:pt x="163" y="1086"/>
                  </a:lnTo>
                  <a:lnTo>
                    <a:pt x="176" y="1086"/>
                  </a:lnTo>
                  <a:lnTo>
                    <a:pt x="187" y="1086"/>
                  </a:lnTo>
                  <a:lnTo>
                    <a:pt x="198" y="1086"/>
                  </a:lnTo>
                  <a:lnTo>
                    <a:pt x="209" y="1087"/>
                  </a:lnTo>
                  <a:lnTo>
                    <a:pt x="219" y="1089"/>
                  </a:lnTo>
                  <a:lnTo>
                    <a:pt x="219" y="1087"/>
                  </a:lnTo>
                  <a:lnTo>
                    <a:pt x="280" y="1022"/>
                  </a:lnTo>
                  <a:lnTo>
                    <a:pt x="305" y="992"/>
                  </a:lnTo>
                  <a:lnTo>
                    <a:pt x="314" y="980"/>
                  </a:lnTo>
                  <a:lnTo>
                    <a:pt x="322" y="969"/>
                  </a:lnTo>
                  <a:lnTo>
                    <a:pt x="339" y="946"/>
                  </a:lnTo>
                  <a:lnTo>
                    <a:pt x="347" y="933"/>
                  </a:lnTo>
                  <a:lnTo>
                    <a:pt x="353" y="921"/>
                  </a:lnTo>
                  <a:lnTo>
                    <a:pt x="358" y="908"/>
                  </a:lnTo>
                  <a:lnTo>
                    <a:pt x="359" y="894"/>
                  </a:lnTo>
                  <a:lnTo>
                    <a:pt x="358" y="881"/>
                  </a:lnTo>
                  <a:lnTo>
                    <a:pt x="355" y="867"/>
                  </a:lnTo>
                  <a:lnTo>
                    <a:pt x="350" y="848"/>
                  </a:lnTo>
                  <a:lnTo>
                    <a:pt x="345" y="825"/>
                  </a:lnTo>
                  <a:lnTo>
                    <a:pt x="344" y="812"/>
                  </a:lnTo>
                  <a:lnTo>
                    <a:pt x="344" y="801"/>
                  </a:lnTo>
                  <a:lnTo>
                    <a:pt x="344" y="790"/>
                  </a:lnTo>
                  <a:lnTo>
                    <a:pt x="347" y="783"/>
                  </a:lnTo>
                  <a:lnTo>
                    <a:pt x="358" y="762"/>
                  </a:lnTo>
                  <a:lnTo>
                    <a:pt x="367" y="744"/>
                  </a:lnTo>
                  <a:lnTo>
                    <a:pt x="375" y="727"/>
                  </a:lnTo>
                  <a:lnTo>
                    <a:pt x="381" y="710"/>
                  </a:lnTo>
                  <a:lnTo>
                    <a:pt x="384" y="696"/>
                  </a:lnTo>
                  <a:lnTo>
                    <a:pt x="386" y="683"/>
                  </a:lnTo>
                  <a:lnTo>
                    <a:pt x="387" y="672"/>
                  </a:lnTo>
                  <a:lnTo>
                    <a:pt x="386" y="665"/>
                  </a:lnTo>
                  <a:lnTo>
                    <a:pt x="384" y="657"/>
                  </a:lnTo>
                  <a:lnTo>
                    <a:pt x="381" y="654"/>
                  </a:lnTo>
                  <a:lnTo>
                    <a:pt x="377" y="651"/>
                  </a:lnTo>
                  <a:lnTo>
                    <a:pt x="370" y="651"/>
                  </a:lnTo>
                  <a:lnTo>
                    <a:pt x="364" y="654"/>
                  </a:lnTo>
                  <a:lnTo>
                    <a:pt x="356" y="658"/>
                  </a:lnTo>
                  <a:lnTo>
                    <a:pt x="347" y="666"/>
                  </a:lnTo>
                  <a:lnTo>
                    <a:pt x="338" y="677"/>
                  </a:lnTo>
                  <a:lnTo>
                    <a:pt x="335" y="682"/>
                  </a:lnTo>
                  <a:lnTo>
                    <a:pt x="333" y="686"/>
                  </a:lnTo>
                  <a:lnTo>
                    <a:pt x="331" y="697"/>
                  </a:lnTo>
                  <a:lnTo>
                    <a:pt x="328" y="710"/>
                  </a:lnTo>
                  <a:lnTo>
                    <a:pt x="325" y="724"/>
                  </a:lnTo>
                  <a:lnTo>
                    <a:pt x="322" y="724"/>
                  </a:lnTo>
                  <a:lnTo>
                    <a:pt x="321" y="725"/>
                  </a:lnTo>
                  <a:close/>
                  <a:moveTo>
                    <a:pt x="17" y="1129"/>
                  </a:moveTo>
                  <a:lnTo>
                    <a:pt x="17" y="1129"/>
                  </a:lnTo>
                  <a:lnTo>
                    <a:pt x="8" y="1148"/>
                  </a:lnTo>
                  <a:lnTo>
                    <a:pt x="3" y="1156"/>
                  </a:lnTo>
                  <a:lnTo>
                    <a:pt x="0" y="1163"/>
                  </a:lnTo>
                  <a:lnTo>
                    <a:pt x="0" y="1166"/>
                  </a:lnTo>
                  <a:lnTo>
                    <a:pt x="3" y="1169"/>
                  </a:lnTo>
                  <a:lnTo>
                    <a:pt x="11" y="1177"/>
                  </a:lnTo>
                  <a:lnTo>
                    <a:pt x="22" y="1185"/>
                  </a:lnTo>
                  <a:lnTo>
                    <a:pt x="36" y="1194"/>
                  </a:lnTo>
                  <a:lnTo>
                    <a:pt x="37" y="1194"/>
                  </a:lnTo>
                  <a:lnTo>
                    <a:pt x="59" y="1190"/>
                  </a:lnTo>
                  <a:lnTo>
                    <a:pt x="58" y="1187"/>
                  </a:lnTo>
                  <a:lnTo>
                    <a:pt x="58" y="1183"/>
                  </a:lnTo>
                  <a:lnTo>
                    <a:pt x="58" y="1182"/>
                  </a:lnTo>
                  <a:lnTo>
                    <a:pt x="58" y="1179"/>
                  </a:lnTo>
                  <a:lnTo>
                    <a:pt x="58" y="1176"/>
                  </a:lnTo>
                  <a:lnTo>
                    <a:pt x="59" y="1173"/>
                  </a:lnTo>
                  <a:lnTo>
                    <a:pt x="59" y="1171"/>
                  </a:lnTo>
                  <a:lnTo>
                    <a:pt x="61" y="1168"/>
                  </a:lnTo>
                  <a:lnTo>
                    <a:pt x="62" y="1166"/>
                  </a:lnTo>
                  <a:lnTo>
                    <a:pt x="64" y="1165"/>
                  </a:lnTo>
                  <a:lnTo>
                    <a:pt x="65" y="1163"/>
                  </a:lnTo>
                  <a:lnTo>
                    <a:pt x="69" y="1160"/>
                  </a:lnTo>
                  <a:lnTo>
                    <a:pt x="75" y="1157"/>
                  </a:lnTo>
                  <a:lnTo>
                    <a:pt x="79" y="1157"/>
                  </a:lnTo>
                  <a:lnTo>
                    <a:pt x="90" y="1156"/>
                  </a:lnTo>
                  <a:lnTo>
                    <a:pt x="101" y="1156"/>
                  </a:lnTo>
                  <a:lnTo>
                    <a:pt x="103" y="1151"/>
                  </a:lnTo>
                  <a:lnTo>
                    <a:pt x="103" y="1149"/>
                  </a:lnTo>
                  <a:lnTo>
                    <a:pt x="104" y="1148"/>
                  </a:lnTo>
                  <a:lnTo>
                    <a:pt x="106" y="1146"/>
                  </a:lnTo>
                  <a:lnTo>
                    <a:pt x="109" y="1145"/>
                  </a:lnTo>
                  <a:lnTo>
                    <a:pt x="115" y="1140"/>
                  </a:lnTo>
                  <a:lnTo>
                    <a:pt x="123" y="1137"/>
                  </a:lnTo>
                  <a:lnTo>
                    <a:pt x="131" y="1137"/>
                  </a:lnTo>
                  <a:lnTo>
                    <a:pt x="134" y="1137"/>
                  </a:lnTo>
                  <a:lnTo>
                    <a:pt x="140" y="1138"/>
                  </a:lnTo>
                  <a:lnTo>
                    <a:pt x="146" y="1142"/>
                  </a:lnTo>
                  <a:lnTo>
                    <a:pt x="148" y="1142"/>
                  </a:lnTo>
                  <a:lnTo>
                    <a:pt x="151" y="1138"/>
                  </a:lnTo>
                  <a:lnTo>
                    <a:pt x="156" y="1135"/>
                  </a:lnTo>
                  <a:lnTo>
                    <a:pt x="157" y="1134"/>
                  </a:lnTo>
                  <a:lnTo>
                    <a:pt x="162" y="1132"/>
                  </a:lnTo>
                  <a:lnTo>
                    <a:pt x="167" y="1132"/>
                  </a:lnTo>
                  <a:lnTo>
                    <a:pt x="173" y="1132"/>
                  </a:lnTo>
                  <a:lnTo>
                    <a:pt x="179" y="1134"/>
                  </a:lnTo>
                  <a:lnTo>
                    <a:pt x="184" y="1126"/>
                  </a:lnTo>
                  <a:lnTo>
                    <a:pt x="188" y="1118"/>
                  </a:lnTo>
                  <a:lnTo>
                    <a:pt x="187" y="1118"/>
                  </a:lnTo>
                  <a:lnTo>
                    <a:pt x="167" y="1118"/>
                  </a:lnTo>
                  <a:lnTo>
                    <a:pt x="132" y="1118"/>
                  </a:lnTo>
                  <a:lnTo>
                    <a:pt x="106" y="1120"/>
                  </a:lnTo>
                  <a:lnTo>
                    <a:pt x="45" y="1126"/>
                  </a:lnTo>
                  <a:lnTo>
                    <a:pt x="36" y="1128"/>
                  </a:lnTo>
                  <a:lnTo>
                    <a:pt x="27" y="1128"/>
                  </a:lnTo>
                  <a:lnTo>
                    <a:pt x="17" y="1129"/>
                  </a:lnTo>
                  <a:close/>
                  <a:moveTo>
                    <a:pt x="182" y="469"/>
                  </a:moveTo>
                  <a:lnTo>
                    <a:pt x="83" y="478"/>
                  </a:lnTo>
                  <a:lnTo>
                    <a:pt x="89" y="487"/>
                  </a:lnTo>
                  <a:lnTo>
                    <a:pt x="92" y="492"/>
                  </a:lnTo>
                  <a:lnTo>
                    <a:pt x="95" y="503"/>
                  </a:lnTo>
                  <a:lnTo>
                    <a:pt x="97" y="509"/>
                  </a:lnTo>
                  <a:lnTo>
                    <a:pt x="97" y="517"/>
                  </a:lnTo>
                  <a:lnTo>
                    <a:pt x="97" y="522"/>
                  </a:lnTo>
                  <a:lnTo>
                    <a:pt x="93" y="529"/>
                  </a:lnTo>
                  <a:lnTo>
                    <a:pt x="92" y="532"/>
                  </a:lnTo>
                  <a:lnTo>
                    <a:pt x="86" y="537"/>
                  </a:lnTo>
                  <a:lnTo>
                    <a:pt x="83" y="539"/>
                  </a:lnTo>
                  <a:lnTo>
                    <a:pt x="86" y="556"/>
                  </a:lnTo>
                  <a:lnTo>
                    <a:pt x="92" y="573"/>
                  </a:lnTo>
                  <a:lnTo>
                    <a:pt x="112" y="598"/>
                  </a:lnTo>
                  <a:lnTo>
                    <a:pt x="120" y="604"/>
                  </a:lnTo>
                  <a:lnTo>
                    <a:pt x="184" y="679"/>
                  </a:lnTo>
                  <a:lnTo>
                    <a:pt x="187" y="669"/>
                  </a:lnTo>
                  <a:lnTo>
                    <a:pt x="185" y="647"/>
                  </a:lnTo>
                  <a:lnTo>
                    <a:pt x="184" y="640"/>
                  </a:lnTo>
                  <a:lnTo>
                    <a:pt x="184" y="615"/>
                  </a:lnTo>
                  <a:lnTo>
                    <a:pt x="185" y="592"/>
                  </a:lnTo>
                  <a:lnTo>
                    <a:pt x="187" y="568"/>
                  </a:lnTo>
                  <a:lnTo>
                    <a:pt x="191" y="545"/>
                  </a:lnTo>
                  <a:lnTo>
                    <a:pt x="198" y="534"/>
                  </a:lnTo>
                  <a:lnTo>
                    <a:pt x="193" y="520"/>
                  </a:lnTo>
                  <a:lnTo>
                    <a:pt x="188" y="505"/>
                  </a:lnTo>
                  <a:lnTo>
                    <a:pt x="185" y="487"/>
                  </a:lnTo>
                  <a:lnTo>
                    <a:pt x="182" y="469"/>
                  </a:lnTo>
                  <a:close/>
                  <a:moveTo>
                    <a:pt x="249" y="767"/>
                  </a:moveTo>
                  <a:lnTo>
                    <a:pt x="249" y="767"/>
                  </a:lnTo>
                  <a:lnTo>
                    <a:pt x="261" y="789"/>
                  </a:lnTo>
                  <a:lnTo>
                    <a:pt x="269" y="811"/>
                  </a:lnTo>
                  <a:lnTo>
                    <a:pt x="272" y="809"/>
                  </a:lnTo>
                  <a:lnTo>
                    <a:pt x="282" y="800"/>
                  </a:lnTo>
                  <a:lnTo>
                    <a:pt x="291" y="790"/>
                  </a:lnTo>
                  <a:lnTo>
                    <a:pt x="297" y="781"/>
                  </a:lnTo>
                  <a:lnTo>
                    <a:pt x="303" y="772"/>
                  </a:lnTo>
                  <a:lnTo>
                    <a:pt x="308" y="761"/>
                  </a:lnTo>
                  <a:lnTo>
                    <a:pt x="313" y="752"/>
                  </a:lnTo>
                  <a:lnTo>
                    <a:pt x="314" y="742"/>
                  </a:lnTo>
                  <a:lnTo>
                    <a:pt x="316" y="731"/>
                  </a:lnTo>
                  <a:lnTo>
                    <a:pt x="311" y="730"/>
                  </a:lnTo>
                  <a:lnTo>
                    <a:pt x="308" y="730"/>
                  </a:lnTo>
                  <a:lnTo>
                    <a:pt x="297" y="725"/>
                  </a:lnTo>
                  <a:lnTo>
                    <a:pt x="289" y="717"/>
                  </a:lnTo>
                  <a:lnTo>
                    <a:pt x="277" y="722"/>
                  </a:lnTo>
                  <a:lnTo>
                    <a:pt x="272" y="724"/>
                  </a:lnTo>
                  <a:lnTo>
                    <a:pt x="269" y="724"/>
                  </a:lnTo>
                  <a:lnTo>
                    <a:pt x="255" y="725"/>
                  </a:lnTo>
                  <a:lnTo>
                    <a:pt x="247" y="728"/>
                  </a:lnTo>
                  <a:lnTo>
                    <a:pt x="241" y="731"/>
                  </a:lnTo>
                  <a:lnTo>
                    <a:pt x="246" y="738"/>
                  </a:lnTo>
                  <a:lnTo>
                    <a:pt x="251" y="742"/>
                  </a:lnTo>
                  <a:lnTo>
                    <a:pt x="254" y="748"/>
                  </a:lnTo>
                  <a:lnTo>
                    <a:pt x="255" y="750"/>
                  </a:lnTo>
                  <a:lnTo>
                    <a:pt x="255" y="752"/>
                  </a:lnTo>
                  <a:lnTo>
                    <a:pt x="255" y="755"/>
                  </a:lnTo>
                  <a:lnTo>
                    <a:pt x="254" y="758"/>
                  </a:lnTo>
                  <a:lnTo>
                    <a:pt x="252" y="762"/>
                  </a:lnTo>
                  <a:lnTo>
                    <a:pt x="249" y="767"/>
                  </a:lnTo>
                  <a:close/>
                  <a:moveTo>
                    <a:pt x="241" y="601"/>
                  </a:moveTo>
                  <a:lnTo>
                    <a:pt x="241" y="601"/>
                  </a:lnTo>
                  <a:lnTo>
                    <a:pt x="229" y="584"/>
                  </a:lnTo>
                  <a:lnTo>
                    <a:pt x="218" y="568"/>
                  </a:lnTo>
                  <a:lnTo>
                    <a:pt x="212" y="693"/>
                  </a:lnTo>
                  <a:lnTo>
                    <a:pt x="210" y="696"/>
                  </a:lnTo>
                  <a:lnTo>
                    <a:pt x="207" y="702"/>
                  </a:lnTo>
                  <a:lnTo>
                    <a:pt x="210" y="697"/>
                  </a:lnTo>
                  <a:lnTo>
                    <a:pt x="235" y="682"/>
                  </a:lnTo>
                  <a:lnTo>
                    <a:pt x="235" y="666"/>
                  </a:lnTo>
                  <a:lnTo>
                    <a:pt x="235" y="652"/>
                  </a:lnTo>
                  <a:lnTo>
                    <a:pt x="237" y="647"/>
                  </a:lnTo>
                  <a:lnTo>
                    <a:pt x="238" y="641"/>
                  </a:lnTo>
                  <a:lnTo>
                    <a:pt x="243" y="633"/>
                  </a:lnTo>
                  <a:lnTo>
                    <a:pt x="241" y="632"/>
                  </a:lnTo>
                  <a:lnTo>
                    <a:pt x="241" y="629"/>
                  </a:lnTo>
                  <a:lnTo>
                    <a:pt x="240" y="626"/>
                  </a:lnTo>
                  <a:lnTo>
                    <a:pt x="240" y="619"/>
                  </a:lnTo>
                  <a:lnTo>
                    <a:pt x="240" y="612"/>
                  </a:lnTo>
                  <a:lnTo>
                    <a:pt x="241" y="606"/>
                  </a:lnTo>
                  <a:lnTo>
                    <a:pt x="241" y="601"/>
                  </a:lnTo>
                  <a:close/>
                  <a:moveTo>
                    <a:pt x="247" y="707"/>
                  </a:moveTo>
                  <a:lnTo>
                    <a:pt x="247" y="707"/>
                  </a:lnTo>
                  <a:lnTo>
                    <a:pt x="230" y="716"/>
                  </a:lnTo>
                  <a:lnTo>
                    <a:pt x="224" y="720"/>
                  </a:lnTo>
                  <a:lnTo>
                    <a:pt x="227" y="714"/>
                  </a:lnTo>
                  <a:lnTo>
                    <a:pt x="232" y="708"/>
                  </a:lnTo>
                  <a:lnTo>
                    <a:pt x="235" y="707"/>
                  </a:lnTo>
                  <a:lnTo>
                    <a:pt x="240" y="707"/>
                  </a:lnTo>
                  <a:lnTo>
                    <a:pt x="247" y="707"/>
                  </a:lnTo>
                  <a:close/>
                  <a:moveTo>
                    <a:pt x="230" y="21"/>
                  </a:moveTo>
                  <a:lnTo>
                    <a:pt x="230" y="21"/>
                  </a:lnTo>
                  <a:lnTo>
                    <a:pt x="224" y="15"/>
                  </a:lnTo>
                  <a:lnTo>
                    <a:pt x="218" y="10"/>
                  </a:lnTo>
                  <a:lnTo>
                    <a:pt x="212" y="6"/>
                  </a:lnTo>
                  <a:lnTo>
                    <a:pt x="204" y="4"/>
                  </a:lnTo>
                  <a:lnTo>
                    <a:pt x="191" y="3"/>
                  </a:lnTo>
                  <a:lnTo>
                    <a:pt x="177" y="0"/>
                  </a:lnTo>
                  <a:lnTo>
                    <a:pt x="179" y="4"/>
                  </a:lnTo>
                  <a:lnTo>
                    <a:pt x="182" y="23"/>
                  </a:lnTo>
                  <a:lnTo>
                    <a:pt x="185" y="35"/>
                  </a:lnTo>
                  <a:lnTo>
                    <a:pt x="188" y="34"/>
                  </a:lnTo>
                  <a:lnTo>
                    <a:pt x="202" y="32"/>
                  </a:lnTo>
                  <a:lnTo>
                    <a:pt x="204" y="32"/>
                  </a:lnTo>
                  <a:lnTo>
                    <a:pt x="212" y="31"/>
                  </a:lnTo>
                  <a:lnTo>
                    <a:pt x="229" y="21"/>
                  </a:lnTo>
                  <a:lnTo>
                    <a:pt x="230" y="21"/>
                  </a:lnTo>
                  <a:close/>
                  <a:moveTo>
                    <a:pt x="254" y="91"/>
                  </a:moveTo>
                  <a:lnTo>
                    <a:pt x="254" y="91"/>
                  </a:lnTo>
                  <a:lnTo>
                    <a:pt x="251" y="76"/>
                  </a:lnTo>
                  <a:lnTo>
                    <a:pt x="247" y="62"/>
                  </a:lnTo>
                  <a:lnTo>
                    <a:pt x="243" y="49"/>
                  </a:lnTo>
                  <a:lnTo>
                    <a:pt x="238" y="38"/>
                  </a:lnTo>
                  <a:lnTo>
                    <a:pt x="235" y="77"/>
                  </a:lnTo>
                  <a:lnTo>
                    <a:pt x="232" y="118"/>
                  </a:lnTo>
                  <a:lnTo>
                    <a:pt x="232" y="124"/>
                  </a:lnTo>
                  <a:lnTo>
                    <a:pt x="230" y="129"/>
                  </a:lnTo>
                  <a:lnTo>
                    <a:pt x="227" y="132"/>
                  </a:lnTo>
                  <a:lnTo>
                    <a:pt x="226" y="136"/>
                  </a:lnTo>
                  <a:lnTo>
                    <a:pt x="224" y="139"/>
                  </a:lnTo>
                  <a:lnTo>
                    <a:pt x="221" y="143"/>
                  </a:lnTo>
                  <a:lnTo>
                    <a:pt x="219" y="144"/>
                  </a:lnTo>
                  <a:lnTo>
                    <a:pt x="216" y="147"/>
                  </a:lnTo>
                  <a:lnTo>
                    <a:pt x="213" y="149"/>
                  </a:lnTo>
                  <a:lnTo>
                    <a:pt x="210" y="150"/>
                  </a:lnTo>
                  <a:lnTo>
                    <a:pt x="207" y="152"/>
                  </a:lnTo>
                  <a:lnTo>
                    <a:pt x="204" y="153"/>
                  </a:lnTo>
                  <a:lnTo>
                    <a:pt x="201" y="155"/>
                  </a:lnTo>
                  <a:lnTo>
                    <a:pt x="198" y="155"/>
                  </a:lnTo>
                  <a:lnTo>
                    <a:pt x="195" y="172"/>
                  </a:lnTo>
                  <a:lnTo>
                    <a:pt x="191" y="188"/>
                  </a:lnTo>
                  <a:lnTo>
                    <a:pt x="185" y="202"/>
                  </a:lnTo>
                  <a:lnTo>
                    <a:pt x="176" y="217"/>
                  </a:lnTo>
                  <a:lnTo>
                    <a:pt x="168" y="233"/>
                  </a:lnTo>
                  <a:lnTo>
                    <a:pt x="159" y="248"/>
                  </a:lnTo>
                  <a:lnTo>
                    <a:pt x="135" y="285"/>
                  </a:lnTo>
                  <a:lnTo>
                    <a:pt x="109" y="323"/>
                  </a:lnTo>
                  <a:lnTo>
                    <a:pt x="86" y="357"/>
                  </a:lnTo>
                  <a:lnTo>
                    <a:pt x="78" y="377"/>
                  </a:lnTo>
                  <a:lnTo>
                    <a:pt x="73" y="396"/>
                  </a:lnTo>
                  <a:lnTo>
                    <a:pt x="69" y="413"/>
                  </a:lnTo>
                  <a:lnTo>
                    <a:pt x="67" y="430"/>
                  </a:lnTo>
                  <a:lnTo>
                    <a:pt x="67" y="444"/>
                  </a:lnTo>
                  <a:lnTo>
                    <a:pt x="67" y="456"/>
                  </a:lnTo>
                  <a:lnTo>
                    <a:pt x="70" y="466"/>
                  </a:lnTo>
                  <a:lnTo>
                    <a:pt x="75" y="473"/>
                  </a:lnTo>
                  <a:lnTo>
                    <a:pt x="184" y="463"/>
                  </a:lnTo>
                  <a:lnTo>
                    <a:pt x="184" y="456"/>
                  </a:lnTo>
                  <a:lnTo>
                    <a:pt x="185" y="450"/>
                  </a:lnTo>
                  <a:lnTo>
                    <a:pt x="190" y="436"/>
                  </a:lnTo>
                  <a:lnTo>
                    <a:pt x="199" y="421"/>
                  </a:lnTo>
                  <a:lnTo>
                    <a:pt x="209" y="407"/>
                  </a:lnTo>
                  <a:lnTo>
                    <a:pt x="221" y="393"/>
                  </a:lnTo>
                  <a:lnTo>
                    <a:pt x="232" y="379"/>
                  </a:lnTo>
                  <a:lnTo>
                    <a:pt x="255" y="355"/>
                  </a:lnTo>
                  <a:lnTo>
                    <a:pt x="275" y="321"/>
                  </a:lnTo>
                  <a:lnTo>
                    <a:pt x="297" y="292"/>
                  </a:lnTo>
                  <a:lnTo>
                    <a:pt x="316" y="265"/>
                  </a:lnTo>
                  <a:lnTo>
                    <a:pt x="322" y="253"/>
                  </a:lnTo>
                  <a:lnTo>
                    <a:pt x="328" y="240"/>
                  </a:lnTo>
                  <a:lnTo>
                    <a:pt x="331" y="230"/>
                  </a:lnTo>
                  <a:lnTo>
                    <a:pt x="333" y="217"/>
                  </a:lnTo>
                  <a:lnTo>
                    <a:pt x="335" y="206"/>
                  </a:lnTo>
                  <a:lnTo>
                    <a:pt x="333" y="195"/>
                  </a:lnTo>
                  <a:lnTo>
                    <a:pt x="331" y="184"/>
                  </a:lnTo>
                  <a:lnTo>
                    <a:pt x="328" y="175"/>
                  </a:lnTo>
                  <a:lnTo>
                    <a:pt x="325" y="166"/>
                  </a:lnTo>
                  <a:lnTo>
                    <a:pt x="321" y="157"/>
                  </a:lnTo>
                  <a:lnTo>
                    <a:pt x="314" y="149"/>
                  </a:lnTo>
                  <a:lnTo>
                    <a:pt x="307" y="139"/>
                  </a:lnTo>
                  <a:lnTo>
                    <a:pt x="286" y="124"/>
                  </a:lnTo>
                  <a:lnTo>
                    <a:pt x="266" y="108"/>
                  </a:lnTo>
                  <a:lnTo>
                    <a:pt x="258" y="99"/>
                  </a:lnTo>
                  <a:lnTo>
                    <a:pt x="254" y="91"/>
                  </a:lnTo>
                  <a:close/>
                  <a:moveTo>
                    <a:pt x="157" y="21"/>
                  </a:moveTo>
                  <a:lnTo>
                    <a:pt x="157" y="21"/>
                  </a:lnTo>
                  <a:lnTo>
                    <a:pt x="149" y="24"/>
                  </a:lnTo>
                  <a:lnTo>
                    <a:pt x="142" y="29"/>
                  </a:lnTo>
                  <a:lnTo>
                    <a:pt x="143" y="29"/>
                  </a:lnTo>
                  <a:lnTo>
                    <a:pt x="154" y="31"/>
                  </a:lnTo>
                  <a:lnTo>
                    <a:pt x="157" y="21"/>
                  </a:lnTo>
                  <a:close/>
                </a:path>
              </a:pathLst>
            </a:custGeom>
            <a:solidFill>
              <a:srgbClr val="0480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13"/>
            <p:cNvSpPr>
              <a:spLocks/>
            </p:cNvSpPr>
            <p:nvPr/>
          </p:nvSpPr>
          <p:spPr bwMode="auto">
            <a:xfrm>
              <a:off x="2209" y="1230"/>
              <a:ext cx="8" cy="27"/>
            </a:xfrm>
            <a:custGeom>
              <a:avLst/>
              <a:gdLst>
                <a:gd name="T0" fmla="*/ 0 w 17"/>
                <a:gd name="T1" fmla="*/ 0 h 53"/>
                <a:gd name="T2" fmla="*/ 0 w 17"/>
                <a:gd name="T3" fmla="*/ 0 h 53"/>
                <a:gd name="T4" fmla="*/ 0 w 17"/>
                <a:gd name="T5" fmla="*/ 1 h 53"/>
                <a:gd name="T6" fmla="*/ 0 w 17"/>
                <a:gd name="T7" fmla="*/ 1 h 53"/>
                <a:gd name="T8" fmla="*/ 0 w 17"/>
                <a:gd name="T9" fmla="*/ 0 h 53"/>
                <a:gd name="T10" fmla="*/ 0 w 17"/>
                <a:gd name="T11" fmla="*/ 1 h 53"/>
                <a:gd name="T12" fmla="*/ 0 w 17"/>
                <a:gd name="T13" fmla="*/ 1 h 53"/>
                <a:gd name="T14" fmla="*/ 0 w 17"/>
                <a:gd name="T15" fmla="*/ 0 h 53"/>
                <a:gd name="T16" fmla="*/ 0 w 17"/>
                <a:gd name="T17" fmla="*/ 0 h 5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7"/>
                <a:gd name="T28" fmla="*/ 0 h 53"/>
                <a:gd name="T29" fmla="*/ 17 w 17"/>
                <a:gd name="T30" fmla="*/ 53 h 5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7" h="53">
                  <a:moveTo>
                    <a:pt x="17" y="0"/>
                  </a:moveTo>
                  <a:lnTo>
                    <a:pt x="17" y="0"/>
                  </a:lnTo>
                  <a:lnTo>
                    <a:pt x="13" y="2"/>
                  </a:lnTo>
                  <a:lnTo>
                    <a:pt x="8" y="4"/>
                  </a:lnTo>
                  <a:lnTo>
                    <a:pt x="0" y="0"/>
                  </a:lnTo>
                  <a:lnTo>
                    <a:pt x="0" y="53"/>
                  </a:lnTo>
                  <a:lnTo>
                    <a:pt x="16" y="25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14"/>
            <p:cNvSpPr>
              <a:spLocks noEditPoints="1"/>
            </p:cNvSpPr>
            <p:nvPr/>
          </p:nvSpPr>
          <p:spPr bwMode="auto">
            <a:xfrm>
              <a:off x="2665" y="950"/>
              <a:ext cx="498" cy="954"/>
            </a:xfrm>
            <a:custGeom>
              <a:avLst/>
              <a:gdLst>
                <a:gd name="T0" fmla="*/ 1 w 996"/>
                <a:gd name="T1" fmla="*/ 1 h 1907"/>
                <a:gd name="T2" fmla="*/ 1 w 996"/>
                <a:gd name="T3" fmla="*/ 1 h 1907"/>
                <a:gd name="T4" fmla="*/ 1 w 996"/>
                <a:gd name="T5" fmla="*/ 1 h 1907"/>
                <a:gd name="T6" fmla="*/ 1 w 996"/>
                <a:gd name="T7" fmla="*/ 1 h 1907"/>
                <a:gd name="T8" fmla="*/ 1 w 996"/>
                <a:gd name="T9" fmla="*/ 1 h 1907"/>
                <a:gd name="T10" fmla="*/ 1 w 996"/>
                <a:gd name="T11" fmla="*/ 1 h 1907"/>
                <a:gd name="T12" fmla="*/ 1 w 996"/>
                <a:gd name="T13" fmla="*/ 1 h 1907"/>
                <a:gd name="T14" fmla="*/ 1 w 996"/>
                <a:gd name="T15" fmla="*/ 1 h 1907"/>
                <a:gd name="T16" fmla="*/ 1 w 996"/>
                <a:gd name="T17" fmla="*/ 1 h 1907"/>
                <a:gd name="T18" fmla="*/ 1 w 996"/>
                <a:gd name="T19" fmla="*/ 1 h 1907"/>
                <a:gd name="T20" fmla="*/ 1 w 996"/>
                <a:gd name="T21" fmla="*/ 1 h 1907"/>
                <a:gd name="T22" fmla="*/ 1 w 996"/>
                <a:gd name="T23" fmla="*/ 1 h 1907"/>
                <a:gd name="T24" fmla="*/ 1 w 996"/>
                <a:gd name="T25" fmla="*/ 1 h 1907"/>
                <a:gd name="T26" fmla="*/ 1 w 996"/>
                <a:gd name="T27" fmla="*/ 1 h 1907"/>
                <a:gd name="T28" fmla="*/ 1 w 996"/>
                <a:gd name="T29" fmla="*/ 1 h 1907"/>
                <a:gd name="T30" fmla="*/ 1 w 996"/>
                <a:gd name="T31" fmla="*/ 1 h 1907"/>
                <a:gd name="T32" fmla="*/ 1 w 996"/>
                <a:gd name="T33" fmla="*/ 1 h 1907"/>
                <a:gd name="T34" fmla="*/ 1 w 996"/>
                <a:gd name="T35" fmla="*/ 1 h 1907"/>
                <a:gd name="T36" fmla="*/ 1 w 996"/>
                <a:gd name="T37" fmla="*/ 1 h 1907"/>
                <a:gd name="T38" fmla="*/ 1 w 996"/>
                <a:gd name="T39" fmla="*/ 1 h 1907"/>
                <a:gd name="T40" fmla="*/ 1 w 996"/>
                <a:gd name="T41" fmla="*/ 1 h 1907"/>
                <a:gd name="T42" fmla="*/ 1 w 996"/>
                <a:gd name="T43" fmla="*/ 1 h 1907"/>
                <a:gd name="T44" fmla="*/ 1 w 996"/>
                <a:gd name="T45" fmla="*/ 1 h 1907"/>
                <a:gd name="T46" fmla="*/ 1 w 996"/>
                <a:gd name="T47" fmla="*/ 1 h 1907"/>
                <a:gd name="T48" fmla="*/ 1 w 996"/>
                <a:gd name="T49" fmla="*/ 1 h 1907"/>
                <a:gd name="T50" fmla="*/ 1 w 996"/>
                <a:gd name="T51" fmla="*/ 1 h 1907"/>
                <a:gd name="T52" fmla="*/ 1 w 996"/>
                <a:gd name="T53" fmla="*/ 1 h 1907"/>
                <a:gd name="T54" fmla="*/ 1 w 996"/>
                <a:gd name="T55" fmla="*/ 1 h 1907"/>
                <a:gd name="T56" fmla="*/ 1 w 996"/>
                <a:gd name="T57" fmla="*/ 1 h 1907"/>
                <a:gd name="T58" fmla="*/ 1 w 996"/>
                <a:gd name="T59" fmla="*/ 1 h 1907"/>
                <a:gd name="T60" fmla="*/ 1 w 996"/>
                <a:gd name="T61" fmla="*/ 1 h 1907"/>
                <a:gd name="T62" fmla="*/ 1 w 996"/>
                <a:gd name="T63" fmla="*/ 1 h 1907"/>
                <a:gd name="T64" fmla="*/ 1 w 996"/>
                <a:gd name="T65" fmla="*/ 1 h 1907"/>
                <a:gd name="T66" fmla="*/ 1 w 996"/>
                <a:gd name="T67" fmla="*/ 1 h 1907"/>
                <a:gd name="T68" fmla="*/ 1 w 996"/>
                <a:gd name="T69" fmla="*/ 1 h 1907"/>
                <a:gd name="T70" fmla="*/ 1 w 996"/>
                <a:gd name="T71" fmla="*/ 1 h 1907"/>
                <a:gd name="T72" fmla="*/ 1 w 996"/>
                <a:gd name="T73" fmla="*/ 1 h 1907"/>
                <a:gd name="T74" fmla="*/ 1 w 996"/>
                <a:gd name="T75" fmla="*/ 1 h 1907"/>
                <a:gd name="T76" fmla="*/ 1 w 996"/>
                <a:gd name="T77" fmla="*/ 1 h 1907"/>
                <a:gd name="T78" fmla="*/ 1 w 996"/>
                <a:gd name="T79" fmla="*/ 1 h 1907"/>
                <a:gd name="T80" fmla="*/ 1 w 996"/>
                <a:gd name="T81" fmla="*/ 1 h 1907"/>
                <a:gd name="T82" fmla="*/ 1 w 996"/>
                <a:gd name="T83" fmla="*/ 1 h 1907"/>
                <a:gd name="T84" fmla="*/ 1 w 996"/>
                <a:gd name="T85" fmla="*/ 1 h 1907"/>
                <a:gd name="T86" fmla="*/ 1 w 996"/>
                <a:gd name="T87" fmla="*/ 1 h 1907"/>
                <a:gd name="T88" fmla="*/ 1 w 996"/>
                <a:gd name="T89" fmla="*/ 1 h 1907"/>
                <a:gd name="T90" fmla="*/ 1 w 996"/>
                <a:gd name="T91" fmla="*/ 1 h 1907"/>
                <a:gd name="T92" fmla="*/ 1 w 996"/>
                <a:gd name="T93" fmla="*/ 1 h 1907"/>
                <a:gd name="T94" fmla="*/ 1 w 996"/>
                <a:gd name="T95" fmla="*/ 1 h 1907"/>
                <a:gd name="T96" fmla="*/ 1 w 996"/>
                <a:gd name="T97" fmla="*/ 1 h 1907"/>
                <a:gd name="T98" fmla="*/ 1 w 996"/>
                <a:gd name="T99" fmla="*/ 1 h 1907"/>
                <a:gd name="T100" fmla="*/ 1 w 996"/>
                <a:gd name="T101" fmla="*/ 1 h 1907"/>
                <a:gd name="T102" fmla="*/ 1 w 996"/>
                <a:gd name="T103" fmla="*/ 1 h 1907"/>
                <a:gd name="T104" fmla="*/ 1 w 996"/>
                <a:gd name="T105" fmla="*/ 1 h 1907"/>
                <a:gd name="T106" fmla="*/ 1 w 996"/>
                <a:gd name="T107" fmla="*/ 1 h 1907"/>
                <a:gd name="T108" fmla="*/ 1 w 996"/>
                <a:gd name="T109" fmla="*/ 1 h 1907"/>
                <a:gd name="T110" fmla="*/ 1 w 996"/>
                <a:gd name="T111" fmla="*/ 1 h 1907"/>
                <a:gd name="T112" fmla="*/ 1 w 996"/>
                <a:gd name="T113" fmla="*/ 1 h 1907"/>
                <a:gd name="T114" fmla="*/ 1 w 996"/>
                <a:gd name="T115" fmla="*/ 1 h 1907"/>
                <a:gd name="T116" fmla="*/ 1 w 996"/>
                <a:gd name="T117" fmla="*/ 1 h 1907"/>
                <a:gd name="T118" fmla="*/ 1 w 996"/>
                <a:gd name="T119" fmla="*/ 1 h 1907"/>
                <a:gd name="T120" fmla="*/ 1 w 996"/>
                <a:gd name="T121" fmla="*/ 1 h 1907"/>
                <a:gd name="T122" fmla="*/ 1 w 996"/>
                <a:gd name="T123" fmla="*/ 1 h 1907"/>
                <a:gd name="T124" fmla="*/ 1 w 996"/>
                <a:gd name="T125" fmla="*/ 1 h 190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996"/>
                <a:gd name="T190" fmla="*/ 0 h 1907"/>
                <a:gd name="T191" fmla="*/ 996 w 996"/>
                <a:gd name="T192" fmla="*/ 1907 h 1907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996" h="1907">
                  <a:moveTo>
                    <a:pt x="557" y="313"/>
                  </a:moveTo>
                  <a:lnTo>
                    <a:pt x="557" y="313"/>
                  </a:lnTo>
                  <a:lnTo>
                    <a:pt x="554" y="309"/>
                  </a:lnTo>
                  <a:lnTo>
                    <a:pt x="553" y="307"/>
                  </a:lnTo>
                  <a:lnTo>
                    <a:pt x="548" y="296"/>
                  </a:lnTo>
                  <a:lnTo>
                    <a:pt x="548" y="284"/>
                  </a:lnTo>
                  <a:lnTo>
                    <a:pt x="546" y="284"/>
                  </a:lnTo>
                  <a:lnTo>
                    <a:pt x="543" y="287"/>
                  </a:lnTo>
                  <a:lnTo>
                    <a:pt x="540" y="292"/>
                  </a:lnTo>
                  <a:lnTo>
                    <a:pt x="551" y="323"/>
                  </a:lnTo>
                  <a:lnTo>
                    <a:pt x="556" y="355"/>
                  </a:lnTo>
                  <a:lnTo>
                    <a:pt x="562" y="354"/>
                  </a:lnTo>
                  <a:lnTo>
                    <a:pt x="565" y="346"/>
                  </a:lnTo>
                  <a:lnTo>
                    <a:pt x="565" y="343"/>
                  </a:lnTo>
                  <a:lnTo>
                    <a:pt x="567" y="334"/>
                  </a:lnTo>
                  <a:lnTo>
                    <a:pt x="568" y="327"/>
                  </a:lnTo>
                  <a:lnTo>
                    <a:pt x="571" y="323"/>
                  </a:lnTo>
                  <a:lnTo>
                    <a:pt x="573" y="316"/>
                  </a:lnTo>
                  <a:lnTo>
                    <a:pt x="574" y="316"/>
                  </a:lnTo>
                  <a:lnTo>
                    <a:pt x="568" y="318"/>
                  </a:lnTo>
                  <a:lnTo>
                    <a:pt x="565" y="318"/>
                  </a:lnTo>
                  <a:lnTo>
                    <a:pt x="560" y="316"/>
                  </a:lnTo>
                  <a:lnTo>
                    <a:pt x="557" y="313"/>
                  </a:lnTo>
                  <a:close/>
                  <a:moveTo>
                    <a:pt x="203" y="1752"/>
                  </a:moveTo>
                  <a:lnTo>
                    <a:pt x="203" y="1752"/>
                  </a:lnTo>
                  <a:lnTo>
                    <a:pt x="207" y="1758"/>
                  </a:lnTo>
                  <a:lnTo>
                    <a:pt x="207" y="1760"/>
                  </a:lnTo>
                  <a:lnTo>
                    <a:pt x="210" y="1768"/>
                  </a:lnTo>
                  <a:lnTo>
                    <a:pt x="212" y="1775"/>
                  </a:lnTo>
                  <a:lnTo>
                    <a:pt x="214" y="1778"/>
                  </a:lnTo>
                  <a:lnTo>
                    <a:pt x="212" y="1783"/>
                  </a:lnTo>
                  <a:lnTo>
                    <a:pt x="221" y="1792"/>
                  </a:lnTo>
                  <a:lnTo>
                    <a:pt x="226" y="1797"/>
                  </a:lnTo>
                  <a:lnTo>
                    <a:pt x="229" y="1802"/>
                  </a:lnTo>
                  <a:lnTo>
                    <a:pt x="234" y="1811"/>
                  </a:lnTo>
                  <a:lnTo>
                    <a:pt x="237" y="1820"/>
                  </a:lnTo>
                  <a:lnTo>
                    <a:pt x="238" y="1830"/>
                  </a:lnTo>
                  <a:lnTo>
                    <a:pt x="240" y="1841"/>
                  </a:lnTo>
                  <a:lnTo>
                    <a:pt x="240" y="1855"/>
                  </a:lnTo>
                  <a:lnTo>
                    <a:pt x="240" y="1867"/>
                  </a:lnTo>
                  <a:lnTo>
                    <a:pt x="238" y="1878"/>
                  </a:lnTo>
                  <a:lnTo>
                    <a:pt x="238" y="1887"/>
                  </a:lnTo>
                  <a:lnTo>
                    <a:pt x="238" y="1893"/>
                  </a:lnTo>
                  <a:lnTo>
                    <a:pt x="237" y="1897"/>
                  </a:lnTo>
                  <a:lnTo>
                    <a:pt x="234" y="1901"/>
                  </a:lnTo>
                  <a:lnTo>
                    <a:pt x="232" y="1903"/>
                  </a:lnTo>
                  <a:lnTo>
                    <a:pt x="229" y="1904"/>
                  </a:lnTo>
                  <a:lnTo>
                    <a:pt x="226" y="1906"/>
                  </a:lnTo>
                  <a:lnTo>
                    <a:pt x="220" y="1907"/>
                  </a:lnTo>
                  <a:lnTo>
                    <a:pt x="215" y="1906"/>
                  </a:lnTo>
                  <a:lnTo>
                    <a:pt x="206" y="1904"/>
                  </a:lnTo>
                  <a:lnTo>
                    <a:pt x="196" y="1901"/>
                  </a:lnTo>
                  <a:lnTo>
                    <a:pt x="190" y="1890"/>
                  </a:lnTo>
                  <a:lnTo>
                    <a:pt x="186" y="1884"/>
                  </a:lnTo>
                  <a:lnTo>
                    <a:pt x="179" y="1878"/>
                  </a:lnTo>
                  <a:lnTo>
                    <a:pt x="176" y="1875"/>
                  </a:lnTo>
                  <a:lnTo>
                    <a:pt x="167" y="1878"/>
                  </a:lnTo>
                  <a:lnTo>
                    <a:pt x="159" y="1879"/>
                  </a:lnTo>
                  <a:lnTo>
                    <a:pt x="151" y="1878"/>
                  </a:lnTo>
                  <a:lnTo>
                    <a:pt x="148" y="1876"/>
                  </a:lnTo>
                  <a:lnTo>
                    <a:pt x="139" y="1870"/>
                  </a:lnTo>
                  <a:lnTo>
                    <a:pt x="111" y="1822"/>
                  </a:lnTo>
                  <a:lnTo>
                    <a:pt x="105" y="1822"/>
                  </a:lnTo>
                  <a:lnTo>
                    <a:pt x="100" y="1822"/>
                  </a:lnTo>
                  <a:lnTo>
                    <a:pt x="95" y="1822"/>
                  </a:lnTo>
                  <a:lnTo>
                    <a:pt x="91" y="1819"/>
                  </a:lnTo>
                  <a:lnTo>
                    <a:pt x="88" y="1817"/>
                  </a:lnTo>
                  <a:lnTo>
                    <a:pt x="81" y="1813"/>
                  </a:lnTo>
                  <a:lnTo>
                    <a:pt x="77" y="1806"/>
                  </a:lnTo>
                  <a:lnTo>
                    <a:pt x="72" y="1800"/>
                  </a:lnTo>
                  <a:lnTo>
                    <a:pt x="64" y="1783"/>
                  </a:lnTo>
                  <a:lnTo>
                    <a:pt x="58" y="1766"/>
                  </a:lnTo>
                  <a:lnTo>
                    <a:pt x="63" y="1757"/>
                  </a:lnTo>
                  <a:lnTo>
                    <a:pt x="70" y="1735"/>
                  </a:lnTo>
                  <a:lnTo>
                    <a:pt x="56" y="1733"/>
                  </a:lnTo>
                  <a:lnTo>
                    <a:pt x="42" y="1732"/>
                  </a:lnTo>
                  <a:lnTo>
                    <a:pt x="39" y="1730"/>
                  </a:lnTo>
                  <a:lnTo>
                    <a:pt x="38" y="1729"/>
                  </a:lnTo>
                  <a:lnTo>
                    <a:pt x="30" y="1726"/>
                  </a:lnTo>
                  <a:lnTo>
                    <a:pt x="35" y="1719"/>
                  </a:lnTo>
                  <a:lnTo>
                    <a:pt x="35" y="1716"/>
                  </a:lnTo>
                  <a:lnTo>
                    <a:pt x="35" y="1715"/>
                  </a:lnTo>
                  <a:lnTo>
                    <a:pt x="35" y="1712"/>
                  </a:lnTo>
                  <a:lnTo>
                    <a:pt x="30" y="1701"/>
                  </a:lnTo>
                  <a:lnTo>
                    <a:pt x="28" y="1699"/>
                  </a:lnTo>
                  <a:lnTo>
                    <a:pt x="28" y="1696"/>
                  </a:lnTo>
                  <a:lnTo>
                    <a:pt x="27" y="1693"/>
                  </a:lnTo>
                  <a:lnTo>
                    <a:pt x="28" y="1690"/>
                  </a:lnTo>
                  <a:lnTo>
                    <a:pt x="28" y="1687"/>
                  </a:lnTo>
                  <a:lnTo>
                    <a:pt x="30" y="1684"/>
                  </a:lnTo>
                  <a:lnTo>
                    <a:pt x="33" y="1681"/>
                  </a:lnTo>
                  <a:lnTo>
                    <a:pt x="35" y="1679"/>
                  </a:lnTo>
                  <a:lnTo>
                    <a:pt x="38" y="1677"/>
                  </a:lnTo>
                  <a:lnTo>
                    <a:pt x="42" y="1673"/>
                  </a:lnTo>
                  <a:lnTo>
                    <a:pt x="61" y="1667"/>
                  </a:lnTo>
                  <a:lnTo>
                    <a:pt x="58" y="1662"/>
                  </a:lnTo>
                  <a:lnTo>
                    <a:pt x="56" y="1659"/>
                  </a:lnTo>
                  <a:lnTo>
                    <a:pt x="53" y="1653"/>
                  </a:lnTo>
                  <a:lnTo>
                    <a:pt x="49" y="1648"/>
                  </a:lnTo>
                  <a:lnTo>
                    <a:pt x="42" y="1643"/>
                  </a:lnTo>
                  <a:lnTo>
                    <a:pt x="28" y="1639"/>
                  </a:lnTo>
                  <a:lnTo>
                    <a:pt x="11" y="1656"/>
                  </a:lnTo>
                  <a:lnTo>
                    <a:pt x="10" y="1657"/>
                  </a:lnTo>
                  <a:lnTo>
                    <a:pt x="8" y="1657"/>
                  </a:lnTo>
                  <a:lnTo>
                    <a:pt x="2" y="1659"/>
                  </a:lnTo>
                  <a:lnTo>
                    <a:pt x="0" y="1653"/>
                  </a:lnTo>
                  <a:lnTo>
                    <a:pt x="2" y="1650"/>
                  </a:lnTo>
                  <a:lnTo>
                    <a:pt x="4" y="1646"/>
                  </a:lnTo>
                  <a:lnTo>
                    <a:pt x="18" y="1631"/>
                  </a:lnTo>
                  <a:lnTo>
                    <a:pt x="28" y="1617"/>
                  </a:lnTo>
                  <a:lnTo>
                    <a:pt x="28" y="1615"/>
                  </a:lnTo>
                  <a:lnTo>
                    <a:pt x="33" y="1611"/>
                  </a:lnTo>
                  <a:lnTo>
                    <a:pt x="42" y="1598"/>
                  </a:lnTo>
                  <a:lnTo>
                    <a:pt x="41" y="1600"/>
                  </a:lnTo>
                  <a:lnTo>
                    <a:pt x="44" y="1598"/>
                  </a:lnTo>
                  <a:lnTo>
                    <a:pt x="41" y="1614"/>
                  </a:lnTo>
                  <a:lnTo>
                    <a:pt x="61" y="1612"/>
                  </a:lnTo>
                  <a:lnTo>
                    <a:pt x="74" y="1609"/>
                  </a:lnTo>
                  <a:lnTo>
                    <a:pt x="75" y="1601"/>
                  </a:lnTo>
                  <a:lnTo>
                    <a:pt x="78" y="1590"/>
                  </a:lnTo>
                  <a:lnTo>
                    <a:pt x="83" y="1583"/>
                  </a:lnTo>
                  <a:lnTo>
                    <a:pt x="88" y="1578"/>
                  </a:lnTo>
                  <a:lnTo>
                    <a:pt x="92" y="1572"/>
                  </a:lnTo>
                  <a:lnTo>
                    <a:pt x="97" y="1569"/>
                  </a:lnTo>
                  <a:lnTo>
                    <a:pt x="98" y="1567"/>
                  </a:lnTo>
                  <a:lnTo>
                    <a:pt x="100" y="1567"/>
                  </a:lnTo>
                  <a:lnTo>
                    <a:pt x="103" y="1566"/>
                  </a:lnTo>
                  <a:lnTo>
                    <a:pt x="105" y="1566"/>
                  </a:lnTo>
                  <a:lnTo>
                    <a:pt x="106" y="1566"/>
                  </a:lnTo>
                  <a:lnTo>
                    <a:pt x="108" y="1566"/>
                  </a:lnTo>
                  <a:lnTo>
                    <a:pt x="111" y="1566"/>
                  </a:lnTo>
                  <a:lnTo>
                    <a:pt x="112" y="1567"/>
                  </a:lnTo>
                  <a:lnTo>
                    <a:pt x="116" y="1569"/>
                  </a:lnTo>
                  <a:lnTo>
                    <a:pt x="120" y="1573"/>
                  </a:lnTo>
                  <a:lnTo>
                    <a:pt x="122" y="1576"/>
                  </a:lnTo>
                  <a:lnTo>
                    <a:pt x="126" y="1586"/>
                  </a:lnTo>
                  <a:lnTo>
                    <a:pt x="131" y="1597"/>
                  </a:lnTo>
                  <a:lnTo>
                    <a:pt x="133" y="1601"/>
                  </a:lnTo>
                  <a:lnTo>
                    <a:pt x="137" y="1601"/>
                  </a:lnTo>
                  <a:lnTo>
                    <a:pt x="140" y="1601"/>
                  </a:lnTo>
                  <a:lnTo>
                    <a:pt x="139" y="1600"/>
                  </a:lnTo>
                  <a:lnTo>
                    <a:pt x="134" y="1592"/>
                  </a:lnTo>
                  <a:lnTo>
                    <a:pt x="133" y="1587"/>
                  </a:lnTo>
                  <a:lnTo>
                    <a:pt x="131" y="1583"/>
                  </a:lnTo>
                  <a:lnTo>
                    <a:pt x="131" y="1576"/>
                  </a:lnTo>
                  <a:lnTo>
                    <a:pt x="123" y="1566"/>
                  </a:lnTo>
                  <a:lnTo>
                    <a:pt x="122" y="1563"/>
                  </a:lnTo>
                  <a:lnTo>
                    <a:pt x="120" y="1555"/>
                  </a:lnTo>
                  <a:lnTo>
                    <a:pt x="122" y="1552"/>
                  </a:lnTo>
                  <a:lnTo>
                    <a:pt x="123" y="1549"/>
                  </a:lnTo>
                  <a:lnTo>
                    <a:pt x="128" y="1544"/>
                  </a:lnTo>
                  <a:lnTo>
                    <a:pt x="123" y="1536"/>
                  </a:lnTo>
                  <a:lnTo>
                    <a:pt x="120" y="1528"/>
                  </a:lnTo>
                  <a:lnTo>
                    <a:pt x="117" y="1519"/>
                  </a:lnTo>
                  <a:lnTo>
                    <a:pt x="116" y="1511"/>
                  </a:lnTo>
                  <a:lnTo>
                    <a:pt x="116" y="1500"/>
                  </a:lnTo>
                  <a:lnTo>
                    <a:pt x="119" y="1488"/>
                  </a:lnTo>
                  <a:lnTo>
                    <a:pt x="122" y="1479"/>
                  </a:lnTo>
                  <a:lnTo>
                    <a:pt x="190" y="1469"/>
                  </a:lnTo>
                  <a:lnTo>
                    <a:pt x="204" y="1468"/>
                  </a:lnTo>
                  <a:lnTo>
                    <a:pt x="207" y="1460"/>
                  </a:lnTo>
                  <a:lnTo>
                    <a:pt x="209" y="1449"/>
                  </a:lnTo>
                  <a:lnTo>
                    <a:pt x="218" y="1446"/>
                  </a:lnTo>
                  <a:lnTo>
                    <a:pt x="229" y="1440"/>
                  </a:lnTo>
                  <a:lnTo>
                    <a:pt x="238" y="1435"/>
                  </a:lnTo>
                  <a:lnTo>
                    <a:pt x="273" y="1410"/>
                  </a:lnTo>
                  <a:lnTo>
                    <a:pt x="285" y="1402"/>
                  </a:lnTo>
                  <a:lnTo>
                    <a:pt x="294" y="1398"/>
                  </a:lnTo>
                  <a:lnTo>
                    <a:pt x="305" y="1393"/>
                  </a:lnTo>
                  <a:lnTo>
                    <a:pt x="307" y="1392"/>
                  </a:lnTo>
                  <a:lnTo>
                    <a:pt x="310" y="1390"/>
                  </a:lnTo>
                  <a:lnTo>
                    <a:pt x="313" y="1389"/>
                  </a:lnTo>
                  <a:lnTo>
                    <a:pt x="316" y="1389"/>
                  </a:lnTo>
                  <a:lnTo>
                    <a:pt x="319" y="1389"/>
                  </a:lnTo>
                  <a:lnTo>
                    <a:pt x="322" y="1387"/>
                  </a:lnTo>
                  <a:lnTo>
                    <a:pt x="326" y="1389"/>
                  </a:lnTo>
                  <a:lnTo>
                    <a:pt x="329" y="1389"/>
                  </a:lnTo>
                  <a:lnTo>
                    <a:pt x="330" y="1389"/>
                  </a:lnTo>
                  <a:lnTo>
                    <a:pt x="333" y="1390"/>
                  </a:lnTo>
                  <a:lnTo>
                    <a:pt x="335" y="1390"/>
                  </a:lnTo>
                  <a:lnTo>
                    <a:pt x="338" y="1392"/>
                  </a:lnTo>
                  <a:lnTo>
                    <a:pt x="340" y="1393"/>
                  </a:lnTo>
                  <a:lnTo>
                    <a:pt x="341" y="1395"/>
                  </a:lnTo>
                  <a:lnTo>
                    <a:pt x="343" y="1396"/>
                  </a:lnTo>
                  <a:lnTo>
                    <a:pt x="344" y="1399"/>
                  </a:lnTo>
                  <a:lnTo>
                    <a:pt x="344" y="1401"/>
                  </a:lnTo>
                  <a:lnTo>
                    <a:pt x="346" y="1404"/>
                  </a:lnTo>
                  <a:lnTo>
                    <a:pt x="346" y="1406"/>
                  </a:lnTo>
                  <a:lnTo>
                    <a:pt x="347" y="1409"/>
                  </a:lnTo>
                  <a:lnTo>
                    <a:pt x="347" y="1410"/>
                  </a:lnTo>
                  <a:lnTo>
                    <a:pt x="346" y="1413"/>
                  </a:lnTo>
                  <a:lnTo>
                    <a:pt x="346" y="1415"/>
                  </a:lnTo>
                  <a:lnTo>
                    <a:pt x="343" y="1424"/>
                  </a:lnTo>
                  <a:lnTo>
                    <a:pt x="350" y="1424"/>
                  </a:lnTo>
                  <a:lnTo>
                    <a:pt x="352" y="1424"/>
                  </a:lnTo>
                  <a:lnTo>
                    <a:pt x="355" y="1426"/>
                  </a:lnTo>
                  <a:lnTo>
                    <a:pt x="357" y="1426"/>
                  </a:lnTo>
                  <a:lnTo>
                    <a:pt x="360" y="1427"/>
                  </a:lnTo>
                  <a:lnTo>
                    <a:pt x="361" y="1429"/>
                  </a:lnTo>
                  <a:lnTo>
                    <a:pt x="363" y="1430"/>
                  </a:lnTo>
                  <a:lnTo>
                    <a:pt x="364" y="1432"/>
                  </a:lnTo>
                  <a:lnTo>
                    <a:pt x="366" y="1434"/>
                  </a:lnTo>
                  <a:lnTo>
                    <a:pt x="366" y="1435"/>
                  </a:lnTo>
                  <a:lnTo>
                    <a:pt x="366" y="1438"/>
                  </a:lnTo>
                  <a:lnTo>
                    <a:pt x="368" y="1440"/>
                  </a:lnTo>
                  <a:lnTo>
                    <a:pt x="366" y="1443"/>
                  </a:lnTo>
                  <a:lnTo>
                    <a:pt x="366" y="1444"/>
                  </a:lnTo>
                  <a:lnTo>
                    <a:pt x="366" y="1448"/>
                  </a:lnTo>
                  <a:lnTo>
                    <a:pt x="364" y="1449"/>
                  </a:lnTo>
                  <a:lnTo>
                    <a:pt x="363" y="1452"/>
                  </a:lnTo>
                  <a:lnTo>
                    <a:pt x="360" y="1457"/>
                  </a:lnTo>
                  <a:lnTo>
                    <a:pt x="355" y="1460"/>
                  </a:lnTo>
                  <a:lnTo>
                    <a:pt x="350" y="1465"/>
                  </a:lnTo>
                  <a:lnTo>
                    <a:pt x="355" y="1468"/>
                  </a:lnTo>
                  <a:lnTo>
                    <a:pt x="357" y="1471"/>
                  </a:lnTo>
                  <a:lnTo>
                    <a:pt x="360" y="1476"/>
                  </a:lnTo>
                  <a:lnTo>
                    <a:pt x="360" y="1477"/>
                  </a:lnTo>
                  <a:lnTo>
                    <a:pt x="361" y="1479"/>
                  </a:lnTo>
                  <a:lnTo>
                    <a:pt x="361" y="1482"/>
                  </a:lnTo>
                  <a:lnTo>
                    <a:pt x="361" y="1483"/>
                  </a:lnTo>
                  <a:lnTo>
                    <a:pt x="360" y="1486"/>
                  </a:lnTo>
                  <a:lnTo>
                    <a:pt x="360" y="1489"/>
                  </a:lnTo>
                  <a:lnTo>
                    <a:pt x="358" y="1491"/>
                  </a:lnTo>
                  <a:lnTo>
                    <a:pt x="357" y="1493"/>
                  </a:lnTo>
                  <a:lnTo>
                    <a:pt x="354" y="1496"/>
                  </a:lnTo>
                  <a:lnTo>
                    <a:pt x="352" y="1497"/>
                  </a:lnTo>
                  <a:lnTo>
                    <a:pt x="349" y="1499"/>
                  </a:lnTo>
                  <a:lnTo>
                    <a:pt x="346" y="1500"/>
                  </a:lnTo>
                  <a:lnTo>
                    <a:pt x="343" y="1502"/>
                  </a:lnTo>
                  <a:lnTo>
                    <a:pt x="338" y="1503"/>
                  </a:lnTo>
                  <a:lnTo>
                    <a:pt x="333" y="1505"/>
                  </a:lnTo>
                  <a:lnTo>
                    <a:pt x="322" y="1507"/>
                  </a:lnTo>
                  <a:lnTo>
                    <a:pt x="318" y="1508"/>
                  </a:lnTo>
                  <a:lnTo>
                    <a:pt x="321" y="1514"/>
                  </a:lnTo>
                  <a:lnTo>
                    <a:pt x="321" y="1522"/>
                  </a:lnTo>
                  <a:lnTo>
                    <a:pt x="321" y="1525"/>
                  </a:lnTo>
                  <a:lnTo>
                    <a:pt x="321" y="1527"/>
                  </a:lnTo>
                  <a:lnTo>
                    <a:pt x="321" y="1528"/>
                  </a:lnTo>
                  <a:lnTo>
                    <a:pt x="319" y="1528"/>
                  </a:lnTo>
                  <a:lnTo>
                    <a:pt x="335" y="1514"/>
                  </a:lnTo>
                  <a:lnTo>
                    <a:pt x="341" y="1521"/>
                  </a:lnTo>
                  <a:lnTo>
                    <a:pt x="349" y="1524"/>
                  </a:lnTo>
                  <a:lnTo>
                    <a:pt x="357" y="1525"/>
                  </a:lnTo>
                  <a:lnTo>
                    <a:pt x="375" y="1522"/>
                  </a:lnTo>
                  <a:lnTo>
                    <a:pt x="386" y="1517"/>
                  </a:lnTo>
                  <a:lnTo>
                    <a:pt x="399" y="1513"/>
                  </a:lnTo>
                  <a:lnTo>
                    <a:pt x="410" y="1510"/>
                  </a:lnTo>
                  <a:lnTo>
                    <a:pt x="422" y="1507"/>
                  </a:lnTo>
                  <a:lnTo>
                    <a:pt x="433" y="1503"/>
                  </a:lnTo>
                  <a:lnTo>
                    <a:pt x="444" y="1500"/>
                  </a:lnTo>
                  <a:lnTo>
                    <a:pt x="456" y="1499"/>
                  </a:lnTo>
                  <a:lnTo>
                    <a:pt x="467" y="1496"/>
                  </a:lnTo>
                  <a:lnTo>
                    <a:pt x="473" y="1496"/>
                  </a:lnTo>
                  <a:lnTo>
                    <a:pt x="438" y="1457"/>
                  </a:lnTo>
                  <a:lnTo>
                    <a:pt x="402" y="1418"/>
                  </a:lnTo>
                  <a:lnTo>
                    <a:pt x="386" y="1399"/>
                  </a:lnTo>
                  <a:lnTo>
                    <a:pt x="372" y="1379"/>
                  </a:lnTo>
                  <a:lnTo>
                    <a:pt x="357" y="1359"/>
                  </a:lnTo>
                  <a:lnTo>
                    <a:pt x="347" y="1343"/>
                  </a:lnTo>
                  <a:lnTo>
                    <a:pt x="343" y="1334"/>
                  </a:lnTo>
                  <a:lnTo>
                    <a:pt x="338" y="1323"/>
                  </a:lnTo>
                  <a:lnTo>
                    <a:pt x="336" y="1317"/>
                  </a:lnTo>
                  <a:lnTo>
                    <a:pt x="335" y="1309"/>
                  </a:lnTo>
                  <a:lnTo>
                    <a:pt x="335" y="1301"/>
                  </a:lnTo>
                  <a:lnTo>
                    <a:pt x="335" y="1295"/>
                  </a:lnTo>
                  <a:lnTo>
                    <a:pt x="335" y="1288"/>
                  </a:lnTo>
                  <a:lnTo>
                    <a:pt x="336" y="1278"/>
                  </a:lnTo>
                  <a:lnTo>
                    <a:pt x="340" y="1272"/>
                  </a:lnTo>
                  <a:lnTo>
                    <a:pt x="346" y="1246"/>
                  </a:lnTo>
                  <a:lnTo>
                    <a:pt x="350" y="1219"/>
                  </a:lnTo>
                  <a:lnTo>
                    <a:pt x="350" y="1213"/>
                  </a:lnTo>
                  <a:lnTo>
                    <a:pt x="349" y="1199"/>
                  </a:lnTo>
                  <a:lnTo>
                    <a:pt x="347" y="1194"/>
                  </a:lnTo>
                  <a:lnTo>
                    <a:pt x="341" y="1182"/>
                  </a:lnTo>
                  <a:lnTo>
                    <a:pt x="336" y="1173"/>
                  </a:lnTo>
                  <a:lnTo>
                    <a:pt x="330" y="1162"/>
                  </a:lnTo>
                  <a:lnTo>
                    <a:pt x="327" y="1152"/>
                  </a:lnTo>
                  <a:lnTo>
                    <a:pt x="322" y="1143"/>
                  </a:lnTo>
                  <a:lnTo>
                    <a:pt x="319" y="1135"/>
                  </a:lnTo>
                  <a:lnTo>
                    <a:pt x="316" y="1126"/>
                  </a:lnTo>
                  <a:lnTo>
                    <a:pt x="313" y="1118"/>
                  </a:lnTo>
                  <a:lnTo>
                    <a:pt x="312" y="1110"/>
                  </a:lnTo>
                  <a:lnTo>
                    <a:pt x="310" y="1104"/>
                  </a:lnTo>
                  <a:lnTo>
                    <a:pt x="308" y="1098"/>
                  </a:lnTo>
                  <a:lnTo>
                    <a:pt x="307" y="1090"/>
                  </a:lnTo>
                  <a:lnTo>
                    <a:pt x="307" y="1086"/>
                  </a:lnTo>
                  <a:lnTo>
                    <a:pt x="307" y="1079"/>
                  </a:lnTo>
                  <a:lnTo>
                    <a:pt x="307" y="1075"/>
                  </a:lnTo>
                  <a:lnTo>
                    <a:pt x="307" y="1070"/>
                  </a:lnTo>
                  <a:lnTo>
                    <a:pt x="308" y="1065"/>
                  </a:lnTo>
                  <a:lnTo>
                    <a:pt x="310" y="1062"/>
                  </a:lnTo>
                  <a:lnTo>
                    <a:pt x="312" y="1059"/>
                  </a:lnTo>
                  <a:lnTo>
                    <a:pt x="315" y="1056"/>
                  </a:lnTo>
                  <a:lnTo>
                    <a:pt x="318" y="1054"/>
                  </a:lnTo>
                  <a:lnTo>
                    <a:pt x="322" y="1053"/>
                  </a:lnTo>
                  <a:lnTo>
                    <a:pt x="326" y="1053"/>
                  </a:lnTo>
                  <a:lnTo>
                    <a:pt x="330" y="1053"/>
                  </a:lnTo>
                  <a:lnTo>
                    <a:pt x="333" y="1054"/>
                  </a:lnTo>
                  <a:lnTo>
                    <a:pt x="338" y="1056"/>
                  </a:lnTo>
                  <a:lnTo>
                    <a:pt x="343" y="1059"/>
                  </a:lnTo>
                  <a:lnTo>
                    <a:pt x="347" y="1062"/>
                  </a:lnTo>
                  <a:lnTo>
                    <a:pt x="350" y="1065"/>
                  </a:lnTo>
                  <a:lnTo>
                    <a:pt x="352" y="1065"/>
                  </a:lnTo>
                  <a:lnTo>
                    <a:pt x="347" y="1058"/>
                  </a:lnTo>
                  <a:lnTo>
                    <a:pt x="344" y="1053"/>
                  </a:lnTo>
                  <a:lnTo>
                    <a:pt x="347" y="1048"/>
                  </a:lnTo>
                  <a:lnTo>
                    <a:pt x="349" y="1044"/>
                  </a:lnTo>
                  <a:lnTo>
                    <a:pt x="354" y="1039"/>
                  </a:lnTo>
                  <a:lnTo>
                    <a:pt x="355" y="1037"/>
                  </a:lnTo>
                  <a:lnTo>
                    <a:pt x="361" y="1036"/>
                  </a:lnTo>
                  <a:lnTo>
                    <a:pt x="358" y="1030"/>
                  </a:lnTo>
                  <a:lnTo>
                    <a:pt x="355" y="1023"/>
                  </a:lnTo>
                  <a:lnTo>
                    <a:pt x="354" y="1019"/>
                  </a:lnTo>
                  <a:lnTo>
                    <a:pt x="354" y="1014"/>
                  </a:lnTo>
                  <a:lnTo>
                    <a:pt x="354" y="1009"/>
                  </a:lnTo>
                  <a:lnTo>
                    <a:pt x="357" y="1003"/>
                  </a:lnTo>
                  <a:lnTo>
                    <a:pt x="360" y="1002"/>
                  </a:lnTo>
                  <a:lnTo>
                    <a:pt x="360" y="999"/>
                  </a:lnTo>
                  <a:lnTo>
                    <a:pt x="360" y="989"/>
                  </a:lnTo>
                  <a:lnTo>
                    <a:pt x="361" y="983"/>
                  </a:lnTo>
                  <a:lnTo>
                    <a:pt x="363" y="977"/>
                  </a:lnTo>
                  <a:lnTo>
                    <a:pt x="368" y="971"/>
                  </a:lnTo>
                  <a:lnTo>
                    <a:pt x="369" y="967"/>
                  </a:lnTo>
                  <a:lnTo>
                    <a:pt x="377" y="964"/>
                  </a:lnTo>
                  <a:lnTo>
                    <a:pt x="383" y="963"/>
                  </a:lnTo>
                  <a:lnTo>
                    <a:pt x="389" y="961"/>
                  </a:lnTo>
                  <a:lnTo>
                    <a:pt x="392" y="963"/>
                  </a:lnTo>
                  <a:lnTo>
                    <a:pt x="397" y="963"/>
                  </a:lnTo>
                  <a:lnTo>
                    <a:pt x="400" y="964"/>
                  </a:lnTo>
                  <a:lnTo>
                    <a:pt x="403" y="967"/>
                  </a:lnTo>
                  <a:lnTo>
                    <a:pt x="406" y="969"/>
                  </a:lnTo>
                  <a:lnTo>
                    <a:pt x="411" y="975"/>
                  </a:lnTo>
                  <a:lnTo>
                    <a:pt x="413" y="978"/>
                  </a:lnTo>
                  <a:lnTo>
                    <a:pt x="417" y="991"/>
                  </a:lnTo>
                  <a:lnTo>
                    <a:pt x="419" y="989"/>
                  </a:lnTo>
                  <a:lnTo>
                    <a:pt x="422" y="986"/>
                  </a:lnTo>
                  <a:lnTo>
                    <a:pt x="425" y="983"/>
                  </a:lnTo>
                  <a:lnTo>
                    <a:pt x="428" y="981"/>
                  </a:lnTo>
                  <a:lnTo>
                    <a:pt x="431" y="981"/>
                  </a:lnTo>
                  <a:lnTo>
                    <a:pt x="434" y="980"/>
                  </a:lnTo>
                  <a:lnTo>
                    <a:pt x="438" y="981"/>
                  </a:lnTo>
                  <a:lnTo>
                    <a:pt x="441" y="981"/>
                  </a:lnTo>
                  <a:lnTo>
                    <a:pt x="444" y="983"/>
                  </a:lnTo>
                  <a:lnTo>
                    <a:pt x="445" y="985"/>
                  </a:lnTo>
                  <a:lnTo>
                    <a:pt x="447" y="986"/>
                  </a:lnTo>
                  <a:lnTo>
                    <a:pt x="450" y="989"/>
                  </a:lnTo>
                  <a:lnTo>
                    <a:pt x="452" y="991"/>
                  </a:lnTo>
                  <a:lnTo>
                    <a:pt x="453" y="994"/>
                  </a:lnTo>
                  <a:lnTo>
                    <a:pt x="455" y="1000"/>
                  </a:lnTo>
                  <a:lnTo>
                    <a:pt x="456" y="1002"/>
                  </a:lnTo>
                  <a:lnTo>
                    <a:pt x="456" y="1000"/>
                  </a:lnTo>
                  <a:lnTo>
                    <a:pt x="447" y="972"/>
                  </a:lnTo>
                  <a:lnTo>
                    <a:pt x="445" y="972"/>
                  </a:lnTo>
                  <a:lnTo>
                    <a:pt x="438" y="972"/>
                  </a:lnTo>
                  <a:lnTo>
                    <a:pt x="424" y="971"/>
                  </a:lnTo>
                  <a:lnTo>
                    <a:pt x="416" y="969"/>
                  </a:lnTo>
                  <a:lnTo>
                    <a:pt x="410" y="966"/>
                  </a:lnTo>
                  <a:lnTo>
                    <a:pt x="402" y="960"/>
                  </a:lnTo>
                  <a:lnTo>
                    <a:pt x="396" y="952"/>
                  </a:lnTo>
                  <a:lnTo>
                    <a:pt x="380" y="946"/>
                  </a:lnTo>
                  <a:lnTo>
                    <a:pt x="377" y="944"/>
                  </a:lnTo>
                  <a:lnTo>
                    <a:pt x="374" y="938"/>
                  </a:lnTo>
                  <a:lnTo>
                    <a:pt x="374" y="932"/>
                  </a:lnTo>
                  <a:lnTo>
                    <a:pt x="355" y="929"/>
                  </a:lnTo>
                  <a:lnTo>
                    <a:pt x="350" y="926"/>
                  </a:lnTo>
                  <a:lnTo>
                    <a:pt x="347" y="924"/>
                  </a:lnTo>
                  <a:lnTo>
                    <a:pt x="343" y="921"/>
                  </a:lnTo>
                  <a:lnTo>
                    <a:pt x="341" y="918"/>
                  </a:lnTo>
                  <a:lnTo>
                    <a:pt x="340" y="913"/>
                  </a:lnTo>
                  <a:lnTo>
                    <a:pt x="340" y="910"/>
                  </a:lnTo>
                  <a:lnTo>
                    <a:pt x="340" y="905"/>
                  </a:lnTo>
                  <a:lnTo>
                    <a:pt x="340" y="901"/>
                  </a:lnTo>
                  <a:lnTo>
                    <a:pt x="304" y="851"/>
                  </a:lnTo>
                  <a:lnTo>
                    <a:pt x="335" y="829"/>
                  </a:lnTo>
                  <a:lnTo>
                    <a:pt x="333" y="775"/>
                  </a:lnTo>
                  <a:lnTo>
                    <a:pt x="344" y="776"/>
                  </a:lnTo>
                  <a:lnTo>
                    <a:pt x="346" y="778"/>
                  </a:lnTo>
                  <a:lnTo>
                    <a:pt x="355" y="779"/>
                  </a:lnTo>
                  <a:lnTo>
                    <a:pt x="360" y="781"/>
                  </a:lnTo>
                  <a:lnTo>
                    <a:pt x="363" y="784"/>
                  </a:lnTo>
                  <a:lnTo>
                    <a:pt x="363" y="783"/>
                  </a:lnTo>
                  <a:lnTo>
                    <a:pt x="360" y="778"/>
                  </a:lnTo>
                  <a:lnTo>
                    <a:pt x="358" y="773"/>
                  </a:lnTo>
                  <a:lnTo>
                    <a:pt x="357" y="770"/>
                  </a:lnTo>
                  <a:lnTo>
                    <a:pt x="357" y="765"/>
                  </a:lnTo>
                  <a:lnTo>
                    <a:pt x="358" y="759"/>
                  </a:lnTo>
                  <a:lnTo>
                    <a:pt x="352" y="755"/>
                  </a:lnTo>
                  <a:lnTo>
                    <a:pt x="349" y="750"/>
                  </a:lnTo>
                  <a:lnTo>
                    <a:pt x="346" y="745"/>
                  </a:lnTo>
                  <a:lnTo>
                    <a:pt x="344" y="741"/>
                  </a:lnTo>
                  <a:lnTo>
                    <a:pt x="344" y="736"/>
                  </a:lnTo>
                  <a:lnTo>
                    <a:pt x="344" y="731"/>
                  </a:lnTo>
                  <a:lnTo>
                    <a:pt x="344" y="727"/>
                  </a:lnTo>
                  <a:lnTo>
                    <a:pt x="346" y="722"/>
                  </a:lnTo>
                  <a:lnTo>
                    <a:pt x="347" y="719"/>
                  </a:lnTo>
                  <a:lnTo>
                    <a:pt x="350" y="716"/>
                  </a:lnTo>
                  <a:lnTo>
                    <a:pt x="352" y="714"/>
                  </a:lnTo>
                  <a:lnTo>
                    <a:pt x="354" y="713"/>
                  </a:lnTo>
                  <a:lnTo>
                    <a:pt x="355" y="711"/>
                  </a:lnTo>
                  <a:lnTo>
                    <a:pt x="357" y="711"/>
                  </a:lnTo>
                  <a:lnTo>
                    <a:pt x="358" y="710"/>
                  </a:lnTo>
                  <a:lnTo>
                    <a:pt x="361" y="710"/>
                  </a:lnTo>
                  <a:lnTo>
                    <a:pt x="364" y="710"/>
                  </a:lnTo>
                  <a:lnTo>
                    <a:pt x="368" y="705"/>
                  </a:lnTo>
                  <a:lnTo>
                    <a:pt x="372" y="702"/>
                  </a:lnTo>
                  <a:lnTo>
                    <a:pt x="375" y="700"/>
                  </a:lnTo>
                  <a:lnTo>
                    <a:pt x="378" y="699"/>
                  </a:lnTo>
                  <a:lnTo>
                    <a:pt x="383" y="697"/>
                  </a:lnTo>
                  <a:lnTo>
                    <a:pt x="388" y="697"/>
                  </a:lnTo>
                  <a:lnTo>
                    <a:pt x="391" y="699"/>
                  </a:lnTo>
                  <a:lnTo>
                    <a:pt x="396" y="700"/>
                  </a:lnTo>
                  <a:lnTo>
                    <a:pt x="397" y="700"/>
                  </a:lnTo>
                  <a:lnTo>
                    <a:pt x="385" y="683"/>
                  </a:lnTo>
                  <a:lnTo>
                    <a:pt x="374" y="664"/>
                  </a:lnTo>
                  <a:lnTo>
                    <a:pt x="368" y="652"/>
                  </a:lnTo>
                  <a:lnTo>
                    <a:pt x="364" y="643"/>
                  </a:lnTo>
                  <a:lnTo>
                    <a:pt x="361" y="635"/>
                  </a:lnTo>
                  <a:lnTo>
                    <a:pt x="360" y="619"/>
                  </a:lnTo>
                  <a:lnTo>
                    <a:pt x="360" y="610"/>
                  </a:lnTo>
                  <a:lnTo>
                    <a:pt x="361" y="596"/>
                  </a:lnTo>
                  <a:lnTo>
                    <a:pt x="363" y="588"/>
                  </a:lnTo>
                  <a:lnTo>
                    <a:pt x="368" y="574"/>
                  </a:lnTo>
                  <a:lnTo>
                    <a:pt x="369" y="570"/>
                  </a:lnTo>
                  <a:lnTo>
                    <a:pt x="377" y="557"/>
                  </a:lnTo>
                  <a:lnTo>
                    <a:pt x="383" y="550"/>
                  </a:lnTo>
                  <a:lnTo>
                    <a:pt x="386" y="545"/>
                  </a:lnTo>
                  <a:lnTo>
                    <a:pt x="405" y="529"/>
                  </a:lnTo>
                  <a:lnTo>
                    <a:pt x="424" y="515"/>
                  </a:lnTo>
                  <a:lnTo>
                    <a:pt x="430" y="511"/>
                  </a:lnTo>
                  <a:lnTo>
                    <a:pt x="424" y="508"/>
                  </a:lnTo>
                  <a:lnTo>
                    <a:pt x="420" y="506"/>
                  </a:lnTo>
                  <a:lnTo>
                    <a:pt x="416" y="500"/>
                  </a:lnTo>
                  <a:lnTo>
                    <a:pt x="414" y="497"/>
                  </a:lnTo>
                  <a:lnTo>
                    <a:pt x="402" y="500"/>
                  </a:lnTo>
                  <a:lnTo>
                    <a:pt x="396" y="501"/>
                  </a:lnTo>
                  <a:lnTo>
                    <a:pt x="389" y="500"/>
                  </a:lnTo>
                  <a:lnTo>
                    <a:pt x="386" y="500"/>
                  </a:lnTo>
                  <a:lnTo>
                    <a:pt x="377" y="498"/>
                  </a:lnTo>
                  <a:lnTo>
                    <a:pt x="371" y="494"/>
                  </a:lnTo>
                  <a:lnTo>
                    <a:pt x="364" y="489"/>
                  </a:lnTo>
                  <a:lnTo>
                    <a:pt x="363" y="486"/>
                  </a:lnTo>
                  <a:lnTo>
                    <a:pt x="361" y="481"/>
                  </a:lnTo>
                  <a:lnTo>
                    <a:pt x="360" y="475"/>
                  </a:lnTo>
                  <a:lnTo>
                    <a:pt x="350" y="470"/>
                  </a:lnTo>
                  <a:lnTo>
                    <a:pt x="341" y="466"/>
                  </a:lnTo>
                  <a:lnTo>
                    <a:pt x="332" y="459"/>
                  </a:lnTo>
                  <a:lnTo>
                    <a:pt x="330" y="458"/>
                  </a:lnTo>
                  <a:lnTo>
                    <a:pt x="326" y="450"/>
                  </a:lnTo>
                  <a:lnTo>
                    <a:pt x="321" y="444"/>
                  </a:lnTo>
                  <a:lnTo>
                    <a:pt x="318" y="438"/>
                  </a:lnTo>
                  <a:lnTo>
                    <a:pt x="316" y="431"/>
                  </a:lnTo>
                  <a:lnTo>
                    <a:pt x="315" y="424"/>
                  </a:lnTo>
                  <a:lnTo>
                    <a:pt x="315" y="419"/>
                  </a:lnTo>
                  <a:lnTo>
                    <a:pt x="316" y="413"/>
                  </a:lnTo>
                  <a:lnTo>
                    <a:pt x="319" y="408"/>
                  </a:lnTo>
                  <a:lnTo>
                    <a:pt x="322" y="405"/>
                  </a:lnTo>
                  <a:lnTo>
                    <a:pt x="324" y="403"/>
                  </a:lnTo>
                  <a:lnTo>
                    <a:pt x="326" y="403"/>
                  </a:lnTo>
                  <a:lnTo>
                    <a:pt x="324" y="399"/>
                  </a:lnTo>
                  <a:lnTo>
                    <a:pt x="319" y="393"/>
                  </a:lnTo>
                  <a:lnTo>
                    <a:pt x="318" y="385"/>
                  </a:lnTo>
                  <a:lnTo>
                    <a:pt x="318" y="379"/>
                  </a:lnTo>
                  <a:lnTo>
                    <a:pt x="319" y="369"/>
                  </a:lnTo>
                  <a:lnTo>
                    <a:pt x="324" y="360"/>
                  </a:lnTo>
                  <a:lnTo>
                    <a:pt x="329" y="358"/>
                  </a:lnTo>
                  <a:lnTo>
                    <a:pt x="340" y="354"/>
                  </a:lnTo>
                  <a:lnTo>
                    <a:pt x="340" y="349"/>
                  </a:lnTo>
                  <a:lnTo>
                    <a:pt x="340" y="346"/>
                  </a:lnTo>
                  <a:lnTo>
                    <a:pt x="341" y="341"/>
                  </a:lnTo>
                  <a:lnTo>
                    <a:pt x="344" y="340"/>
                  </a:lnTo>
                  <a:lnTo>
                    <a:pt x="346" y="337"/>
                  </a:lnTo>
                  <a:lnTo>
                    <a:pt x="352" y="334"/>
                  </a:lnTo>
                  <a:lnTo>
                    <a:pt x="357" y="332"/>
                  </a:lnTo>
                  <a:lnTo>
                    <a:pt x="355" y="327"/>
                  </a:lnTo>
                  <a:lnTo>
                    <a:pt x="354" y="326"/>
                  </a:lnTo>
                  <a:lnTo>
                    <a:pt x="347" y="316"/>
                  </a:lnTo>
                  <a:lnTo>
                    <a:pt x="343" y="307"/>
                  </a:lnTo>
                  <a:lnTo>
                    <a:pt x="343" y="304"/>
                  </a:lnTo>
                  <a:lnTo>
                    <a:pt x="343" y="299"/>
                  </a:lnTo>
                  <a:lnTo>
                    <a:pt x="344" y="293"/>
                  </a:lnTo>
                  <a:lnTo>
                    <a:pt x="347" y="289"/>
                  </a:lnTo>
                  <a:lnTo>
                    <a:pt x="350" y="287"/>
                  </a:lnTo>
                  <a:lnTo>
                    <a:pt x="361" y="284"/>
                  </a:lnTo>
                  <a:lnTo>
                    <a:pt x="364" y="284"/>
                  </a:lnTo>
                  <a:lnTo>
                    <a:pt x="377" y="284"/>
                  </a:lnTo>
                  <a:lnTo>
                    <a:pt x="382" y="285"/>
                  </a:lnTo>
                  <a:lnTo>
                    <a:pt x="388" y="289"/>
                  </a:lnTo>
                  <a:lnTo>
                    <a:pt x="391" y="281"/>
                  </a:lnTo>
                  <a:lnTo>
                    <a:pt x="392" y="279"/>
                  </a:lnTo>
                  <a:lnTo>
                    <a:pt x="394" y="278"/>
                  </a:lnTo>
                  <a:lnTo>
                    <a:pt x="396" y="276"/>
                  </a:lnTo>
                  <a:lnTo>
                    <a:pt x="399" y="275"/>
                  </a:lnTo>
                  <a:lnTo>
                    <a:pt x="400" y="273"/>
                  </a:lnTo>
                  <a:lnTo>
                    <a:pt x="402" y="271"/>
                  </a:lnTo>
                  <a:lnTo>
                    <a:pt x="405" y="271"/>
                  </a:lnTo>
                  <a:lnTo>
                    <a:pt x="406" y="271"/>
                  </a:lnTo>
                  <a:lnTo>
                    <a:pt x="410" y="271"/>
                  </a:lnTo>
                  <a:lnTo>
                    <a:pt x="411" y="271"/>
                  </a:lnTo>
                  <a:lnTo>
                    <a:pt x="411" y="270"/>
                  </a:lnTo>
                  <a:lnTo>
                    <a:pt x="410" y="268"/>
                  </a:lnTo>
                  <a:lnTo>
                    <a:pt x="408" y="267"/>
                  </a:lnTo>
                  <a:lnTo>
                    <a:pt x="408" y="264"/>
                  </a:lnTo>
                  <a:lnTo>
                    <a:pt x="406" y="262"/>
                  </a:lnTo>
                  <a:lnTo>
                    <a:pt x="406" y="259"/>
                  </a:lnTo>
                  <a:lnTo>
                    <a:pt x="408" y="257"/>
                  </a:lnTo>
                  <a:lnTo>
                    <a:pt x="408" y="253"/>
                  </a:lnTo>
                  <a:lnTo>
                    <a:pt x="414" y="237"/>
                  </a:lnTo>
                  <a:lnTo>
                    <a:pt x="405" y="237"/>
                  </a:lnTo>
                  <a:lnTo>
                    <a:pt x="400" y="237"/>
                  </a:lnTo>
                  <a:lnTo>
                    <a:pt x="394" y="236"/>
                  </a:lnTo>
                  <a:lnTo>
                    <a:pt x="389" y="234"/>
                  </a:lnTo>
                  <a:lnTo>
                    <a:pt x="386" y="231"/>
                  </a:lnTo>
                  <a:lnTo>
                    <a:pt x="383" y="228"/>
                  </a:lnTo>
                  <a:lnTo>
                    <a:pt x="380" y="225"/>
                  </a:lnTo>
                  <a:lnTo>
                    <a:pt x="378" y="220"/>
                  </a:lnTo>
                  <a:lnTo>
                    <a:pt x="377" y="215"/>
                  </a:lnTo>
                  <a:lnTo>
                    <a:pt x="377" y="209"/>
                  </a:lnTo>
                  <a:lnTo>
                    <a:pt x="377" y="202"/>
                  </a:lnTo>
                  <a:lnTo>
                    <a:pt x="377" y="198"/>
                  </a:lnTo>
                  <a:lnTo>
                    <a:pt x="360" y="188"/>
                  </a:lnTo>
                  <a:lnTo>
                    <a:pt x="344" y="177"/>
                  </a:lnTo>
                  <a:lnTo>
                    <a:pt x="340" y="172"/>
                  </a:lnTo>
                  <a:lnTo>
                    <a:pt x="333" y="164"/>
                  </a:lnTo>
                  <a:lnTo>
                    <a:pt x="330" y="161"/>
                  </a:lnTo>
                  <a:lnTo>
                    <a:pt x="329" y="158"/>
                  </a:lnTo>
                  <a:lnTo>
                    <a:pt x="329" y="156"/>
                  </a:lnTo>
                  <a:lnTo>
                    <a:pt x="327" y="153"/>
                  </a:lnTo>
                  <a:lnTo>
                    <a:pt x="327" y="150"/>
                  </a:lnTo>
                  <a:lnTo>
                    <a:pt x="327" y="149"/>
                  </a:lnTo>
                  <a:lnTo>
                    <a:pt x="327" y="146"/>
                  </a:lnTo>
                  <a:lnTo>
                    <a:pt x="329" y="144"/>
                  </a:lnTo>
                  <a:lnTo>
                    <a:pt x="329" y="141"/>
                  </a:lnTo>
                  <a:lnTo>
                    <a:pt x="330" y="139"/>
                  </a:lnTo>
                  <a:lnTo>
                    <a:pt x="332" y="136"/>
                  </a:lnTo>
                  <a:lnTo>
                    <a:pt x="333" y="135"/>
                  </a:lnTo>
                  <a:lnTo>
                    <a:pt x="340" y="130"/>
                  </a:lnTo>
                  <a:lnTo>
                    <a:pt x="338" y="124"/>
                  </a:lnTo>
                  <a:lnTo>
                    <a:pt x="336" y="114"/>
                  </a:lnTo>
                  <a:lnTo>
                    <a:pt x="336" y="110"/>
                  </a:lnTo>
                  <a:lnTo>
                    <a:pt x="338" y="107"/>
                  </a:lnTo>
                  <a:lnTo>
                    <a:pt x="341" y="102"/>
                  </a:lnTo>
                  <a:lnTo>
                    <a:pt x="343" y="101"/>
                  </a:lnTo>
                  <a:lnTo>
                    <a:pt x="346" y="99"/>
                  </a:lnTo>
                  <a:lnTo>
                    <a:pt x="354" y="97"/>
                  </a:lnTo>
                  <a:lnTo>
                    <a:pt x="352" y="93"/>
                  </a:lnTo>
                  <a:lnTo>
                    <a:pt x="350" y="90"/>
                  </a:lnTo>
                  <a:lnTo>
                    <a:pt x="349" y="87"/>
                  </a:lnTo>
                  <a:lnTo>
                    <a:pt x="349" y="82"/>
                  </a:lnTo>
                  <a:lnTo>
                    <a:pt x="347" y="79"/>
                  </a:lnTo>
                  <a:lnTo>
                    <a:pt x="347" y="76"/>
                  </a:lnTo>
                  <a:lnTo>
                    <a:pt x="347" y="73"/>
                  </a:lnTo>
                  <a:lnTo>
                    <a:pt x="347" y="69"/>
                  </a:lnTo>
                  <a:lnTo>
                    <a:pt x="349" y="66"/>
                  </a:lnTo>
                  <a:lnTo>
                    <a:pt x="349" y="65"/>
                  </a:lnTo>
                  <a:lnTo>
                    <a:pt x="350" y="62"/>
                  </a:lnTo>
                  <a:lnTo>
                    <a:pt x="352" y="59"/>
                  </a:lnTo>
                  <a:lnTo>
                    <a:pt x="354" y="57"/>
                  </a:lnTo>
                  <a:lnTo>
                    <a:pt x="357" y="55"/>
                  </a:lnTo>
                  <a:lnTo>
                    <a:pt x="358" y="54"/>
                  </a:lnTo>
                  <a:lnTo>
                    <a:pt x="361" y="52"/>
                  </a:lnTo>
                  <a:lnTo>
                    <a:pt x="363" y="52"/>
                  </a:lnTo>
                  <a:lnTo>
                    <a:pt x="366" y="52"/>
                  </a:lnTo>
                  <a:lnTo>
                    <a:pt x="369" y="52"/>
                  </a:lnTo>
                  <a:lnTo>
                    <a:pt x="372" y="52"/>
                  </a:lnTo>
                  <a:lnTo>
                    <a:pt x="375" y="54"/>
                  </a:lnTo>
                  <a:lnTo>
                    <a:pt x="378" y="55"/>
                  </a:lnTo>
                  <a:lnTo>
                    <a:pt x="380" y="57"/>
                  </a:lnTo>
                  <a:lnTo>
                    <a:pt x="383" y="59"/>
                  </a:lnTo>
                  <a:lnTo>
                    <a:pt x="386" y="60"/>
                  </a:lnTo>
                  <a:lnTo>
                    <a:pt x="389" y="63"/>
                  </a:lnTo>
                  <a:lnTo>
                    <a:pt x="392" y="66"/>
                  </a:lnTo>
                  <a:lnTo>
                    <a:pt x="396" y="68"/>
                  </a:lnTo>
                  <a:lnTo>
                    <a:pt x="405" y="63"/>
                  </a:lnTo>
                  <a:lnTo>
                    <a:pt x="405" y="55"/>
                  </a:lnTo>
                  <a:lnTo>
                    <a:pt x="405" y="52"/>
                  </a:lnTo>
                  <a:lnTo>
                    <a:pt x="406" y="51"/>
                  </a:lnTo>
                  <a:lnTo>
                    <a:pt x="408" y="48"/>
                  </a:lnTo>
                  <a:lnTo>
                    <a:pt x="410" y="46"/>
                  </a:lnTo>
                  <a:lnTo>
                    <a:pt x="411" y="45"/>
                  </a:lnTo>
                  <a:lnTo>
                    <a:pt x="414" y="43"/>
                  </a:lnTo>
                  <a:lnTo>
                    <a:pt x="416" y="41"/>
                  </a:lnTo>
                  <a:lnTo>
                    <a:pt x="419" y="41"/>
                  </a:lnTo>
                  <a:lnTo>
                    <a:pt x="424" y="40"/>
                  </a:lnTo>
                  <a:lnTo>
                    <a:pt x="428" y="38"/>
                  </a:lnTo>
                  <a:lnTo>
                    <a:pt x="434" y="40"/>
                  </a:lnTo>
                  <a:lnTo>
                    <a:pt x="439" y="40"/>
                  </a:lnTo>
                  <a:lnTo>
                    <a:pt x="441" y="40"/>
                  </a:lnTo>
                  <a:lnTo>
                    <a:pt x="441" y="37"/>
                  </a:lnTo>
                  <a:lnTo>
                    <a:pt x="441" y="32"/>
                  </a:lnTo>
                  <a:lnTo>
                    <a:pt x="441" y="26"/>
                  </a:lnTo>
                  <a:lnTo>
                    <a:pt x="442" y="21"/>
                  </a:lnTo>
                  <a:lnTo>
                    <a:pt x="444" y="15"/>
                  </a:lnTo>
                  <a:lnTo>
                    <a:pt x="447" y="10"/>
                  </a:lnTo>
                  <a:lnTo>
                    <a:pt x="448" y="9"/>
                  </a:lnTo>
                  <a:lnTo>
                    <a:pt x="450" y="7"/>
                  </a:lnTo>
                  <a:lnTo>
                    <a:pt x="453" y="4"/>
                  </a:lnTo>
                  <a:lnTo>
                    <a:pt x="455" y="3"/>
                  </a:lnTo>
                  <a:lnTo>
                    <a:pt x="458" y="3"/>
                  </a:lnTo>
                  <a:lnTo>
                    <a:pt x="461" y="1"/>
                  </a:lnTo>
                  <a:lnTo>
                    <a:pt x="462" y="1"/>
                  </a:lnTo>
                  <a:lnTo>
                    <a:pt x="466" y="0"/>
                  </a:lnTo>
                  <a:lnTo>
                    <a:pt x="469" y="1"/>
                  </a:lnTo>
                  <a:lnTo>
                    <a:pt x="472" y="1"/>
                  </a:lnTo>
                  <a:lnTo>
                    <a:pt x="475" y="3"/>
                  </a:lnTo>
                  <a:lnTo>
                    <a:pt x="478" y="4"/>
                  </a:lnTo>
                  <a:lnTo>
                    <a:pt x="481" y="6"/>
                  </a:lnTo>
                  <a:lnTo>
                    <a:pt x="484" y="9"/>
                  </a:lnTo>
                  <a:lnTo>
                    <a:pt x="489" y="14"/>
                  </a:lnTo>
                  <a:lnTo>
                    <a:pt x="492" y="18"/>
                  </a:lnTo>
                  <a:lnTo>
                    <a:pt x="495" y="23"/>
                  </a:lnTo>
                  <a:lnTo>
                    <a:pt x="495" y="32"/>
                  </a:lnTo>
                  <a:lnTo>
                    <a:pt x="503" y="27"/>
                  </a:lnTo>
                  <a:lnTo>
                    <a:pt x="504" y="26"/>
                  </a:lnTo>
                  <a:lnTo>
                    <a:pt x="508" y="26"/>
                  </a:lnTo>
                  <a:lnTo>
                    <a:pt x="509" y="26"/>
                  </a:lnTo>
                  <a:lnTo>
                    <a:pt x="512" y="24"/>
                  </a:lnTo>
                  <a:lnTo>
                    <a:pt x="515" y="24"/>
                  </a:lnTo>
                  <a:lnTo>
                    <a:pt x="517" y="26"/>
                  </a:lnTo>
                  <a:lnTo>
                    <a:pt x="520" y="26"/>
                  </a:lnTo>
                  <a:lnTo>
                    <a:pt x="522" y="27"/>
                  </a:lnTo>
                  <a:lnTo>
                    <a:pt x="525" y="27"/>
                  </a:lnTo>
                  <a:lnTo>
                    <a:pt x="526" y="29"/>
                  </a:lnTo>
                  <a:lnTo>
                    <a:pt x="528" y="31"/>
                  </a:lnTo>
                  <a:lnTo>
                    <a:pt x="529" y="34"/>
                  </a:lnTo>
                  <a:lnTo>
                    <a:pt x="531" y="35"/>
                  </a:lnTo>
                  <a:lnTo>
                    <a:pt x="532" y="37"/>
                  </a:lnTo>
                  <a:lnTo>
                    <a:pt x="534" y="40"/>
                  </a:lnTo>
                  <a:lnTo>
                    <a:pt x="534" y="43"/>
                  </a:lnTo>
                  <a:lnTo>
                    <a:pt x="536" y="46"/>
                  </a:lnTo>
                  <a:lnTo>
                    <a:pt x="536" y="49"/>
                  </a:lnTo>
                  <a:lnTo>
                    <a:pt x="536" y="52"/>
                  </a:lnTo>
                  <a:lnTo>
                    <a:pt x="536" y="59"/>
                  </a:lnTo>
                  <a:lnTo>
                    <a:pt x="534" y="65"/>
                  </a:lnTo>
                  <a:lnTo>
                    <a:pt x="537" y="65"/>
                  </a:lnTo>
                  <a:lnTo>
                    <a:pt x="539" y="65"/>
                  </a:lnTo>
                  <a:lnTo>
                    <a:pt x="542" y="65"/>
                  </a:lnTo>
                  <a:lnTo>
                    <a:pt x="545" y="65"/>
                  </a:lnTo>
                  <a:lnTo>
                    <a:pt x="546" y="66"/>
                  </a:lnTo>
                  <a:lnTo>
                    <a:pt x="550" y="68"/>
                  </a:lnTo>
                  <a:lnTo>
                    <a:pt x="551" y="69"/>
                  </a:lnTo>
                  <a:lnTo>
                    <a:pt x="553" y="71"/>
                  </a:lnTo>
                  <a:lnTo>
                    <a:pt x="554" y="73"/>
                  </a:lnTo>
                  <a:lnTo>
                    <a:pt x="556" y="74"/>
                  </a:lnTo>
                  <a:lnTo>
                    <a:pt x="557" y="76"/>
                  </a:lnTo>
                  <a:lnTo>
                    <a:pt x="559" y="80"/>
                  </a:lnTo>
                  <a:lnTo>
                    <a:pt x="559" y="85"/>
                  </a:lnTo>
                  <a:lnTo>
                    <a:pt x="559" y="93"/>
                  </a:lnTo>
                  <a:lnTo>
                    <a:pt x="559" y="101"/>
                  </a:lnTo>
                  <a:lnTo>
                    <a:pt x="556" y="108"/>
                  </a:lnTo>
                  <a:lnTo>
                    <a:pt x="553" y="116"/>
                  </a:lnTo>
                  <a:lnTo>
                    <a:pt x="550" y="122"/>
                  </a:lnTo>
                  <a:lnTo>
                    <a:pt x="548" y="124"/>
                  </a:lnTo>
                  <a:lnTo>
                    <a:pt x="543" y="133"/>
                  </a:lnTo>
                  <a:lnTo>
                    <a:pt x="550" y="133"/>
                  </a:lnTo>
                  <a:lnTo>
                    <a:pt x="553" y="135"/>
                  </a:lnTo>
                  <a:lnTo>
                    <a:pt x="554" y="136"/>
                  </a:lnTo>
                  <a:lnTo>
                    <a:pt x="557" y="136"/>
                  </a:lnTo>
                  <a:lnTo>
                    <a:pt x="559" y="138"/>
                  </a:lnTo>
                  <a:lnTo>
                    <a:pt x="560" y="141"/>
                  </a:lnTo>
                  <a:lnTo>
                    <a:pt x="564" y="142"/>
                  </a:lnTo>
                  <a:lnTo>
                    <a:pt x="564" y="146"/>
                  </a:lnTo>
                  <a:lnTo>
                    <a:pt x="565" y="149"/>
                  </a:lnTo>
                  <a:lnTo>
                    <a:pt x="567" y="152"/>
                  </a:lnTo>
                  <a:lnTo>
                    <a:pt x="567" y="156"/>
                  </a:lnTo>
                  <a:lnTo>
                    <a:pt x="567" y="160"/>
                  </a:lnTo>
                  <a:lnTo>
                    <a:pt x="565" y="164"/>
                  </a:lnTo>
                  <a:lnTo>
                    <a:pt x="565" y="169"/>
                  </a:lnTo>
                  <a:lnTo>
                    <a:pt x="564" y="174"/>
                  </a:lnTo>
                  <a:lnTo>
                    <a:pt x="560" y="178"/>
                  </a:lnTo>
                  <a:lnTo>
                    <a:pt x="559" y="184"/>
                  </a:lnTo>
                  <a:lnTo>
                    <a:pt x="556" y="191"/>
                  </a:lnTo>
                  <a:lnTo>
                    <a:pt x="553" y="197"/>
                  </a:lnTo>
                  <a:lnTo>
                    <a:pt x="557" y="198"/>
                  </a:lnTo>
                  <a:lnTo>
                    <a:pt x="560" y="203"/>
                  </a:lnTo>
                  <a:lnTo>
                    <a:pt x="564" y="206"/>
                  </a:lnTo>
                  <a:lnTo>
                    <a:pt x="565" y="209"/>
                  </a:lnTo>
                  <a:lnTo>
                    <a:pt x="565" y="214"/>
                  </a:lnTo>
                  <a:lnTo>
                    <a:pt x="567" y="217"/>
                  </a:lnTo>
                  <a:lnTo>
                    <a:pt x="567" y="222"/>
                  </a:lnTo>
                  <a:lnTo>
                    <a:pt x="565" y="226"/>
                  </a:lnTo>
                  <a:lnTo>
                    <a:pt x="564" y="231"/>
                  </a:lnTo>
                  <a:lnTo>
                    <a:pt x="562" y="236"/>
                  </a:lnTo>
                  <a:lnTo>
                    <a:pt x="559" y="242"/>
                  </a:lnTo>
                  <a:lnTo>
                    <a:pt x="554" y="247"/>
                  </a:lnTo>
                  <a:lnTo>
                    <a:pt x="545" y="253"/>
                  </a:lnTo>
                  <a:lnTo>
                    <a:pt x="539" y="259"/>
                  </a:lnTo>
                  <a:lnTo>
                    <a:pt x="531" y="262"/>
                  </a:lnTo>
                  <a:lnTo>
                    <a:pt x="532" y="268"/>
                  </a:lnTo>
                  <a:lnTo>
                    <a:pt x="542" y="264"/>
                  </a:lnTo>
                  <a:lnTo>
                    <a:pt x="548" y="264"/>
                  </a:lnTo>
                  <a:lnTo>
                    <a:pt x="553" y="264"/>
                  </a:lnTo>
                  <a:lnTo>
                    <a:pt x="557" y="256"/>
                  </a:lnTo>
                  <a:lnTo>
                    <a:pt x="564" y="248"/>
                  </a:lnTo>
                  <a:lnTo>
                    <a:pt x="565" y="247"/>
                  </a:lnTo>
                  <a:lnTo>
                    <a:pt x="574" y="243"/>
                  </a:lnTo>
                  <a:lnTo>
                    <a:pt x="578" y="243"/>
                  </a:lnTo>
                  <a:lnTo>
                    <a:pt x="582" y="245"/>
                  </a:lnTo>
                  <a:lnTo>
                    <a:pt x="587" y="247"/>
                  </a:lnTo>
                  <a:lnTo>
                    <a:pt x="590" y="250"/>
                  </a:lnTo>
                  <a:lnTo>
                    <a:pt x="590" y="251"/>
                  </a:lnTo>
                  <a:lnTo>
                    <a:pt x="592" y="251"/>
                  </a:lnTo>
                  <a:lnTo>
                    <a:pt x="595" y="240"/>
                  </a:lnTo>
                  <a:lnTo>
                    <a:pt x="601" y="231"/>
                  </a:lnTo>
                  <a:lnTo>
                    <a:pt x="609" y="226"/>
                  </a:lnTo>
                  <a:lnTo>
                    <a:pt x="613" y="225"/>
                  </a:lnTo>
                  <a:lnTo>
                    <a:pt x="618" y="223"/>
                  </a:lnTo>
                  <a:lnTo>
                    <a:pt x="623" y="225"/>
                  </a:lnTo>
                  <a:lnTo>
                    <a:pt x="627" y="226"/>
                  </a:lnTo>
                  <a:lnTo>
                    <a:pt x="632" y="229"/>
                  </a:lnTo>
                  <a:lnTo>
                    <a:pt x="637" y="234"/>
                  </a:lnTo>
                  <a:lnTo>
                    <a:pt x="640" y="239"/>
                  </a:lnTo>
                  <a:lnTo>
                    <a:pt x="641" y="245"/>
                  </a:lnTo>
                  <a:lnTo>
                    <a:pt x="643" y="251"/>
                  </a:lnTo>
                  <a:lnTo>
                    <a:pt x="644" y="259"/>
                  </a:lnTo>
                  <a:lnTo>
                    <a:pt x="643" y="262"/>
                  </a:lnTo>
                  <a:lnTo>
                    <a:pt x="644" y="262"/>
                  </a:lnTo>
                  <a:lnTo>
                    <a:pt x="648" y="259"/>
                  </a:lnTo>
                  <a:lnTo>
                    <a:pt x="649" y="259"/>
                  </a:lnTo>
                  <a:lnTo>
                    <a:pt x="646" y="251"/>
                  </a:lnTo>
                  <a:lnTo>
                    <a:pt x="644" y="248"/>
                  </a:lnTo>
                  <a:lnTo>
                    <a:pt x="644" y="240"/>
                  </a:lnTo>
                  <a:lnTo>
                    <a:pt x="644" y="233"/>
                  </a:lnTo>
                  <a:lnTo>
                    <a:pt x="644" y="228"/>
                  </a:lnTo>
                  <a:lnTo>
                    <a:pt x="648" y="220"/>
                  </a:lnTo>
                  <a:lnTo>
                    <a:pt x="651" y="215"/>
                  </a:lnTo>
                  <a:lnTo>
                    <a:pt x="657" y="211"/>
                  </a:lnTo>
                  <a:lnTo>
                    <a:pt x="660" y="209"/>
                  </a:lnTo>
                  <a:lnTo>
                    <a:pt x="669" y="208"/>
                  </a:lnTo>
                  <a:lnTo>
                    <a:pt x="674" y="209"/>
                  </a:lnTo>
                  <a:lnTo>
                    <a:pt x="682" y="212"/>
                  </a:lnTo>
                  <a:lnTo>
                    <a:pt x="690" y="217"/>
                  </a:lnTo>
                  <a:lnTo>
                    <a:pt x="696" y="225"/>
                  </a:lnTo>
                  <a:lnTo>
                    <a:pt x="702" y="234"/>
                  </a:lnTo>
                  <a:lnTo>
                    <a:pt x="704" y="237"/>
                  </a:lnTo>
                  <a:lnTo>
                    <a:pt x="704" y="239"/>
                  </a:lnTo>
                  <a:lnTo>
                    <a:pt x="707" y="239"/>
                  </a:lnTo>
                  <a:lnTo>
                    <a:pt x="710" y="237"/>
                  </a:lnTo>
                  <a:lnTo>
                    <a:pt x="713" y="237"/>
                  </a:lnTo>
                  <a:lnTo>
                    <a:pt x="714" y="237"/>
                  </a:lnTo>
                  <a:lnTo>
                    <a:pt x="718" y="237"/>
                  </a:lnTo>
                  <a:lnTo>
                    <a:pt x="721" y="239"/>
                  </a:lnTo>
                  <a:lnTo>
                    <a:pt x="722" y="239"/>
                  </a:lnTo>
                  <a:lnTo>
                    <a:pt x="725" y="239"/>
                  </a:lnTo>
                  <a:lnTo>
                    <a:pt x="727" y="240"/>
                  </a:lnTo>
                  <a:lnTo>
                    <a:pt x="730" y="242"/>
                  </a:lnTo>
                  <a:lnTo>
                    <a:pt x="732" y="243"/>
                  </a:lnTo>
                  <a:lnTo>
                    <a:pt x="733" y="245"/>
                  </a:lnTo>
                  <a:lnTo>
                    <a:pt x="735" y="247"/>
                  </a:lnTo>
                  <a:lnTo>
                    <a:pt x="736" y="248"/>
                  </a:lnTo>
                  <a:lnTo>
                    <a:pt x="738" y="251"/>
                  </a:lnTo>
                  <a:lnTo>
                    <a:pt x="739" y="253"/>
                  </a:lnTo>
                  <a:lnTo>
                    <a:pt x="741" y="256"/>
                  </a:lnTo>
                  <a:lnTo>
                    <a:pt x="741" y="257"/>
                  </a:lnTo>
                  <a:lnTo>
                    <a:pt x="741" y="261"/>
                  </a:lnTo>
                  <a:lnTo>
                    <a:pt x="741" y="264"/>
                  </a:lnTo>
                  <a:lnTo>
                    <a:pt x="741" y="267"/>
                  </a:lnTo>
                  <a:lnTo>
                    <a:pt x="741" y="270"/>
                  </a:lnTo>
                  <a:lnTo>
                    <a:pt x="739" y="271"/>
                  </a:lnTo>
                  <a:lnTo>
                    <a:pt x="739" y="275"/>
                  </a:lnTo>
                  <a:lnTo>
                    <a:pt x="738" y="278"/>
                  </a:lnTo>
                  <a:lnTo>
                    <a:pt x="735" y="282"/>
                  </a:lnTo>
                  <a:lnTo>
                    <a:pt x="733" y="287"/>
                  </a:lnTo>
                  <a:lnTo>
                    <a:pt x="732" y="292"/>
                  </a:lnTo>
                  <a:lnTo>
                    <a:pt x="735" y="295"/>
                  </a:lnTo>
                  <a:lnTo>
                    <a:pt x="736" y="299"/>
                  </a:lnTo>
                  <a:lnTo>
                    <a:pt x="738" y="306"/>
                  </a:lnTo>
                  <a:lnTo>
                    <a:pt x="738" y="312"/>
                  </a:lnTo>
                  <a:lnTo>
                    <a:pt x="738" y="320"/>
                  </a:lnTo>
                  <a:lnTo>
                    <a:pt x="736" y="326"/>
                  </a:lnTo>
                  <a:lnTo>
                    <a:pt x="741" y="324"/>
                  </a:lnTo>
                  <a:lnTo>
                    <a:pt x="747" y="326"/>
                  </a:lnTo>
                  <a:lnTo>
                    <a:pt x="752" y="326"/>
                  </a:lnTo>
                  <a:lnTo>
                    <a:pt x="756" y="327"/>
                  </a:lnTo>
                  <a:lnTo>
                    <a:pt x="761" y="329"/>
                  </a:lnTo>
                  <a:lnTo>
                    <a:pt x="766" y="330"/>
                  </a:lnTo>
                  <a:lnTo>
                    <a:pt x="770" y="334"/>
                  </a:lnTo>
                  <a:lnTo>
                    <a:pt x="775" y="337"/>
                  </a:lnTo>
                  <a:lnTo>
                    <a:pt x="778" y="340"/>
                  </a:lnTo>
                  <a:lnTo>
                    <a:pt x="781" y="343"/>
                  </a:lnTo>
                  <a:lnTo>
                    <a:pt x="784" y="346"/>
                  </a:lnTo>
                  <a:lnTo>
                    <a:pt x="788" y="351"/>
                  </a:lnTo>
                  <a:lnTo>
                    <a:pt x="789" y="354"/>
                  </a:lnTo>
                  <a:lnTo>
                    <a:pt x="792" y="358"/>
                  </a:lnTo>
                  <a:lnTo>
                    <a:pt x="794" y="363"/>
                  </a:lnTo>
                  <a:lnTo>
                    <a:pt x="794" y="368"/>
                  </a:lnTo>
                  <a:lnTo>
                    <a:pt x="795" y="372"/>
                  </a:lnTo>
                  <a:lnTo>
                    <a:pt x="795" y="377"/>
                  </a:lnTo>
                  <a:lnTo>
                    <a:pt x="795" y="382"/>
                  </a:lnTo>
                  <a:lnTo>
                    <a:pt x="794" y="386"/>
                  </a:lnTo>
                  <a:lnTo>
                    <a:pt x="792" y="391"/>
                  </a:lnTo>
                  <a:lnTo>
                    <a:pt x="791" y="396"/>
                  </a:lnTo>
                  <a:lnTo>
                    <a:pt x="789" y="400"/>
                  </a:lnTo>
                  <a:lnTo>
                    <a:pt x="786" y="405"/>
                  </a:lnTo>
                  <a:lnTo>
                    <a:pt x="781" y="410"/>
                  </a:lnTo>
                  <a:lnTo>
                    <a:pt x="778" y="413"/>
                  </a:lnTo>
                  <a:lnTo>
                    <a:pt x="774" y="417"/>
                  </a:lnTo>
                  <a:lnTo>
                    <a:pt x="767" y="421"/>
                  </a:lnTo>
                  <a:lnTo>
                    <a:pt x="763" y="424"/>
                  </a:lnTo>
                  <a:lnTo>
                    <a:pt x="756" y="427"/>
                  </a:lnTo>
                  <a:lnTo>
                    <a:pt x="753" y="428"/>
                  </a:lnTo>
                  <a:lnTo>
                    <a:pt x="752" y="435"/>
                  </a:lnTo>
                  <a:lnTo>
                    <a:pt x="750" y="441"/>
                  </a:lnTo>
                  <a:lnTo>
                    <a:pt x="747" y="445"/>
                  </a:lnTo>
                  <a:lnTo>
                    <a:pt x="744" y="450"/>
                  </a:lnTo>
                  <a:lnTo>
                    <a:pt x="738" y="455"/>
                  </a:lnTo>
                  <a:lnTo>
                    <a:pt x="732" y="458"/>
                  </a:lnTo>
                  <a:lnTo>
                    <a:pt x="725" y="459"/>
                  </a:lnTo>
                  <a:lnTo>
                    <a:pt x="718" y="461"/>
                  </a:lnTo>
                  <a:lnTo>
                    <a:pt x="708" y="463"/>
                  </a:lnTo>
                  <a:lnTo>
                    <a:pt x="694" y="461"/>
                  </a:lnTo>
                  <a:lnTo>
                    <a:pt x="674" y="461"/>
                  </a:lnTo>
                  <a:lnTo>
                    <a:pt x="674" y="466"/>
                  </a:lnTo>
                  <a:lnTo>
                    <a:pt x="672" y="469"/>
                  </a:lnTo>
                  <a:lnTo>
                    <a:pt x="671" y="472"/>
                  </a:lnTo>
                  <a:lnTo>
                    <a:pt x="668" y="475"/>
                  </a:lnTo>
                  <a:lnTo>
                    <a:pt x="665" y="476"/>
                  </a:lnTo>
                  <a:lnTo>
                    <a:pt x="660" y="480"/>
                  </a:lnTo>
                  <a:lnTo>
                    <a:pt x="652" y="481"/>
                  </a:lnTo>
                  <a:lnTo>
                    <a:pt x="644" y="483"/>
                  </a:lnTo>
                  <a:lnTo>
                    <a:pt x="627" y="483"/>
                  </a:lnTo>
                  <a:lnTo>
                    <a:pt x="621" y="483"/>
                  </a:lnTo>
                  <a:lnTo>
                    <a:pt x="621" y="487"/>
                  </a:lnTo>
                  <a:lnTo>
                    <a:pt x="616" y="495"/>
                  </a:lnTo>
                  <a:lnTo>
                    <a:pt x="615" y="501"/>
                  </a:lnTo>
                  <a:lnTo>
                    <a:pt x="612" y="508"/>
                  </a:lnTo>
                  <a:lnTo>
                    <a:pt x="609" y="511"/>
                  </a:lnTo>
                  <a:lnTo>
                    <a:pt x="604" y="515"/>
                  </a:lnTo>
                  <a:lnTo>
                    <a:pt x="599" y="520"/>
                  </a:lnTo>
                  <a:lnTo>
                    <a:pt x="598" y="520"/>
                  </a:lnTo>
                  <a:lnTo>
                    <a:pt x="601" y="539"/>
                  </a:lnTo>
                  <a:lnTo>
                    <a:pt x="610" y="528"/>
                  </a:lnTo>
                  <a:lnTo>
                    <a:pt x="615" y="525"/>
                  </a:lnTo>
                  <a:lnTo>
                    <a:pt x="620" y="523"/>
                  </a:lnTo>
                  <a:lnTo>
                    <a:pt x="624" y="522"/>
                  </a:lnTo>
                  <a:lnTo>
                    <a:pt x="626" y="522"/>
                  </a:lnTo>
                  <a:lnTo>
                    <a:pt x="627" y="520"/>
                  </a:lnTo>
                  <a:lnTo>
                    <a:pt x="629" y="522"/>
                  </a:lnTo>
                  <a:lnTo>
                    <a:pt x="632" y="522"/>
                  </a:lnTo>
                  <a:lnTo>
                    <a:pt x="634" y="522"/>
                  </a:lnTo>
                  <a:lnTo>
                    <a:pt x="635" y="523"/>
                  </a:lnTo>
                  <a:lnTo>
                    <a:pt x="641" y="528"/>
                  </a:lnTo>
                  <a:lnTo>
                    <a:pt x="649" y="514"/>
                  </a:lnTo>
                  <a:lnTo>
                    <a:pt x="652" y="511"/>
                  </a:lnTo>
                  <a:lnTo>
                    <a:pt x="655" y="508"/>
                  </a:lnTo>
                  <a:lnTo>
                    <a:pt x="658" y="504"/>
                  </a:lnTo>
                  <a:lnTo>
                    <a:pt x="662" y="503"/>
                  </a:lnTo>
                  <a:lnTo>
                    <a:pt x="665" y="500"/>
                  </a:lnTo>
                  <a:lnTo>
                    <a:pt x="668" y="498"/>
                  </a:lnTo>
                  <a:lnTo>
                    <a:pt x="671" y="498"/>
                  </a:lnTo>
                  <a:lnTo>
                    <a:pt x="674" y="497"/>
                  </a:lnTo>
                  <a:lnTo>
                    <a:pt x="677" y="497"/>
                  </a:lnTo>
                  <a:lnTo>
                    <a:pt x="680" y="497"/>
                  </a:lnTo>
                  <a:lnTo>
                    <a:pt x="683" y="498"/>
                  </a:lnTo>
                  <a:lnTo>
                    <a:pt x="686" y="498"/>
                  </a:lnTo>
                  <a:lnTo>
                    <a:pt x="690" y="500"/>
                  </a:lnTo>
                  <a:lnTo>
                    <a:pt x="691" y="501"/>
                  </a:lnTo>
                  <a:lnTo>
                    <a:pt x="694" y="504"/>
                  </a:lnTo>
                  <a:lnTo>
                    <a:pt x="696" y="508"/>
                  </a:lnTo>
                  <a:lnTo>
                    <a:pt x="697" y="509"/>
                  </a:lnTo>
                  <a:lnTo>
                    <a:pt x="699" y="512"/>
                  </a:lnTo>
                  <a:lnTo>
                    <a:pt x="699" y="517"/>
                  </a:lnTo>
                  <a:lnTo>
                    <a:pt x="700" y="520"/>
                  </a:lnTo>
                  <a:lnTo>
                    <a:pt x="700" y="529"/>
                  </a:lnTo>
                  <a:lnTo>
                    <a:pt x="711" y="522"/>
                  </a:lnTo>
                  <a:lnTo>
                    <a:pt x="718" y="518"/>
                  </a:lnTo>
                  <a:lnTo>
                    <a:pt x="722" y="517"/>
                  </a:lnTo>
                  <a:lnTo>
                    <a:pt x="730" y="515"/>
                  </a:lnTo>
                  <a:lnTo>
                    <a:pt x="732" y="515"/>
                  </a:lnTo>
                  <a:lnTo>
                    <a:pt x="733" y="515"/>
                  </a:lnTo>
                  <a:lnTo>
                    <a:pt x="736" y="517"/>
                  </a:lnTo>
                  <a:lnTo>
                    <a:pt x="738" y="517"/>
                  </a:lnTo>
                  <a:lnTo>
                    <a:pt x="739" y="518"/>
                  </a:lnTo>
                  <a:lnTo>
                    <a:pt x="742" y="520"/>
                  </a:lnTo>
                  <a:lnTo>
                    <a:pt x="742" y="523"/>
                  </a:lnTo>
                  <a:lnTo>
                    <a:pt x="744" y="525"/>
                  </a:lnTo>
                  <a:lnTo>
                    <a:pt x="744" y="526"/>
                  </a:lnTo>
                  <a:lnTo>
                    <a:pt x="746" y="526"/>
                  </a:lnTo>
                  <a:lnTo>
                    <a:pt x="750" y="526"/>
                  </a:lnTo>
                  <a:lnTo>
                    <a:pt x="755" y="526"/>
                  </a:lnTo>
                  <a:lnTo>
                    <a:pt x="760" y="528"/>
                  </a:lnTo>
                  <a:lnTo>
                    <a:pt x="763" y="529"/>
                  </a:lnTo>
                  <a:lnTo>
                    <a:pt x="767" y="531"/>
                  </a:lnTo>
                  <a:lnTo>
                    <a:pt x="770" y="532"/>
                  </a:lnTo>
                  <a:lnTo>
                    <a:pt x="774" y="536"/>
                  </a:lnTo>
                  <a:lnTo>
                    <a:pt x="777" y="537"/>
                  </a:lnTo>
                  <a:lnTo>
                    <a:pt x="780" y="540"/>
                  </a:lnTo>
                  <a:lnTo>
                    <a:pt x="783" y="543"/>
                  </a:lnTo>
                  <a:lnTo>
                    <a:pt x="786" y="546"/>
                  </a:lnTo>
                  <a:lnTo>
                    <a:pt x="788" y="550"/>
                  </a:lnTo>
                  <a:lnTo>
                    <a:pt x="789" y="553"/>
                  </a:lnTo>
                  <a:lnTo>
                    <a:pt x="791" y="556"/>
                  </a:lnTo>
                  <a:lnTo>
                    <a:pt x="791" y="560"/>
                  </a:lnTo>
                  <a:lnTo>
                    <a:pt x="792" y="564"/>
                  </a:lnTo>
                  <a:lnTo>
                    <a:pt x="791" y="568"/>
                  </a:lnTo>
                  <a:lnTo>
                    <a:pt x="791" y="571"/>
                  </a:lnTo>
                  <a:lnTo>
                    <a:pt x="788" y="574"/>
                  </a:lnTo>
                  <a:lnTo>
                    <a:pt x="786" y="579"/>
                  </a:lnTo>
                  <a:lnTo>
                    <a:pt x="783" y="582"/>
                  </a:lnTo>
                  <a:lnTo>
                    <a:pt x="780" y="585"/>
                  </a:lnTo>
                  <a:lnTo>
                    <a:pt x="775" y="587"/>
                  </a:lnTo>
                  <a:lnTo>
                    <a:pt x="770" y="590"/>
                  </a:lnTo>
                  <a:lnTo>
                    <a:pt x="764" y="593"/>
                  </a:lnTo>
                  <a:lnTo>
                    <a:pt x="758" y="595"/>
                  </a:lnTo>
                  <a:lnTo>
                    <a:pt x="752" y="596"/>
                  </a:lnTo>
                  <a:lnTo>
                    <a:pt x="753" y="598"/>
                  </a:lnTo>
                  <a:lnTo>
                    <a:pt x="756" y="599"/>
                  </a:lnTo>
                  <a:lnTo>
                    <a:pt x="758" y="601"/>
                  </a:lnTo>
                  <a:lnTo>
                    <a:pt x="760" y="602"/>
                  </a:lnTo>
                  <a:lnTo>
                    <a:pt x="761" y="605"/>
                  </a:lnTo>
                  <a:lnTo>
                    <a:pt x="763" y="609"/>
                  </a:lnTo>
                  <a:lnTo>
                    <a:pt x="763" y="610"/>
                  </a:lnTo>
                  <a:lnTo>
                    <a:pt x="763" y="613"/>
                  </a:lnTo>
                  <a:lnTo>
                    <a:pt x="763" y="616"/>
                  </a:lnTo>
                  <a:lnTo>
                    <a:pt x="763" y="618"/>
                  </a:lnTo>
                  <a:lnTo>
                    <a:pt x="763" y="621"/>
                  </a:lnTo>
                  <a:lnTo>
                    <a:pt x="761" y="623"/>
                  </a:lnTo>
                  <a:lnTo>
                    <a:pt x="760" y="626"/>
                  </a:lnTo>
                  <a:lnTo>
                    <a:pt x="758" y="627"/>
                  </a:lnTo>
                  <a:lnTo>
                    <a:pt x="755" y="630"/>
                  </a:lnTo>
                  <a:lnTo>
                    <a:pt x="753" y="632"/>
                  </a:lnTo>
                  <a:lnTo>
                    <a:pt x="750" y="633"/>
                  </a:lnTo>
                  <a:lnTo>
                    <a:pt x="747" y="635"/>
                  </a:lnTo>
                  <a:lnTo>
                    <a:pt x="744" y="637"/>
                  </a:lnTo>
                  <a:lnTo>
                    <a:pt x="741" y="638"/>
                  </a:lnTo>
                  <a:lnTo>
                    <a:pt x="738" y="640"/>
                  </a:lnTo>
                  <a:lnTo>
                    <a:pt x="733" y="640"/>
                  </a:lnTo>
                  <a:lnTo>
                    <a:pt x="733" y="643"/>
                  </a:lnTo>
                  <a:lnTo>
                    <a:pt x="742" y="644"/>
                  </a:lnTo>
                  <a:lnTo>
                    <a:pt x="749" y="646"/>
                  </a:lnTo>
                  <a:lnTo>
                    <a:pt x="753" y="649"/>
                  </a:lnTo>
                  <a:lnTo>
                    <a:pt x="756" y="651"/>
                  </a:lnTo>
                  <a:lnTo>
                    <a:pt x="758" y="652"/>
                  </a:lnTo>
                  <a:lnTo>
                    <a:pt x="760" y="654"/>
                  </a:lnTo>
                  <a:lnTo>
                    <a:pt x="761" y="655"/>
                  </a:lnTo>
                  <a:lnTo>
                    <a:pt x="763" y="657"/>
                  </a:lnTo>
                  <a:lnTo>
                    <a:pt x="763" y="660"/>
                  </a:lnTo>
                  <a:lnTo>
                    <a:pt x="764" y="661"/>
                  </a:lnTo>
                  <a:lnTo>
                    <a:pt x="764" y="663"/>
                  </a:lnTo>
                  <a:lnTo>
                    <a:pt x="763" y="668"/>
                  </a:lnTo>
                  <a:lnTo>
                    <a:pt x="761" y="672"/>
                  </a:lnTo>
                  <a:lnTo>
                    <a:pt x="760" y="678"/>
                  </a:lnTo>
                  <a:lnTo>
                    <a:pt x="755" y="685"/>
                  </a:lnTo>
                  <a:lnTo>
                    <a:pt x="761" y="688"/>
                  </a:lnTo>
                  <a:lnTo>
                    <a:pt x="767" y="692"/>
                  </a:lnTo>
                  <a:lnTo>
                    <a:pt x="770" y="696"/>
                  </a:lnTo>
                  <a:lnTo>
                    <a:pt x="772" y="697"/>
                  </a:lnTo>
                  <a:lnTo>
                    <a:pt x="774" y="700"/>
                  </a:lnTo>
                  <a:lnTo>
                    <a:pt x="775" y="702"/>
                  </a:lnTo>
                  <a:lnTo>
                    <a:pt x="777" y="705"/>
                  </a:lnTo>
                  <a:lnTo>
                    <a:pt x="778" y="706"/>
                  </a:lnTo>
                  <a:lnTo>
                    <a:pt x="780" y="710"/>
                  </a:lnTo>
                  <a:lnTo>
                    <a:pt x="780" y="713"/>
                  </a:lnTo>
                  <a:lnTo>
                    <a:pt x="780" y="716"/>
                  </a:lnTo>
                  <a:lnTo>
                    <a:pt x="780" y="717"/>
                  </a:lnTo>
                  <a:lnTo>
                    <a:pt x="780" y="720"/>
                  </a:lnTo>
                  <a:lnTo>
                    <a:pt x="780" y="724"/>
                  </a:lnTo>
                  <a:lnTo>
                    <a:pt x="778" y="725"/>
                  </a:lnTo>
                  <a:lnTo>
                    <a:pt x="777" y="728"/>
                  </a:lnTo>
                  <a:lnTo>
                    <a:pt x="775" y="730"/>
                  </a:lnTo>
                  <a:lnTo>
                    <a:pt x="774" y="731"/>
                  </a:lnTo>
                  <a:lnTo>
                    <a:pt x="770" y="734"/>
                  </a:lnTo>
                  <a:lnTo>
                    <a:pt x="769" y="736"/>
                  </a:lnTo>
                  <a:lnTo>
                    <a:pt x="766" y="736"/>
                  </a:lnTo>
                  <a:lnTo>
                    <a:pt x="763" y="738"/>
                  </a:lnTo>
                  <a:lnTo>
                    <a:pt x="760" y="738"/>
                  </a:lnTo>
                  <a:lnTo>
                    <a:pt x="756" y="739"/>
                  </a:lnTo>
                  <a:lnTo>
                    <a:pt x="752" y="739"/>
                  </a:lnTo>
                  <a:lnTo>
                    <a:pt x="746" y="739"/>
                  </a:lnTo>
                  <a:lnTo>
                    <a:pt x="746" y="747"/>
                  </a:lnTo>
                  <a:lnTo>
                    <a:pt x="744" y="751"/>
                  </a:lnTo>
                  <a:lnTo>
                    <a:pt x="742" y="758"/>
                  </a:lnTo>
                  <a:lnTo>
                    <a:pt x="742" y="759"/>
                  </a:lnTo>
                  <a:lnTo>
                    <a:pt x="741" y="761"/>
                  </a:lnTo>
                  <a:lnTo>
                    <a:pt x="739" y="762"/>
                  </a:lnTo>
                  <a:lnTo>
                    <a:pt x="738" y="764"/>
                  </a:lnTo>
                  <a:lnTo>
                    <a:pt x="736" y="765"/>
                  </a:lnTo>
                  <a:lnTo>
                    <a:pt x="735" y="767"/>
                  </a:lnTo>
                  <a:lnTo>
                    <a:pt x="732" y="767"/>
                  </a:lnTo>
                  <a:lnTo>
                    <a:pt x="730" y="767"/>
                  </a:lnTo>
                  <a:lnTo>
                    <a:pt x="728" y="767"/>
                  </a:lnTo>
                  <a:lnTo>
                    <a:pt x="725" y="767"/>
                  </a:lnTo>
                  <a:lnTo>
                    <a:pt x="722" y="765"/>
                  </a:lnTo>
                  <a:lnTo>
                    <a:pt x="718" y="764"/>
                  </a:lnTo>
                  <a:lnTo>
                    <a:pt x="710" y="758"/>
                  </a:lnTo>
                  <a:lnTo>
                    <a:pt x="704" y="753"/>
                  </a:lnTo>
                  <a:lnTo>
                    <a:pt x="694" y="759"/>
                  </a:lnTo>
                  <a:lnTo>
                    <a:pt x="693" y="761"/>
                  </a:lnTo>
                  <a:lnTo>
                    <a:pt x="690" y="761"/>
                  </a:lnTo>
                  <a:lnTo>
                    <a:pt x="688" y="761"/>
                  </a:lnTo>
                  <a:lnTo>
                    <a:pt x="685" y="762"/>
                  </a:lnTo>
                  <a:lnTo>
                    <a:pt x="683" y="762"/>
                  </a:lnTo>
                  <a:lnTo>
                    <a:pt x="682" y="761"/>
                  </a:lnTo>
                  <a:lnTo>
                    <a:pt x="679" y="761"/>
                  </a:lnTo>
                  <a:lnTo>
                    <a:pt x="676" y="759"/>
                  </a:lnTo>
                  <a:lnTo>
                    <a:pt x="671" y="758"/>
                  </a:lnTo>
                  <a:lnTo>
                    <a:pt x="666" y="753"/>
                  </a:lnTo>
                  <a:lnTo>
                    <a:pt x="662" y="747"/>
                  </a:lnTo>
                  <a:lnTo>
                    <a:pt x="651" y="733"/>
                  </a:lnTo>
                  <a:lnTo>
                    <a:pt x="643" y="738"/>
                  </a:lnTo>
                  <a:lnTo>
                    <a:pt x="640" y="739"/>
                  </a:lnTo>
                  <a:lnTo>
                    <a:pt x="638" y="739"/>
                  </a:lnTo>
                  <a:lnTo>
                    <a:pt x="637" y="739"/>
                  </a:lnTo>
                  <a:lnTo>
                    <a:pt x="634" y="739"/>
                  </a:lnTo>
                  <a:lnTo>
                    <a:pt x="632" y="739"/>
                  </a:lnTo>
                  <a:lnTo>
                    <a:pt x="630" y="738"/>
                  </a:lnTo>
                  <a:lnTo>
                    <a:pt x="627" y="738"/>
                  </a:lnTo>
                  <a:lnTo>
                    <a:pt x="624" y="734"/>
                  </a:lnTo>
                  <a:lnTo>
                    <a:pt x="621" y="731"/>
                  </a:lnTo>
                  <a:lnTo>
                    <a:pt x="616" y="727"/>
                  </a:lnTo>
                  <a:lnTo>
                    <a:pt x="613" y="722"/>
                  </a:lnTo>
                  <a:lnTo>
                    <a:pt x="606" y="703"/>
                  </a:lnTo>
                  <a:lnTo>
                    <a:pt x="595" y="714"/>
                  </a:lnTo>
                  <a:lnTo>
                    <a:pt x="593" y="714"/>
                  </a:lnTo>
                  <a:lnTo>
                    <a:pt x="590" y="716"/>
                  </a:lnTo>
                  <a:lnTo>
                    <a:pt x="588" y="717"/>
                  </a:lnTo>
                  <a:lnTo>
                    <a:pt x="587" y="717"/>
                  </a:lnTo>
                  <a:lnTo>
                    <a:pt x="615" y="756"/>
                  </a:lnTo>
                  <a:lnTo>
                    <a:pt x="618" y="761"/>
                  </a:lnTo>
                  <a:lnTo>
                    <a:pt x="623" y="756"/>
                  </a:lnTo>
                  <a:lnTo>
                    <a:pt x="626" y="753"/>
                  </a:lnTo>
                  <a:lnTo>
                    <a:pt x="630" y="750"/>
                  </a:lnTo>
                  <a:lnTo>
                    <a:pt x="634" y="750"/>
                  </a:lnTo>
                  <a:lnTo>
                    <a:pt x="638" y="750"/>
                  </a:lnTo>
                  <a:lnTo>
                    <a:pt x="643" y="750"/>
                  </a:lnTo>
                  <a:lnTo>
                    <a:pt x="649" y="753"/>
                  </a:lnTo>
                  <a:lnTo>
                    <a:pt x="657" y="753"/>
                  </a:lnTo>
                  <a:lnTo>
                    <a:pt x="671" y="758"/>
                  </a:lnTo>
                  <a:lnTo>
                    <a:pt x="676" y="759"/>
                  </a:lnTo>
                  <a:lnTo>
                    <a:pt x="679" y="762"/>
                  </a:lnTo>
                  <a:lnTo>
                    <a:pt x="683" y="764"/>
                  </a:lnTo>
                  <a:lnTo>
                    <a:pt x="686" y="767"/>
                  </a:lnTo>
                  <a:lnTo>
                    <a:pt x="688" y="769"/>
                  </a:lnTo>
                  <a:lnTo>
                    <a:pt x="691" y="772"/>
                  </a:lnTo>
                  <a:lnTo>
                    <a:pt x="693" y="775"/>
                  </a:lnTo>
                  <a:lnTo>
                    <a:pt x="693" y="778"/>
                  </a:lnTo>
                  <a:lnTo>
                    <a:pt x="694" y="781"/>
                  </a:lnTo>
                  <a:lnTo>
                    <a:pt x="694" y="784"/>
                  </a:lnTo>
                  <a:lnTo>
                    <a:pt x="694" y="787"/>
                  </a:lnTo>
                  <a:lnTo>
                    <a:pt x="693" y="790"/>
                  </a:lnTo>
                  <a:lnTo>
                    <a:pt x="693" y="793"/>
                  </a:lnTo>
                  <a:lnTo>
                    <a:pt x="691" y="795"/>
                  </a:lnTo>
                  <a:lnTo>
                    <a:pt x="690" y="798"/>
                  </a:lnTo>
                  <a:lnTo>
                    <a:pt x="686" y="800"/>
                  </a:lnTo>
                  <a:lnTo>
                    <a:pt x="685" y="803"/>
                  </a:lnTo>
                  <a:lnTo>
                    <a:pt x="683" y="804"/>
                  </a:lnTo>
                  <a:lnTo>
                    <a:pt x="677" y="809"/>
                  </a:lnTo>
                  <a:lnTo>
                    <a:pt x="672" y="812"/>
                  </a:lnTo>
                  <a:lnTo>
                    <a:pt x="666" y="814"/>
                  </a:lnTo>
                  <a:lnTo>
                    <a:pt x="660" y="815"/>
                  </a:lnTo>
                  <a:lnTo>
                    <a:pt x="658" y="817"/>
                  </a:lnTo>
                  <a:lnTo>
                    <a:pt x="655" y="820"/>
                  </a:lnTo>
                  <a:lnTo>
                    <a:pt x="651" y="823"/>
                  </a:lnTo>
                  <a:lnTo>
                    <a:pt x="646" y="825"/>
                  </a:lnTo>
                  <a:lnTo>
                    <a:pt x="641" y="825"/>
                  </a:lnTo>
                  <a:lnTo>
                    <a:pt x="637" y="823"/>
                  </a:lnTo>
                  <a:lnTo>
                    <a:pt x="637" y="826"/>
                  </a:lnTo>
                  <a:lnTo>
                    <a:pt x="638" y="839"/>
                  </a:lnTo>
                  <a:lnTo>
                    <a:pt x="638" y="848"/>
                  </a:lnTo>
                  <a:lnTo>
                    <a:pt x="638" y="857"/>
                  </a:lnTo>
                  <a:lnTo>
                    <a:pt x="637" y="862"/>
                  </a:lnTo>
                  <a:lnTo>
                    <a:pt x="637" y="866"/>
                  </a:lnTo>
                  <a:lnTo>
                    <a:pt x="635" y="870"/>
                  </a:lnTo>
                  <a:lnTo>
                    <a:pt x="634" y="874"/>
                  </a:lnTo>
                  <a:lnTo>
                    <a:pt x="634" y="876"/>
                  </a:lnTo>
                  <a:lnTo>
                    <a:pt x="637" y="876"/>
                  </a:lnTo>
                  <a:lnTo>
                    <a:pt x="640" y="876"/>
                  </a:lnTo>
                  <a:lnTo>
                    <a:pt x="644" y="877"/>
                  </a:lnTo>
                  <a:lnTo>
                    <a:pt x="646" y="879"/>
                  </a:lnTo>
                  <a:lnTo>
                    <a:pt x="649" y="882"/>
                  </a:lnTo>
                  <a:lnTo>
                    <a:pt x="651" y="887"/>
                  </a:lnTo>
                  <a:lnTo>
                    <a:pt x="652" y="888"/>
                  </a:lnTo>
                  <a:lnTo>
                    <a:pt x="654" y="894"/>
                  </a:lnTo>
                  <a:lnTo>
                    <a:pt x="654" y="901"/>
                  </a:lnTo>
                  <a:lnTo>
                    <a:pt x="652" y="913"/>
                  </a:lnTo>
                  <a:lnTo>
                    <a:pt x="654" y="915"/>
                  </a:lnTo>
                  <a:lnTo>
                    <a:pt x="658" y="910"/>
                  </a:lnTo>
                  <a:lnTo>
                    <a:pt x="662" y="908"/>
                  </a:lnTo>
                  <a:lnTo>
                    <a:pt x="658" y="901"/>
                  </a:lnTo>
                  <a:lnTo>
                    <a:pt x="657" y="894"/>
                  </a:lnTo>
                  <a:lnTo>
                    <a:pt x="657" y="888"/>
                  </a:lnTo>
                  <a:lnTo>
                    <a:pt x="658" y="879"/>
                  </a:lnTo>
                  <a:lnTo>
                    <a:pt x="660" y="876"/>
                  </a:lnTo>
                  <a:lnTo>
                    <a:pt x="662" y="871"/>
                  </a:lnTo>
                  <a:lnTo>
                    <a:pt x="663" y="870"/>
                  </a:lnTo>
                  <a:lnTo>
                    <a:pt x="665" y="868"/>
                  </a:lnTo>
                  <a:lnTo>
                    <a:pt x="666" y="866"/>
                  </a:lnTo>
                  <a:lnTo>
                    <a:pt x="668" y="866"/>
                  </a:lnTo>
                  <a:lnTo>
                    <a:pt x="669" y="865"/>
                  </a:lnTo>
                  <a:lnTo>
                    <a:pt x="671" y="865"/>
                  </a:lnTo>
                  <a:lnTo>
                    <a:pt x="676" y="865"/>
                  </a:lnTo>
                  <a:lnTo>
                    <a:pt x="682" y="866"/>
                  </a:lnTo>
                  <a:lnTo>
                    <a:pt x="682" y="854"/>
                  </a:lnTo>
                  <a:lnTo>
                    <a:pt x="683" y="842"/>
                  </a:lnTo>
                  <a:lnTo>
                    <a:pt x="683" y="837"/>
                  </a:lnTo>
                  <a:lnTo>
                    <a:pt x="685" y="834"/>
                  </a:lnTo>
                  <a:lnTo>
                    <a:pt x="688" y="829"/>
                  </a:lnTo>
                  <a:lnTo>
                    <a:pt x="690" y="828"/>
                  </a:lnTo>
                  <a:lnTo>
                    <a:pt x="691" y="826"/>
                  </a:lnTo>
                  <a:lnTo>
                    <a:pt x="693" y="825"/>
                  </a:lnTo>
                  <a:lnTo>
                    <a:pt x="694" y="825"/>
                  </a:lnTo>
                  <a:lnTo>
                    <a:pt x="697" y="823"/>
                  </a:lnTo>
                  <a:lnTo>
                    <a:pt x="699" y="823"/>
                  </a:lnTo>
                  <a:lnTo>
                    <a:pt x="702" y="823"/>
                  </a:lnTo>
                  <a:lnTo>
                    <a:pt x="707" y="825"/>
                  </a:lnTo>
                  <a:lnTo>
                    <a:pt x="707" y="814"/>
                  </a:lnTo>
                  <a:lnTo>
                    <a:pt x="708" y="806"/>
                  </a:lnTo>
                  <a:lnTo>
                    <a:pt x="710" y="800"/>
                  </a:lnTo>
                  <a:lnTo>
                    <a:pt x="711" y="797"/>
                  </a:lnTo>
                  <a:lnTo>
                    <a:pt x="722" y="786"/>
                  </a:lnTo>
                  <a:lnTo>
                    <a:pt x="724" y="784"/>
                  </a:lnTo>
                  <a:lnTo>
                    <a:pt x="728" y="783"/>
                  </a:lnTo>
                  <a:lnTo>
                    <a:pt x="730" y="783"/>
                  </a:lnTo>
                  <a:lnTo>
                    <a:pt x="733" y="783"/>
                  </a:lnTo>
                  <a:lnTo>
                    <a:pt x="735" y="783"/>
                  </a:lnTo>
                  <a:lnTo>
                    <a:pt x="742" y="784"/>
                  </a:lnTo>
                  <a:lnTo>
                    <a:pt x="746" y="775"/>
                  </a:lnTo>
                  <a:lnTo>
                    <a:pt x="749" y="772"/>
                  </a:lnTo>
                  <a:lnTo>
                    <a:pt x="752" y="767"/>
                  </a:lnTo>
                  <a:lnTo>
                    <a:pt x="755" y="764"/>
                  </a:lnTo>
                  <a:lnTo>
                    <a:pt x="758" y="761"/>
                  </a:lnTo>
                  <a:lnTo>
                    <a:pt x="763" y="759"/>
                  </a:lnTo>
                  <a:lnTo>
                    <a:pt x="766" y="758"/>
                  </a:lnTo>
                  <a:lnTo>
                    <a:pt x="769" y="758"/>
                  </a:lnTo>
                  <a:lnTo>
                    <a:pt x="770" y="758"/>
                  </a:lnTo>
                  <a:lnTo>
                    <a:pt x="772" y="758"/>
                  </a:lnTo>
                  <a:lnTo>
                    <a:pt x="775" y="758"/>
                  </a:lnTo>
                  <a:lnTo>
                    <a:pt x="777" y="759"/>
                  </a:lnTo>
                  <a:lnTo>
                    <a:pt x="780" y="759"/>
                  </a:lnTo>
                  <a:lnTo>
                    <a:pt x="781" y="761"/>
                  </a:lnTo>
                  <a:lnTo>
                    <a:pt x="783" y="762"/>
                  </a:lnTo>
                  <a:lnTo>
                    <a:pt x="784" y="764"/>
                  </a:lnTo>
                  <a:lnTo>
                    <a:pt x="786" y="767"/>
                  </a:lnTo>
                  <a:lnTo>
                    <a:pt x="789" y="770"/>
                  </a:lnTo>
                  <a:lnTo>
                    <a:pt x="791" y="769"/>
                  </a:lnTo>
                  <a:lnTo>
                    <a:pt x="795" y="767"/>
                  </a:lnTo>
                  <a:lnTo>
                    <a:pt x="798" y="765"/>
                  </a:lnTo>
                  <a:lnTo>
                    <a:pt x="802" y="765"/>
                  </a:lnTo>
                  <a:lnTo>
                    <a:pt x="805" y="765"/>
                  </a:lnTo>
                  <a:lnTo>
                    <a:pt x="808" y="765"/>
                  </a:lnTo>
                  <a:lnTo>
                    <a:pt x="811" y="765"/>
                  </a:lnTo>
                  <a:lnTo>
                    <a:pt x="814" y="765"/>
                  </a:lnTo>
                  <a:lnTo>
                    <a:pt x="816" y="767"/>
                  </a:lnTo>
                  <a:lnTo>
                    <a:pt x="819" y="769"/>
                  </a:lnTo>
                  <a:lnTo>
                    <a:pt x="820" y="770"/>
                  </a:lnTo>
                  <a:lnTo>
                    <a:pt x="822" y="773"/>
                  </a:lnTo>
                  <a:lnTo>
                    <a:pt x="823" y="775"/>
                  </a:lnTo>
                  <a:lnTo>
                    <a:pt x="825" y="778"/>
                  </a:lnTo>
                  <a:lnTo>
                    <a:pt x="825" y="779"/>
                  </a:lnTo>
                  <a:lnTo>
                    <a:pt x="826" y="783"/>
                  </a:lnTo>
                  <a:lnTo>
                    <a:pt x="826" y="784"/>
                  </a:lnTo>
                  <a:lnTo>
                    <a:pt x="826" y="790"/>
                  </a:lnTo>
                  <a:lnTo>
                    <a:pt x="826" y="795"/>
                  </a:lnTo>
                  <a:lnTo>
                    <a:pt x="825" y="800"/>
                  </a:lnTo>
                  <a:lnTo>
                    <a:pt x="820" y="809"/>
                  </a:lnTo>
                  <a:lnTo>
                    <a:pt x="826" y="812"/>
                  </a:lnTo>
                  <a:lnTo>
                    <a:pt x="830" y="814"/>
                  </a:lnTo>
                  <a:lnTo>
                    <a:pt x="833" y="815"/>
                  </a:lnTo>
                  <a:lnTo>
                    <a:pt x="836" y="818"/>
                  </a:lnTo>
                  <a:lnTo>
                    <a:pt x="836" y="820"/>
                  </a:lnTo>
                  <a:lnTo>
                    <a:pt x="837" y="823"/>
                  </a:lnTo>
                  <a:lnTo>
                    <a:pt x="837" y="825"/>
                  </a:lnTo>
                  <a:lnTo>
                    <a:pt x="837" y="826"/>
                  </a:lnTo>
                  <a:lnTo>
                    <a:pt x="837" y="829"/>
                  </a:lnTo>
                  <a:lnTo>
                    <a:pt x="837" y="831"/>
                  </a:lnTo>
                  <a:lnTo>
                    <a:pt x="836" y="832"/>
                  </a:lnTo>
                  <a:lnTo>
                    <a:pt x="836" y="835"/>
                  </a:lnTo>
                  <a:lnTo>
                    <a:pt x="834" y="837"/>
                  </a:lnTo>
                  <a:lnTo>
                    <a:pt x="831" y="842"/>
                  </a:lnTo>
                  <a:lnTo>
                    <a:pt x="825" y="848"/>
                  </a:lnTo>
                  <a:lnTo>
                    <a:pt x="833" y="849"/>
                  </a:lnTo>
                  <a:lnTo>
                    <a:pt x="836" y="852"/>
                  </a:lnTo>
                  <a:lnTo>
                    <a:pt x="840" y="859"/>
                  </a:lnTo>
                  <a:lnTo>
                    <a:pt x="842" y="862"/>
                  </a:lnTo>
                  <a:lnTo>
                    <a:pt x="844" y="868"/>
                  </a:lnTo>
                  <a:lnTo>
                    <a:pt x="844" y="876"/>
                  </a:lnTo>
                  <a:lnTo>
                    <a:pt x="844" y="879"/>
                  </a:lnTo>
                  <a:lnTo>
                    <a:pt x="858" y="876"/>
                  </a:lnTo>
                  <a:lnTo>
                    <a:pt x="861" y="876"/>
                  </a:lnTo>
                  <a:lnTo>
                    <a:pt x="862" y="877"/>
                  </a:lnTo>
                  <a:lnTo>
                    <a:pt x="864" y="877"/>
                  </a:lnTo>
                  <a:lnTo>
                    <a:pt x="868" y="879"/>
                  </a:lnTo>
                  <a:lnTo>
                    <a:pt x="873" y="880"/>
                  </a:lnTo>
                  <a:lnTo>
                    <a:pt x="876" y="882"/>
                  </a:lnTo>
                  <a:lnTo>
                    <a:pt x="879" y="887"/>
                  </a:lnTo>
                  <a:lnTo>
                    <a:pt x="882" y="890"/>
                  </a:lnTo>
                  <a:lnTo>
                    <a:pt x="886" y="898"/>
                  </a:lnTo>
                  <a:lnTo>
                    <a:pt x="886" y="902"/>
                  </a:lnTo>
                  <a:lnTo>
                    <a:pt x="884" y="918"/>
                  </a:lnTo>
                  <a:lnTo>
                    <a:pt x="882" y="924"/>
                  </a:lnTo>
                  <a:lnTo>
                    <a:pt x="882" y="926"/>
                  </a:lnTo>
                  <a:lnTo>
                    <a:pt x="878" y="933"/>
                  </a:lnTo>
                  <a:lnTo>
                    <a:pt x="873" y="939"/>
                  </a:lnTo>
                  <a:lnTo>
                    <a:pt x="868" y="944"/>
                  </a:lnTo>
                  <a:lnTo>
                    <a:pt x="864" y="949"/>
                  </a:lnTo>
                  <a:lnTo>
                    <a:pt x="862" y="953"/>
                  </a:lnTo>
                  <a:lnTo>
                    <a:pt x="859" y="957"/>
                  </a:lnTo>
                  <a:lnTo>
                    <a:pt x="858" y="960"/>
                  </a:lnTo>
                  <a:lnTo>
                    <a:pt x="854" y="963"/>
                  </a:lnTo>
                  <a:lnTo>
                    <a:pt x="850" y="964"/>
                  </a:lnTo>
                  <a:lnTo>
                    <a:pt x="845" y="964"/>
                  </a:lnTo>
                  <a:lnTo>
                    <a:pt x="839" y="964"/>
                  </a:lnTo>
                  <a:lnTo>
                    <a:pt x="833" y="964"/>
                  </a:lnTo>
                  <a:lnTo>
                    <a:pt x="837" y="969"/>
                  </a:lnTo>
                  <a:lnTo>
                    <a:pt x="837" y="972"/>
                  </a:lnTo>
                  <a:lnTo>
                    <a:pt x="837" y="980"/>
                  </a:lnTo>
                  <a:lnTo>
                    <a:pt x="837" y="986"/>
                  </a:lnTo>
                  <a:lnTo>
                    <a:pt x="836" y="991"/>
                  </a:lnTo>
                  <a:lnTo>
                    <a:pt x="833" y="995"/>
                  </a:lnTo>
                  <a:lnTo>
                    <a:pt x="830" y="999"/>
                  </a:lnTo>
                  <a:lnTo>
                    <a:pt x="825" y="1002"/>
                  </a:lnTo>
                  <a:lnTo>
                    <a:pt x="820" y="1003"/>
                  </a:lnTo>
                  <a:lnTo>
                    <a:pt x="812" y="1005"/>
                  </a:lnTo>
                  <a:lnTo>
                    <a:pt x="806" y="1005"/>
                  </a:lnTo>
                  <a:lnTo>
                    <a:pt x="802" y="1003"/>
                  </a:lnTo>
                  <a:lnTo>
                    <a:pt x="783" y="994"/>
                  </a:lnTo>
                  <a:lnTo>
                    <a:pt x="780" y="999"/>
                  </a:lnTo>
                  <a:lnTo>
                    <a:pt x="778" y="1002"/>
                  </a:lnTo>
                  <a:lnTo>
                    <a:pt x="775" y="1003"/>
                  </a:lnTo>
                  <a:lnTo>
                    <a:pt x="770" y="1005"/>
                  </a:lnTo>
                  <a:lnTo>
                    <a:pt x="766" y="1005"/>
                  </a:lnTo>
                  <a:lnTo>
                    <a:pt x="763" y="1005"/>
                  </a:lnTo>
                  <a:lnTo>
                    <a:pt x="756" y="1005"/>
                  </a:lnTo>
                  <a:lnTo>
                    <a:pt x="747" y="1002"/>
                  </a:lnTo>
                  <a:lnTo>
                    <a:pt x="735" y="995"/>
                  </a:lnTo>
                  <a:lnTo>
                    <a:pt x="719" y="999"/>
                  </a:lnTo>
                  <a:lnTo>
                    <a:pt x="718" y="999"/>
                  </a:lnTo>
                  <a:lnTo>
                    <a:pt x="719" y="1006"/>
                  </a:lnTo>
                  <a:lnTo>
                    <a:pt x="719" y="1014"/>
                  </a:lnTo>
                  <a:lnTo>
                    <a:pt x="716" y="1026"/>
                  </a:lnTo>
                  <a:lnTo>
                    <a:pt x="716" y="1031"/>
                  </a:lnTo>
                  <a:lnTo>
                    <a:pt x="714" y="1036"/>
                  </a:lnTo>
                  <a:lnTo>
                    <a:pt x="711" y="1040"/>
                  </a:lnTo>
                  <a:lnTo>
                    <a:pt x="708" y="1045"/>
                  </a:lnTo>
                  <a:lnTo>
                    <a:pt x="707" y="1047"/>
                  </a:lnTo>
                  <a:lnTo>
                    <a:pt x="702" y="1050"/>
                  </a:lnTo>
                  <a:lnTo>
                    <a:pt x="699" y="1051"/>
                  </a:lnTo>
                  <a:lnTo>
                    <a:pt x="694" y="1051"/>
                  </a:lnTo>
                  <a:lnTo>
                    <a:pt x="691" y="1051"/>
                  </a:lnTo>
                  <a:lnTo>
                    <a:pt x="686" y="1050"/>
                  </a:lnTo>
                  <a:lnTo>
                    <a:pt x="682" y="1048"/>
                  </a:lnTo>
                  <a:lnTo>
                    <a:pt x="679" y="1045"/>
                  </a:lnTo>
                  <a:lnTo>
                    <a:pt x="674" y="1040"/>
                  </a:lnTo>
                  <a:lnTo>
                    <a:pt x="665" y="1030"/>
                  </a:lnTo>
                  <a:lnTo>
                    <a:pt x="660" y="1019"/>
                  </a:lnTo>
                  <a:lnTo>
                    <a:pt x="660" y="1017"/>
                  </a:lnTo>
                  <a:lnTo>
                    <a:pt x="655" y="1014"/>
                  </a:lnTo>
                  <a:lnTo>
                    <a:pt x="652" y="1011"/>
                  </a:lnTo>
                  <a:lnTo>
                    <a:pt x="652" y="1009"/>
                  </a:lnTo>
                  <a:lnTo>
                    <a:pt x="651" y="1006"/>
                  </a:lnTo>
                  <a:lnTo>
                    <a:pt x="651" y="1003"/>
                  </a:lnTo>
                  <a:lnTo>
                    <a:pt x="652" y="999"/>
                  </a:lnTo>
                  <a:lnTo>
                    <a:pt x="658" y="989"/>
                  </a:lnTo>
                  <a:lnTo>
                    <a:pt x="666" y="981"/>
                  </a:lnTo>
                  <a:lnTo>
                    <a:pt x="655" y="975"/>
                  </a:lnTo>
                  <a:lnTo>
                    <a:pt x="643" y="988"/>
                  </a:lnTo>
                  <a:lnTo>
                    <a:pt x="632" y="1002"/>
                  </a:lnTo>
                  <a:lnTo>
                    <a:pt x="601" y="1039"/>
                  </a:lnTo>
                  <a:lnTo>
                    <a:pt x="571" y="1076"/>
                  </a:lnTo>
                  <a:lnTo>
                    <a:pt x="573" y="1078"/>
                  </a:lnTo>
                  <a:lnTo>
                    <a:pt x="573" y="1076"/>
                  </a:lnTo>
                  <a:lnTo>
                    <a:pt x="574" y="1076"/>
                  </a:lnTo>
                  <a:lnTo>
                    <a:pt x="578" y="1076"/>
                  </a:lnTo>
                  <a:lnTo>
                    <a:pt x="579" y="1076"/>
                  </a:lnTo>
                  <a:lnTo>
                    <a:pt x="581" y="1076"/>
                  </a:lnTo>
                  <a:lnTo>
                    <a:pt x="582" y="1078"/>
                  </a:lnTo>
                  <a:lnTo>
                    <a:pt x="584" y="1078"/>
                  </a:lnTo>
                  <a:lnTo>
                    <a:pt x="585" y="1081"/>
                  </a:lnTo>
                  <a:lnTo>
                    <a:pt x="588" y="1087"/>
                  </a:lnTo>
                  <a:lnTo>
                    <a:pt x="592" y="1093"/>
                  </a:lnTo>
                  <a:lnTo>
                    <a:pt x="593" y="1095"/>
                  </a:lnTo>
                  <a:lnTo>
                    <a:pt x="599" y="1092"/>
                  </a:lnTo>
                  <a:lnTo>
                    <a:pt x="601" y="1089"/>
                  </a:lnTo>
                  <a:lnTo>
                    <a:pt x="602" y="1087"/>
                  </a:lnTo>
                  <a:lnTo>
                    <a:pt x="607" y="1081"/>
                  </a:lnTo>
                  <a:lnTo>
                    <a:pt x="612" y="1078"/>
                  </a:lnTo>
                  <a:lnTo>
                    <a:pt x="612" y="1076"/>
                  </a:lnTo>
                  <a:lnTo>
                    <a:pt x="616" y="1073"/>
                  </a:lnTo>
                  <a:lnTo>
                    <a:pt x="623" y="1072"/>
                  </a:lnTo>
                  <a:lnTo>
                    <a:pt x="624" y="1072"/>
                  </a:lnTo>
                  <a:lnTo>
                    <a:pt x="626" y="1067"/>
                  </a:lnTo>
                  <a:lnTo>
                    <a:pt x="630" y="1061"/>
                  </a:lnTo>
                  <a:lnTo>
                    <a:pt x="634" y="1058"/>
                  </a:lnTo>
                  <a:lnTo>
                    <a:pt x="638" y="1054"/>
                  </a:lnTo>
                  <a:lnTo>
                    <a:pt x="643" y="1053"/>
                  </a:lnTo>
                  <a:lnTo>
                    <a:pt x="648" y="1051"/>
                  </a:lnTo>
                  <a:lnTo>
                    <a:pt x="654" y="1051"/>
                  </a:lnTo>
                  <a:lnTo>
                    <a:pt x="658" y="1051"/>
                  </a:lnTo>
                  <a:lnTo>
                    <a:pt x="665" y="1053"/>
                  </a:lnTo>
                  <a:lnTo>
                    <a:pt x="671" y="1056"/>
                  </a:lnTo>
                  <a:lnTo>
                    <a:pt x="674" y="1058"/>
                  </a:lnTo>
                  <a:lnTo>
                    <a:pt x="679" y="1062"/>
                  </a:lnTo>
                  <a:lnTo>
                    <a:pt x="680" y="1064"/>
                  </a:lnTo>
                  <a:lnTo>
                    <a:pt x="682" y="1065"/>
                  </a:lnTo>
                  <a:lnTo>
                    <a:pt x="683" y="1070"/>
                  </a:lnTo>
                  <a:lnTo>
                    <a:pt x="685" y="1075"/>
                  </a:lnTo>
                  <a:lnTo>
                    <a:pt x="686" y="1078"/>
                  </a:lnTo>
                  <a:lnTo>
                    <a:pt x="685" y="1086"/>
                  </a:lnTo>
                  <a:lnTo>
                    <a:pt x="683" y="1092"/>
                  </a:lnTo>
                  <a:lnTo>
                    <a:pt x="682" y="1096"/>
                  </a:lnTo>
                  <a:lnTo>
                    <a:pt x="676" y="1106"/>
                  </a:lnTo>
                  <a:lnTo>
                    <a:pt x="672" y="1110"/>
                  </a:lnTo>
                  <a:lnTo>
                    <a:pt x="672" y="1114"/>
                  </a:lnTo>
                  <a:lnTo>
                    <a:pt x="672" y="1118"/>
                  </a:lnTo>
                  <a:lnTo>
                    <a:pt x="672" y="1124"/>
                  </a:lnTo>
                  <a:lnTo>
                    <a:pt x="672" y="1123"/>
                  </a:lnTo>
                  <a:lnTo>
                    <a:pt x="677" y="1124"/>
                  </a:lnTo>
                  <a:lnTo>
                    <a:pt x="680" y="1124"/>
                  </a:lnTo>
                  <a:lnTo>
                    <a:pt x="683" y="1126"/>
                  </a:lnTo>
                  <a:lnTo>
                    <a:pt x="685" y="1126"/>
                  </a:lnTo>
                  <a:lnTo>
                    <a:pt x="693" y="1120"/>
                  </a:lnTo>
                  <a:lnTo>
                    <a:pt x="697" y="1118"/>
                  </a:lnTo>
                  <a:lnTo>
                    <a:pt x="702" y="1117"/>
                  </a:lnTo>
                  <a:lnTo>
                    <a:pt x="705" y="1117"/>
                  </a:lnTo>
                  <a:lnTo>
                    <a:pt x="708" y="1117"/>
                  </a:lnTo>
                  <a:lnTo>
                    <a:pt x="713" y="1118"/>
                  </a:lnTo>
                  <a:lnTo>
                    <a:pt x="716" y="1120"/>
                  </a:lnTo>
                  <a:lnTo>
                    <a:pt x="718" y="1123"/>
                  </a:lnTo>
                  <a:lnTo>
                    <a:pt x="721" y="1126"/>
                  </a:lnTo>
                  <a:lnTo>
                    <a:pt x="722" y="1131"/>
                  </a:lnTo>
                  <a:lnTo>
                    <a:pt x="724" y="1134"/>
                  </a:lnTo>
                  <a:lnTo>
                    <a:pt x="733" y="1131"/>
                  </a:lnTo>
                  <a:lnTo>
                    <a:pt x="742" y="1126"/>
                  </a:lnTo>
                  <a:lnTo>
                    <a:pt x="750" y="1124"/>
                  </a:lnTo>
                  <a:lnTo>
                    <a:pt x="753" y="1124"/>
                  </a:lnTo>
                  <a:lnTo>
                    <a:pt x="756" y="1126"/>
                  </a:lnTo>
                  <a:lnTo>
                    <a:pt x="758" y="1126"/>
                  </a:lnTo>
                  <a:lnTo>
                    <a:pt x="761" y="1126"/>
                  </a:lnTo>
                  <a:lnTo>
                    <a:pt x="763" y="1127"/>
                  </a:lnTo>
                  <a:lnTo>
                    <a:pt x="764" y="1129"/>
                  </a:lnTo>
                  <a:lnTo>
                    <a:pt x="766" y="1131"/>
                  </a:lnTo>
                  <a:lnTo>
                    <a:pt x="767" y="1132"/>
                  </a:lnTo>
                  <a:lnTo>
                    <a:pt x="769" y="1135"/>
                  </a:lnTo>
                  <a:lnTo>
                    <a:pt x="770" y="1137"/>
                  </a:lnTo>
                  <a:lnTo>
                    <a:pt x="774" y="1141"/>
                  </a:lnTo>
                  <a:lnTo>
                    <a:pt x="775" y="1151"/>
                  </a:lnTo>
                  <a:lnTo>
                    <a:pt x="783" y="1149"/>
                  </a:lnTo>
                  <a:lnTo>
                    <a:pt x="794" y="1148"/>
                  </a:lnTo>
                  <a:lnTo>
                    <a:pt x="798" y="1148"/>
                  </a:lnTo>
                  <a:lnTo>
                    <a:pt x="802" y="1151"/>
                  </a:lnTo>
                  <a:lnTo>
                    <a:pt x="806" y="1152"/>
                  </a:lnTo>
                  <a:lnTo>
                    <a:pt x="811" y="1154"/>
                  </a:lnTo>
                  <a:lnTo>
                    <a:pt x="814" y="1157"/>
                  </a:lnTo>
                  <a:lnTo>
                    <a:pt x="817" y="1160"/>
                  </a:lnTo>
                  <a:lnTo>
                    <a:pt x="820" y="1165"/>
                  </a:lnTo>
                  <a:lnTo>
                    <a:pt x="822" y="1168"/>
                  </a:lnTo>
                  <a:lnTo>
                    <a:pt x="823" y="1174"/>
                  </a:lnTo>
                  <a:lnTo>
                    <a:pt x="823" y="1177"/>
                  </a:lnTo>
                  <a:lnTo>
                    <a:pt x="822" y="1183"/>
                  </a:lnTo>
                  <a:lnTo>
                    <a:pt x="820" y="1191"/>
                  </a:lnTo>
                  <a:lnTo>
                    <a:pt x="817" y="1197"/>
                  </a:lnTo>
                  <a:lnTo>
                    <a:pt x="814" y="1202"/>
                  </a:lnTo>
                  <a:lnTo>
                    <a:pt x="811" y="1208"/>
                  </a:lnTo>
                  <a:lnTo>
                    <a:pt x="806" y="1213"/>
                  </a:lnTo>
                  <a:lnTo>
                    <a:pt x="802" y="1218"/>
                  </a:lnTo>
                  <a:lnTo>
                    <a:pt x="797" y="1221"/>
                  </a:lnTo>
                  <a:lnTo>
                    <a:pt x="794" y="1222"/>
                  </a:lnTo>
                  <a:lnTo>
                    <a:pt x="792" y="1222"/>
                  </a:lnTo>
                  <a:lnTo>
                    <a:pt x="792" y="1224"/>
                  </a:lnTo>
                  <a:lnTo>
                    <a:pt x="792" y="1227"/>
                  </a:lnTo>
                  <a:lnTo>
                    <a:pt x="792" y="1232"/>
                  </a:lnTo>
                  <a:lnTo>
                    <a:pt x="792" y="1238"/>
                  </a:lnTo>
                  <a:lnTo>
                    <a:pt x="791" y="1242"/>
                  </a:lnTo>
                  <a:lnTo>
                    <a:pt x="788" y="1249"/>
                  </a:lnTo>
                  <a:lnTo>
                    <a:pt x="784" y="1253"/>
                  </a:lnTo>
                  <a:lnTo>
                    <a:pt x="778" y="1260"/>
                  </a:lnTo>
                  <a:lnTo>
                    <a:pt x="774" y="1263"/>
                  </a:lnTo>
                  <a:lnTo>
                    <a:pt x="769" y="1264"/>
                  </a:lnTo>
                  <a:lnTo>
                    <a:pt x="761" y="1266"/>
                  </a:lnTo>
                  <a:lnTo>
                    <a:pt x="752" y="1264"/>
                  </a:lnTo>
                  <a:lnTo>
                    <a:pt x="742" y="1263"/>
                  </a:lnTo>
                  <a:lnTo>
                    <a:pt x="735" y="1267"/>
                  </a:lnTo>
                  <a:lnTo>
                    <a:pt x="725" y="1272"/>
                  </a:lnTo>
                  <a:lnTo>
                    <a:pt x="724" y="1272"/>
                  </a:lnTo>
                  <a:lnTo>
                    <a:pt x="730" y="1275"/>
                  </a:lnTo>
                  <a:lnTo>
                    <a:pt x="741" y="1278"/>
                  </a:lnTo>
                  <a:lnTo>
                    <a:pt x="744" y="1281"/>
                  </a:lnTo>
                  <a:lnTo>
                    <a:pt x="750" y="1289"/>
                  </a:lnTo>
                  <a:lnTo>
                    <a:pt x="752" y="1292"/>
                  </a:lnTo>
                  <a:lnTo>
                    <a:pt x="756" y="1300"/>
                  </a:lnTo>
                  <a:lnTo>
                    <a:pt x="758" y="1308"/>
                  </a:lnTo>
                  <a:lnTo>
                    <a:pt x="764" y="1311"/>
                  </a:lnTo>
                  <a:lnTo>
                    <a:pt x="769" y="1314"/>
                  </a:lnTo>
                  <a:lnTo>
                    <a:pt x="774" y="1320"/>
                  </a:lnTo>
                  <a:lnTo>
                    <a:pt x="775" y="1325"/>
                  </a:lnTo>
                  <a:lnTo>
                    <a:pt x="778" y="1331"/>
                  </a:lnTo>
                  <a:lnTo>
                    <a:pt x="778" y="1336"/>
                  </a:lnTo>
                  <a:lnTo>
                    <a:pt x="778" y="1343"/>
                  </a:lnTo>
                  <a:lnTo>
                    <a:pt x="778" y="1348"/>
                  </a:lnTo>
                  <a:lnTo>
                    <a:pt x="775" y="1356"/>
                  </a:lnTo>
                  <a:lnTo>
                    <a:pt x="775" y="1361"/>
                  </a:lnTo>
                  <a:lnTo>
                    <a:pt x="777" y="1370"/>
                  </a:lnTo>
                  <a:lnTo>
                    <a:pt x="777" y="1375"/>
                  </a:lnTo>
                  <a:lnTo>
                    <a:pt x="775" y="1385"/>
                  </a:lnTo>
                  <a:lnTo>
                    <a:pt x="774" y="1393"/>
                  </a:lnTo>
                  <a:lnTo>
                    <a:pt x="770" y="1399"/>
                  </a:lnTo>
                  <a:lnTo>
                    <a:pt x="767" y="1404"/>
                  </a:lnTo>
                  <a:lnTo>
                    <a:pt x="763" y="1409"/>
                  </a:lnTo>
                  <a:lnTo>
                    <a:pt x="758" y="1412"/>
                  </a:lnTo>
                  <a:lnTo>
                    <a:pt x="753" y="1413"/>
                  </a:lnTo>
                  <a:lnTo>
                    <a:pt x="747" y="1415"/>
                  </a:lnTo>
                  <a:lnTo>
                    <a:pt x="735" y="1415"/>
                  </a:lnTo>
                  <a:lnTo>
                    <a:pt x="725" y="1413"/>
                  </a:lnTo>
                  <a:lnTo>
                    <a:pt x="711" y="1399"/>
                  </a:lnTo>
                  <a:lnTo>
                    <a:pt x="700" y="1399"/>
                  </a:lnTo>
                  <a:lnTo>
                    <a:pt x="693" y="1398"/>
                  </a:lnTo>
                  <a:lnTo>
                    <a:pt x="691" y="1398"/>
                  </a:lnTo>
                  <a:lnTo>
                    <a:pt x="686" y="1395"/>
                  </a:lnTo>
                  <a:lnTo>
                    <a:pt x="683" y="1390"/>
                  </a:lnTo>
                  <a:lnTo>
                    <a:pt x="679" y="1384"/>
                  </a:lnTo>
                  <a:lnTo>
                    <a:pt x="677" y="1382"/>
                  </a:lnTo>
                  <a:lnTo>
                    <a:pt x="677" y="1381"/>
                  </a:lnTo>
                  <a:lnTo>
                    <a:pt x="671" y="1389"/>
                  </a:lnTo>
                  <a:lnTo>
                    <a:pt x="668" y="1390"/>
                  </a:lnTo>
                  <a:lnTo>
                    <a:pt x="663" y="1392"/>
                  </a:lnTo>
                  <a:lnTo>
                    <a:pt x="660" y="1392"/>
                  </a:lnTo>
                  <a:lnTo>
                    <a:pt x="652" y="1390"/>
                  </a:lnTo>
                  <a:lnTo>
                    <a:pt x="649" y="1389"/>
                  </a:lnTo>
                  <a:lnTo>
                    <a:pt x="644" y="1385"/>
                  </a:lnTo>
                  <a:lnTo>
                    <a:pt x="640" y="1381"/>
                  </a:lnTo>
                  <a:lnTo>
                    <a:pt x="632" y="1371"/>
                  </a:lnTo>
                  <a:lnTo>
                    <a:pt x="624" y="1361"/>
                  </a:lnTo>
                  <a:lnTo>
                    <a:pt x="616" y="1348"/>
                  </a:lnTo>
                  <a:lnTo>
                    <a:pt x="616" y="1351"/>
                  </a:lnTo>
                  <a:lnTo>
                    <a:pt x="612" y="1354"/>
                  </a:lnTo>
                  <a:lnTo>
                    <a:pt x="607" y="1356"/>
                  </a:lnTo>
                  <a:lnTo>
                    <a:pt x="602" y="1356"/>
                  </a:lnTo>
                  <a:lnTo>
                    <a:pt x="593" y="1354"/>
                  </a:lnTo>
                  <a:lnTo>
                    <a:pt x="590" y="1351"/>
                  </a:lnTo>
                  <a:lnTo>
                    <a:pt x="585" y="1348"/>
                  </a:lnTo>
                  <a:lnTo>
                    <a:pt x="570" y="1329"/>
                  </a:lnTo>
                  <a:lnTo>
                    <a:pt x="553" y="1303"/>
                  </a:lnTo>
                  <a:lnTo>
                    <a:pt x="546" y="1294"/>
                  </a:lnTo>
                  <a:lnTo>
                    <a:pt x="545" y="1294"/>
                  </a:lnTo>
                  <a:lnTo>
                    <a:pt x="543" y="1295"/>
                  </a:lnTo>
                  <a:lnTo>
                    <a:pt x="540" y="1300"/>
                  </a:lnTo>
                  <a:lnTo>
                    <a:pt x="539" y="1301"/>
                  </a:lnTo>
                  <a:lnTo>
                    <a:pt x="539" y="1319"/>
                  </a:lnTo>
                  <a:lnTo>
                    <a:pt x="537" y="1345"/>
                  </a:lnTo>
                  <a:lnTo>
                    <a:pt x="536" y="1359"/>
                  </a:lnTo>
                  <a:lnTo>
                    <a:pt x="559" y="1384"/>
                  </a:lnTo>
                  <a:lnTo>
                    <a:pt x="567" y="1392"/>
                  </a:lnTo>
                  <a:lnTo>
                    <a:pt x="596" y="1420"/>
                  </a:lnTo>
                  <a:lnTo>
                    <a:pt x="621" y="1452"/>
                  </a:lnTo>
                  <a:lnTo>
                    <a:pt x="663" y="1503"/>
                  </a:lnTo>
                  <a:lnTo>
                    <a:pt x="683" y="1507"/>
                  </a:lnTo>
                  <a:lnTo>
                    <a:pt x="686" y="1496"/>
                  </a:lnTo>
                  <a:lnTo>
                    <a:pt x="677" y="1491"/>
                  </a:lnTo>
                  <a:lnTo>
                    <a:pt x="674" y="1488"/>
                  </a:lnTo>
                  <a:lnTo>
                    <a:pt x="671" y="1483"/>
                  </a:lnTo>
                  <a:lnTo>
                    <a:pt x="669" y="1482"/>
                  </a:lnTo>
                  <a:lnTo>
                    <a:pt x="669" y="1480"/>
                  </a:lnTo>
                  <a:lnTo>
                    <a:pt x="668" y="1477"/>
                  </a:lnTo>
                  <a:lnTo>
                    <a:pt x="668" y="1476"/>
                  </a:lnTo>
                  <a:lnTo>
                    <a:pt x="668" y="1472"/>
                  </a:lnTo>
                  <a:lnTo>
                    <a:pt x="668" y="1468"/>
                  </a:lnTo>
                  <a:lnTo>
                    <a:pt x="669" y="1465"/>
                  </a:lnTo>
                  <a:lnTo>
                    <a:pt x="672" y="1460"/>
                  </a:lnTo>
                  <a:lnTo>
                    <a:pt x="676" y="1457"/>
                  </a:lnTo>
                  <a:lnTo>
                    <a:pt x="677" y="1455"/>
                  </a:lnTo>
                  <a:lnTo>
                    <a:pt x="680" y="1454"/>
                  </a:lnTo>
                  <a:lnTo>
                    <a:pt x="682" y="1448"/>
                  </a:lnTo>
                  <a:lnTo>
                    <a:pt x="683" y="1438"/>
                  </a:lnTo>
                  <a:lnTo>
                    <a:pt x="686" y="1429"/>
                  </a:lnTo>
                  <a:lnTo>
                    <a:pt x="690" y="1426"/>
                  </a:lnTo>
                  <a:lnTo>
                    <a:pt x="696" y="1420"/>
                  </a:lnTo>
                  <a:lnTo>
                    <a:pt x="699" y="1418"/>
                  </a:lnTo>
                  <a:lnTo>
                    <a:pt x="704" y="1416"/>
                  </a:lnTo>
                  <a:lnTo>
                    <a:pt x="708" y="1416"/>
                  </a:lnTo>
                  <a:lnTo>
                    <a:pt x="714" y="1418"/>
                  </a:lnTo>
                  <a:lnTo>
                    <a:pt x="719" y="1420"/>
                  </a:lnTo>
                  <a:lnTo>
                    <a:pt x="722" y="1421"/>
                  </a:lnTo>
                  <a:lnTo>
                    <a:pt x="727" y="1426"/>
                  </a:lnTo>
                  <a:lnTo>
                    <a:pt x="730" y="1429"/>
                  </a:lnTo>
                  <a:lnTo>
                    <a:pt x="732" y="1434"/>
                  </a:lnTo>
                  <a:lnTo>
                    <a:pt x="733" y="1438"/>
                  </a:lnTo>
                  <a:lnTo>
                    <a:pt x="733" y="1444"/>
                  </a:lnTo>
                  <a:lnTo>
                    <a:pt x="733" y="1451"/>
                  </a:lnTo>
                  <a:lnTo>
                    <a:pt x="732" y="1463"/>
                  </a:lnTo>
                  <a:lnTo>
                    <a:pt x="732" y="1465"/>
                  </a:lnTo>
                  <a:lnTo>
                    <a:pt x="733" y="1466"/>
                  </a:lnTo>
                  <a:lnTo>
                    <a:pt x="733" y="1469"/>
                  </a:lnTo>
                  <a:lnTo>
                    <a:pt x="735" y="1476"/>
                  </a:lnTo>
                  <a:lnTo>
                    <a:pt x="735" y="1480"/>
                  </a:lnTo>
                  <a:lnTo>
                    <a:pt x="733" y="1483"/>
                  </a:lnTo>
                  <a:lnTo>
                    <a:pt x="732" y="1488"/>
                  </a:lnTo>
                  <a:lnTo>
                    <a:pt x="730" y="1489"/>
                  </a:lnTo>
                  <a:lnTo>
                    <a:pt x="725" y="1494"/>
                  </a:lnTo>
                  <a:lnTo>
                    <a:pt x="721" y="1496"/>
                  </a:lnTo>
                  <a:lnTo>
                    <a:pt x="718" y="1497"/>
                  </a:lnTo>
                  <a:lnTo>
                    <a:pt x="707" y="1499"/>
                  </a:lnTo>
                  <a:lnTo>
                    <a:pt x="705" y="1508"/>
                  </a:lnTo>
                  <a:lnTo>
                    <a:pt x="714" y="1510"/>
                  </a:lnTo>
                  <a:lnTo>
                    <a:pt x="716" y="1499"/>
                  </a:lnTo>
                  <a:lnTo>
                    <a:pt x="725" y="1497"/>
                  </a:lnTo>
                  <a:lnTo>
                    <a:pt x="733" y="1494"/>
                  </a:lnTo>
                  <a:lnTo>
                    <a:pt x="738" y="1491"/>
                  </a:lnTo>
                  <a:lnTo>
                    <a:pt x="741" y="1488"/>
                  </a:lnTo>
                  <a:lnTo>
                    <a:pt x="747" y="1477"/>
                  </a:lnTo>
                  <a:lnTo>
                    <a:pt x="750" y="1472"/>
                  </a:lnTo>
                  <a:lnTo>
                    <a:pt x="753" y="1471"/>
                  </a:lnTo>
                  <a:lnTo>
                    <a:pt x="756" y="1468"/>
                  </a:lnTo>
                  <a:lnTo>
                    <a:pt x="760" y="1466"/>
                  </a:lnTo>
                  <a:lnTo>
                    <a:pt x="767" y="1465"/>
                  </a:lnTo>
                  <a:lnTo>
                    <a:pt x="769" y="1463"/>
                  </a:lnTo>
                  <a:lnTo>
                    <a:pt x="772" y="1462"/>
                  </a:lnTo>
                  <a:lnTo>
                    <a:pt x="774" y="1462"/>
                  </a:lnTo>
                  <a:lnTo>
                    <a:pt x="777" y="1462"/>
                  </a:lnTo>
                  <a:lnTo>
                    <a:pt x="778" y="1463"/>
                  </a:lnTo>
                  <a:lnTo>
                    <a:pt x="780" y="1463"/>
                  </a:lnTo>
                  <a:lnTo>
                    <a:pt x="789" y="1455"/>
                  </a:lnTo>
                  <a:lnTo>
                    <a:pt x="800" y="1449"/>
                  </a:lnTo>
                  <a:lnTo>
                    <a:pt x="806" y="1448"/>
                  </a:lnTo>
                  <a:lnTo>
                    <a:pt x="809" y="1448"/>
                  </a:lnTo>
                  <a:lnTo>
                    <a:pt x="812" y="1448"/>
                  </a:lnTo>
                  <a:lnTo>
                    <a:pt x="816" y="1449"/>
                  </a:lnTo>
                  <a:lnTo>
                    <a:pt x="819" y="1451"/>
                  </a:lnTo>
                  <a:lnTo>
                    <a:pt x="825" y="1448"/>
                  </a:lnTo>
                  <a:lnTo>
                    <a:pt x="833" y="1446"/>
                  </a:lnTo>
                  <a:lnTo>
                    <a:pt x="837" y="1446"/>
                  </a:lnTo>
                  <a:lnTo>
                    <a:pt x="842" y="1446"/>
                  </a:lnTo>
                  <a:lnTo>
                    <a:pt x="847" y="1448"/>
                  </a:lnTo>
                  <a:lnTo>
                    <a:pt x="851" y="1451"/>
                  </a:lnTo>
                  <a:lnTo>
                    <a:pt x="851" y="1452"/>
                  </a:lnTo>
                  <a:lnTo>
                    <a:pt x="854" y="1449"/>
                  </a:lnTo>
                  <a:lnTo>
                    <a:pt x="862" y="1444"/>
                  </a:lnTo>
                  <a:lnTo>
                    <a:pt x="868" y="1443"/>
                  </a:lnTo>
                  <a:lnTo>
                    <a:pt x="875" y="1441"/>
                  </a:lnTo>
                  <a:lnTo>
                    <a:pt x="878" y="1441"/>
                  </a:lnTo>
                  <a:lnTo>
                    <a:pt x="884" y="1443"/>
                  </a:lnTo>
                  <a:lnTo>
                    <a:pt x="892" y="1446"/>
                  </a:lnTo>
                  <a:lnTo>
                    <a:pt x="893" y="1446"/>
                  </a:lnTo>
                  <a:lnTo>
                    <a:pt x="895" y="1448"/>
                  </a:lnTo>
                  <a:lnTo>
                    <a:pt x="896" y="1449"/>
                  </a:lnTo>
                  <a:lnTo>
                    <a:pt x="900" y="1454"/>
                  </a:lnTo>
                  <a:lnTo>
                    <a:pt x="901" y="1455"/>
                  </a:lnTo>
                  <a:lnTo>
                    <a:pt x="918" y="1452"/>
                  </a:lnTo>
                  <a:lnTo>
                    <a:pt x="923" y="1452"/>
                  </a:lnTo>
                  <a:lnTo>
                    <a:pt x="929" y="1452"/>
                  </a:lnTo>
                  <a:lnTo>
                    <a:pt x="934" y="1454"/>
                  </a:lnTo>
                  <a:lnTo>
                    <a:pt x="937" y="1455"/>
                  </a:lnTo>
                  <a:lnTo>
                    <a:pt x="940" y="1455"/>
                  </a:lnTo>
                  <a:lnTo>
                    <a:pt x="942" y="1457"/>
                  </a:lnTo>
                  <a:lnTo>
                    <a:pt x="943" y="1458"/>
                  </a:lnTo>
                  <a:lnTo>
                    <a:pt x="945" y="1462"/>
                  </a:lnTo>
                  <a:lnTo>
                    <a:pt x="946" y="1463"/>
                  </a:lnTo>
                  <a:lnTo>
                    <a:pt x="948" y="1465"/>
                  </a:lnTo>
                  <a:lnTo>
                    <a:pt x="948" y="1468"/>
                  </a:lnTo>
                  <a:lnTo>
                    <a:pt x="948" y="1471"/>
                  </a:lnTo>
                  <a:lnTo>
                    <a:pt x="949" y="1480"/>
                  </a:lnTo>
                  <a:lnTo>
                    <a:pt x="971" y="1479"/>
                  </a:lnTo>
                  <a:lnTo>
                    <a:pt x="977" y="1480"/>
                  </a:lnTo>
                  <a:lnTo>
                    <a:pt x="982" y="1482"/>
                  </a:lnTo>
                  <a:lnTo>
                    <a:pt x="984" y="1483"/>
                  </a:lnTo>
                  <a:lnTo>
                    <a:pt x="985" y="1485"/>
                  </a:lnTo>
                  <a:lnTo>
                    <a:pt x="987" y="1488"/>
                  </a:lnTo>
                  <a:lnTo>
                    <a:pt x="991" y="1493"/>
                  </a:lnTo>
                  <a:lnTo>
                    <a:pt x="993" y="1497"/>
                  </a:lnTo>
                  <a:lnTo>
                    <a:pt x="994" y="1499"/>
                  </a:lnTo>
                  <a:lnTo>
                    <a:pt x="996" y="1502"/>
                  </a:lnTo>
                  <a:lnTo>
                    <a:pt x="996" y="1503"/>
                  </a:lnTo>
                  <a:lnTo>
                    <a:pt x="996" y="1505"/>
                  </a:lnTo>
                  <a:lnTo>
                    <a:pt x="996" y="1508"/>
                  </a:lnTo>
                  <a:lnTo>
                    <a:pt x="996" y="1511"/>
                  </a:lnTo>
                  <a:lnTo>
                    <a:pt x="993" y="1517"/>
                  </a:lnTo>
                  <a:lnTo>
                    <a:pt x="991" y="1521"/>
                  </a:lnTo>
                  <a:lnTo>
                    <a:pt x="987" y="1527"/>
                  </a:lnTo>
                  <a:lnTo>
                    <a:pt x="973" y="1539"/>
                  </a:lnTo>
                  <a:lnTo>
                    <a:pt x="970" y="1541"/>
                  </a:lnTo>
                  <a:lnTo>
                    <a:pt x="959" y="1549"/>
                  </a:lnTo>
                  <a:lnTo>
                    <a:pt x="954" y="1552"/>
                  </a:lnTo>
                  <a:lnTo>
                    <a:pt x="948" y="1555"/>
                  </a:lnTo>
                  <a:lnTo>
                    <a:pt x="942" y="1555"/>
                  </a:lnTo>
                  <a:lnTo>
                    <a:pt x="938" y="1555"/>
                  </a:lnTo>
                  <a:lnTo>
                    <a:pt x="932" y="1555"/>
                  </a:lnTo>
                  <a:lnTo>
                    <a:pt x="928" y="1553"/>
                  </a:lnTo>
                  <a:lnTo>
                    <a:pt x="924" y="1553"/>
                  </a:lnTo>
                  <a:lnTo>
                    <a:pt x="921" y="1558"/>
                  </a:lnTo>
                  <a:lnTo>
                    <a:pt x="921" y="1561"/>
                  </a:lnTo>
                  <a:lnTo>
                    <a:pt x="921" y="1572"/>
                  </a:lnTo>
                  <a:lnTo>
                    <a:pt x="918" y="1583"/>
                  </a:lnTo>
                  <a:lnTo>
                    <a:pt x="923" y="1586"/>
                  </a:lnTo>
                  <a:lnTo>
                    <a:pt x="935" y="1590"/>
                  </a:lnTo>
                  <a:lnTo>
                    <a:pt x="938" y="1592"/>
                  </a:lnTo>
                  <a:lnTo>
                    <a:pt x="942" y="1594"/>
                  </a:lnTo>
                  <a:lnTo>
                    <a:pt x="945" y="1597"/>
                  </a:lnTo>
                  <a:lnTo>
                    <a:pt x="946" y="1600"/>
                  </a:lnTo>
                  <a:lnTo>
                    <a:pt x="948" y="1608"/>
                  </a:lnTo>
                  <a:lnTo>
                    <a:pt x="948" y="1615"/>
                  </a:lnTo>
                  <a:lnTo>
                    <a:pt x="946" y="1620"/>
                  </a:lnTo>
                  <a:lnTo>
                    <a:pt x="943" y="1625"/>
                  </a:lnTo>
                  <a:lnTo>
                    <a:pt x="942" y="1628"/>
                  </a:lnTo>
                  <a:lnTo>
                    <a:pt x="937" y="1629"/>
                  </a:lnTo>
                  <a:lnTo>
                    <a:pt x="934" y="1631"/>
                  </a:lnTo>
                  <a:lnTo>
                    <a:pt x="938" y="1637"/>
                  </a:lnTo>
                  <a:lnTo>
                    <a:pt x="942" y="1645"/>
                  </a:lnTo>
                  <a:lnTo>
                    <a:pt x="943" y="1650"/>
                  </a:lnTo>
                  <a:lnTo>
                    <a:pt x="943" y="1653"/>
                  </a:lnTo>
                  <a:lnTo>
                    <a:pt x="943" y="1654"/>
                  </a:lnTo>
                  <a:lnTo>
                    <a:pt x="943" y="1657"/>
                  </a:lnTo>
                  <a:lnTo>
                    <a:pt x="943" y="1660"/>
                  </a:lnTo>
                  <a:lnTo>
                    <a:pt x="943" y="1663"/>
                  </a:lnTo>
                  <a:lnTo>
                    <a:pt x="942" y="1665"/>
                  </a:lnTo>
                  <a:lnTo>
                    <a:pt x="940" y="1668"/>
                  </a:lnTo>
                  <a:lnTo>
                    <a:pt x="937" y="1670"/>
                  </a:lnTo>
                  <a:lnTo>
                    <a:pt x="934" y="1671"/>
                  </a:lnTo>
                  <a:lnTo>
                    <a:pt x="932" y="1673"/>
                  </a:lnTo>
                  <a:lnTo>
                    <a:pt x="928" y="1674"/>
                  </a:lnTo>
                  <a:lnTo>
                    <a:pt x="924" y="1676"/>
                  </a:lnTo>
                  <a:lnTo>
                    <a:pt x="921" y="1676"/>
                  </a:lnTo>
                  <a:lnTo>
                    <a:pt x="914" y="1676"/>
                  </a:lnTo>
                  <a:lnTo>
                    <a:pt x="907" y="1673"/>
                  </a:lnTo>
                  <a:lnTo>
                    <a:pt x="900" y="1668"/>
                  </a:lnTo>
                  <a:lnTo>
                    <a:pt x="892" y="1663"/>
                  </a:lnTo>
                  <a:lnTo>
                    <a:pt x="890" y="1663"/>
                  </a:lnTo>
                  <a:lnTo>
                    <a:pt x="887" y="1671"/>
                  </a:lnTo>
                  <a:lnTo>
                    <a:pt x="884" y="1676"/>
                  </a:lnTo>
                  <a:lnTo>
                    <a:pt x="879" y="1681"/>
                  </a:lnTo>
                  <a:lnTo>
                    <a:pt x="875" y="1682"/>
                  </a:lnTo>
                  <a:lnTo>
                    <a:pt x="873" y="1684"/>
                  </a:lnTo>
                  <a:lnTo>
                    <a:pt x="872" y="1684"/>
                  </a:lnTo>
                  <a:lnTo>
                    <a:pt x="868" y="1685"/>
                  </a:lnTo>
                  <a:lnTo>
                    <a:pt x="867" y="1685"/>
                  </a:lnTo>
                  <a:lnTo>
                    <a:pt x="865" y="1685"/>
                  </a:lnTo>
                  <a:lnTo>
                    <a:pt x="862" y="1685"/>
                  </a:lnTo>
                  <a:lnTo>
                    <a:pt x="861" y="1684"/>
                  </a:lnTo>
                  <a:lnTo>
                    <a:pt x="858" y="1684"/>
                  </a:lnTo>
                  <a:lnTo>
                    <a:pt x="856" y="1682"/>
                  </a:lnTo>
                  <a:lnTo>
                    <a:pt x="854" y="1681"/>
                  </a:lnTo>
                  <a:lnTo>
                    <a:pt x="850" y="1677"/>
                  </a:lnTo>
                  <a:lnTo>
                    <a:pt x="847" y="1673"/>
                  </a:lnTo>
                  <a:lnTo>
                    <a:pt x="837" y="1660"/>
                  </a:lnTo>
                  <a:lnTo>
                    <a:pt x="833" y="1663"/>
                  </a:lnTo>
                  <a:lnTo>
                    <a:pt x="828" y="1665"/>
                  </a:lnTo>
                  <a:lnTo>
                    <a:pt x="823" y="1667"/>
                  </a:lnTo>
                  <a:lnTo>
                    <a:pt x="817" y="1667"/>
                  </a:lnTo>
                  <a:lnTo>
                    <a:pt x="812" y="1665"/>
                  </a:lnTo>
                  <a:lnTo>
                    <a:pt x="808" y="1663"/>
                  </a:lnTo>
                  <a:lnTo>
                    <a:pt x="803" y="1660"/>
                  </a:lnTo>
                  <a:lnTo>
                    <a:pt x="798" y="1657"/>
                  </a:lnTo>
                  <a:lnTo>
                    <a:pt x="794" y="1654"/>
                  </a:lnTo>
                  <a:lnTo>
                    <a:pt x="791" y="1650"/>
                  </a:lnTo>
                  <a:lnTo>
                    <a:pt x="788" y="1643"/>
                  </a:lnTo>
                  <a:lnTo>
                    <a:pt x="786" y="1639"/>
                  </a:lnTo>
                  <a:lnTo>
                    <a:pt x="783" y="1629"/>
                  </a:lnTo>
                  <a:lnTo>
                    <a:pt x="775" y="1632"/>
                  </a:lnTo>
                  <a:lnTo>
                    <a:pt x="772" y="1632"/>
                  </a:lnTo>
                  <a:lnTo>
                    <a:pt x="769" y="1634"/>
                  </a:lnTo>
                  <a:lnTo>
                    <a:pt x="767" y="1632"/>
                  </a:lnTo>
                  <a:lnTo>
                    <a:pt x="764" y="1632"/>
                  </a:lnTo>
                  <a:lnTo>
                    <a:pt x="761" y="1631"/>
                  </a:lnTo>
                  <a:lnTo>
                    <a:pt x="760" y="1631"/>
                  </a:lnTo>
                  <a:lnTo>
                    <a:pt x="756" y="1629"/>
                  </a:lnTo>
                  <a:lnTo>
                    <a:pt x="755" y="1628"/>
                  </a:lnTo>
                  <a:lnTo>
                    <a:pt x="753" y="1626"/>
                  </a:lnTo>
                  <a:lnTo>
                    <a:pt x="752" y="1625"/>
                  </a:lnTo>
                  <a:lnTo>
                    <a:pt x="749" y="1620"/>
                  </a:lnTo>
                  <a:lnTo>
                    <a:pt x="746" y="1614"/>
                  </a:lnTo>
                  <a:lnTo>
                    <a:pt x="744" y="1609"/>
                  </a:lnTo>
                  <a:lnTo>
                    <a:pt x="742" y="1603"/>
                  </a:lnTo>
                  <a:lnTo>
                    <a:pt x="741" y="1597"/>
                  </a:lnTo>
                  <a:lnTo>
                    <a:pt x="741" y="1590"/>
                  </a:lnTo>
                  <a:lnTo>
                    <a:pt x="742" y="1583"/>
                  </a:lnTo>
                  <a:lnTo>
                    <a:pt x="736" y="1587"/>
                  </a:lnTo>
                  <a:lnTo>
                    <a:pt x="730" y="1589"/>
                  </a:lnTo>
                  <a:lnTo>
                    <a:pt x="727" y="1589"/>
                  </a:lnTo>
                  <a:lnTo>
                    <a:pt x="721" y="1587"/>
                  </a:lnTo>
                  <a:lnTo>
                    <a:pt x="714" y="1583"/>
                  </a:lnTo>
                  <a:lnTo>
                    <a:pt x="711" y="1580"/>
                  </a:lnTo>
                  <a:lnTo>
                    <a:pt x="707" y="1573"/>
                  </a:lnTo>
                  <a:lnTo>
                    <a:pt x="704" y="1566"/>
                  </a:lnTo>
                  <a:lnTo>
                    <a:pt x="704" y="1559"/>
                  </a:lnTo>
                  <a:lnTo>
                    <a:pt x="702" y="1549"/>
                  </a:lnTo>
                  <a:lnTo>
                    <a:pt x="704" y="1542"/>
                  </a:lnTo>
                  <a:lnTo>
                    <a:pt x="705" y="1538"/>
                  </a:lnTo>
                  <a:lnTo>
                    <a:pt x="704" y="1538"/>
                  </a:lnTo>
                  <a:lnTo>
                    <a:pt x="688" y="1538"/>
                  </a:lnTo>
                  <a:lnTo>
                    <a:pt x="694" y="1549"/>
                  </a:lnTo>
                  <a:lnTo>
                    <a:pt x="699" y="1556"/>
                  </a:lnTo>
                  <a:lnTo>
                    <a:pt x="700" y="1561"/>
                  </a:lnTo>
                  <a:lnTo>
                    <a:pt x="704" y="1570"/>
                  </a:lnTo>
                  <a:lnTo>
                    <a:pt x="704" y="1572"/>
                  </a:lnTo>
                  <a:lnTo>
                    <a:pt x="704" y="1573"/>
                  </a:lnTo>
                  <a:lnTo>
                    <a:pt x="702" y="1576"/>
                  </a:lnTo>
                  <a:lnTo>
                    <a:pt x="700" y="1581"/>
                  </a:lnTo>
                  <a:lnTo>
                    <a:pt x="691" y="1589"/>
                  </a:lnTo>
                  <a:lnTo>
                    <a:pt x="682" y="1595"/>
                  </a:lnTo>
                  <a:lnTo>
                    <a:pt x="669" y="1604"/>
                  </a:lnTo>
                  <a:lnTo>
                    <a:pt x="671" y="1606"/>
                  </a:lnTo>
                  <a:lnTo>
                    <a:pt x="674" y="1609"/>
                  </a:lnTo>
                  <a:lnTo>
                    <a:pt x="674" y="1612"/>
                  </a:lnTo>
                  <a:lnTo>
                    <a:pt x="679" y="1622"/>
                  </a:lnTo>
                  <a:lnTo>
                    <a:pt x="680" y="1626"/>
                  </a:lnTo>
                  <a:lnTo>
                    <a:pt x="680" y="1628"/>
                  </a:lnTo>
                  <a:lnTo>
                    <a:pt x="680" y="1631"/>
                  </a:lnTo>
                  <a:lnTo>
                    <a:pt x="680" y="1632"/>
                  </a:lnTo>
                  <a:lnTo>
                    <a:pt x="679" y="1637"/>
                  </a:lnTo>
                  <a:lnTo>
                    <a:pt x="677" y="1642"/>
                  </a:lnTo>
                  <a:lnTo>
                    <a:pt x="674" y="1645"/>
                  </a:lnTo>
                  <a:lnTo>
                    <a:pt x="676" y="1648"/>
                  </a:lnTo>
                  <a:lnTo>
                    <a:pt x="682" y="1656"/>
                  </a:lnTo>
                  <a:lnTo>
                    <a:pt x="685" y="1662"/>
                  </a:lnTo>
                  <a:lnTo>
                    <a:pt x="686" y="1668"/>
                  </a:lnTo>
                  <a:lnTo>
                    <a:pt x="688" y="1674"/>
                  </a:lnTo>
                  <a:lnTo>
                    <a:pt x="686" y="1691"/>
                  </a:lnTo>
                  <a:lnTo>
                    <a:pt x="685" y="1699"/>
                  </a:lnTo>
                  <a:lnTo>
                    <a:pt x="683" y="1707"/>
                  </a:lnTo>
                  <a:lnTo>
                    <a:pt x="680" y="1712"/>
                  </a:lnTo>
                  <a:lnTo>
                    <a:pt x="677" y="1716"/>
                  </a:lnTo>
                  <a:lnTo>
                    <a:pt x="674" y="1718"/>
                  </a:lnTo>
                  <a:lnTo>
                    <a:pt x="669" y="1721"/>
                  </a:lnTo>
                  <a:lnTo>
                    <a:pt x="666" y="1721"/>
                  </a:lnTo>
                  <a:lnTo>
                    <a:pt x="660" y="1721"/>
                  </a:lnTo>
                  <a:lnTo>
                    <a:pt x="658" y="1721"/>
                  </a:lnTo>
                  <a:lnTo>
                    <a:pt x="654" y="1719"/>
                  </a:lnTo>
                  <a:lnTo>
                    <a:pt x="649" y="1718"/>
                  </a:lnTo>
                  <a:lnTo>
                    <a:pt x="644" y="1713"/>
                  </a:lnTo>
                  <a:lnTo>
                    <a:pt x="638" y="1709"/>
                  </a:lnTo>
                  <a:lnTo>
                    <a:pt x="630" y="1698"/>
                  </a:lnTo>
                  <a:lnTo>
                    <a:pt x="627" y="1691"/>
                  </a:lnTo>
                  <a:lnTo>
                    <a:pt x="621" y="1681"/>
                  </a:lnTo>
                  <a:lnTo>
                    <a:pt x="620" y="1673"/>
                  </a:lnTo>
                  <a:lnTo>
                    <a:pt x="620" y="1670"/>
                  </a:lnTo>
                  <a:lnTo>
                    <a:pt x="616" y="1670"/>
                  </a:lnTo>
                  <a:lnTo>
                    <a:pt x="610" y="1668"/>
                  </a:lnTo>
                  <a:lnTo>
                    <a:pt x="610" y="1673"/>
                  </a:lnTo>
                  <a:lnTo>
                    <a:pt x="624" y="1690"/>
                  </a:lnTo>
                  <a:lnTo>
                    <a:pt x="627" y="1695"/>
                  </a:lnTo>
                  <a:lnTo>
                    <a:pt x="630" y="1701"/>
                  </a:lnTo>
                  <a:lnTo>
                    <a:pt x="632" y="1704"/>
                  </a:lnTo>
                  <a:lnTo>
                    <a:pt x="632" y="1705"/>
                  </a:lnTo>
                  <a:lnTo>
                    <a:pt x="632" y="1709"/>
                  </a:lnTo>
                  <a:lnTo>
                    <a:pt x="632" y="1710"/>
                  </a:lnTo>
                  <a:lnTo>
                    <a:pt x="632" y="1713"/>
                  </a:lnTo>
                  <a:lnTo>
                    <a:pt x="630" y="1715"/>
                  </a:lnTo>
                  <a:lnTo>
                    <a:pt x="629" y="1718"/>
                  </a:lnTo>
                  <a:lnTo>
                    <a:pt x="627" y="1719"/>
                  </a:lnTo>
                  <a:lnTo>
                    <a:pt x="624" y="1721"/>
                  </a:lnTo>
                  <a:lnTo>
                    <a:pt x="623" y="1721"/>
                  </a:lnTo>
                  <a:lnTo>
                    <a:pt x="620" y="1723"/>
                  </a:lnTo>
                  <a:lnTo>
                    <a:pt x="616" y="1723"/>
                  </a:lnTo>
                  <a:lnTo>
                    <a:pt x="612" y="1723"/>
                  </a:lnTo>
                  <a:lnTo>
                    <a:pt x="598" y="1723"/>
                  </a:lnTo>
                  <a:lnTo>
                    <a:pt x="588" y="1737"/>
                  </a:lnTo>
                  <a:lnTo>
                    <a:pt x="581" y="1737"/>
                  </a:lnTo>
                  <a:lnTo>
                    <a:pt x="578" y="1738"/>
                  </a:lnTo>
                  <a:lnTo>
                    <a:pt x="588" y="1755"/>
                  </a:lnTo>
                  <a:lnTo>
                    <a:pt x="592" y="1761"/>
                  </a:lnTo>
                  <a:lnTo>
                    <a:pt x="595" y="1772"/>
                  </a:lnTo>
                  <a:lnTo>
                    <a:pt x="596" y="1783"/>
                  </a:lnTo>
                  <a:lnTo>
                    <a:pt x="596" y="1789"/>
                  </a:lnTo>
                  <a:lnTo>
                    <a:pt x="595" y="1796"/>
                  </a:lnTo>
                  <a:lnTo>
                    <a:pt x="592" y="1802"/>
                  </a:lnTo>
                  <a:lnTo>
                    <a:pt x="588" y="1805"/>
                  </a:lnTo>
                  <a:lnTo>
                    <a:pt x="585" y="1808"/>
                  </a:lnTo>
                  <a:lnTo>
                    <a:pt x="581" y="1810"/>
                  </a:lnTo>
                  <a:lnTo>
                    <a:pt x="576" y="1810"/>
                  </a:lnTo>
                  <a:lnTo>
                    <a:pt x="573" y="1810"/>
                  </a:lnTo>
                  <a:lnTo>
                    <a:pt x="567" y="1808"/>
                  </a:lnTo>
                  <a:lnTo>
                    <a:pt x="560" y="1806"/>
                  </a:lnTo>
                  <a:lnTo>
                    <a:pt x="557" y="1803"/>
                  </a:lnTo>
                  <a:lnTo>
                    <a:pt x="545" y="1810"/>
                  </a:lnTo>
                  <a:lnTo>
                    <a:pt x="539" y="1811"/>
                  </a:lnTo>
                  <a:lnTo>
                    <a:pt x="534" y="1813"/>
                  </a:lnTo>
                  <a:lnTo>
                    <a:pt x="528" y="1813"/>
                  </a:lnTo>
                  <a:lnTo>
                    <a:pt x="523" y="1811"/>
                  </a:lnTo>
                  <a:lnTo>
                    <a:pt x="518" y="1810"/>
                  </a:lnTo>
                  <a:lnTo>
                    <a:pt x="514" y="1808"/>
                  </a:lnTo>
                  <a:lnTo>
                    <a:pt x="508" y="1803"/>
                  </a:lnTo>
                  <a:lnTo>
                    <a:pt x="503" y="1799"/>
                  </a:lnTo>
                  <a:lnTo>
                    <a:pt x="492" y="1783"/>
                  </a:lnTo>
                  <a:lnTo>
                    <a:pt x="486" y="1785"/>
                  </a:lnTo>
                  <a:lnTo>
                    <a:pt x="476" y="1786"/>
                  </a:lnTo>
                  <a:lnTo>
                    <a:pt x="473" y="1785"/>
                  </a:lnTo>
                  <a:lnTo>
                    <a:pt x="469" y="1783"/>
                  </a:lnTo>
                  <a:lnTo>
                    <a:pt x="464" y="1780"/>
                  </a:lnTo>
                  <a:lnTo>
                    <a:pt x="456" y="1775"/>
                  </a:lnTo>
                  <a:lnTo>
                    <a:pt x="453" y="1771"/>
                  </a:lnTo>
                  <a:lnTo>
                    <a:pt x="448" y="1763"/>
                  </a:lnTo>
                  <a:lnTo>
                    <a:pt x="447" y="1760"/>
                  </a:lnTo>
                  <a:lnTo>
                    <a:pt x="424" y="1760"/>
                  </a:lnTo>
                  <a:lnTo>
                    <a:pt x="406" y="1760"/>
                  </a:lnTo>
                  <a:lnTo>
                    <a:pt x="405" y="1760"/>
                  </a:lnTo>
                  <a:lnTo>
                    <a:pt x="402" y="1761"/>
                  </a:lnTo>
                  <a:lnTo>
                    <a:pt x="400" y="1761"/>
                  </a:lnTo>
                  <a:lnTo>
                    <a:pt x="399" y="1761"/>
                  </a:lnTo>
                  <a:lnTo>
                    <a:pt x="394" y="1760"/>
                  </a:lnTo>
                  <a:lnTo>
                    <a:pt x="382" y="1757"/>
                  </a:lnTo>
                  <a:lnTo>
                    <a:pt x="371" y="1751"/>
                  </a:lnTo>
                  <a:lnTo>
                    <a:pt x="358" y="1746"/>
                  </a:lnTo>
                  <a:lnTo>
                    <a:pt x="347" y="1740"/>
                  </a:lnTo>
                  <a:lnTo>
                    <a:pt x="340" y="1738"/>
                  </a:lnTo>
                  <a:lnTo>
                    <a:pt x="338" y="1740"/>
                  </a:lnTo>
                  <a:lnTo>
                    <a:pt x="307" y="1743"/>
                  </a:lnTo>
                  <a:lnTo>
                    <a:pt x="308" y="1744"/>
                  </a:lnTo>
                  <a:lnTo>
                    <a:pt x="310" y="1751"/>
                  </a:lnTo>
                  <a:lnTo>
                    <a:pt x="312" y="1757"/>
                  </a:lnTo>
                  <a:lnTo>
                    <a:pt x="310" y="1775"/>
                  </a:lnTo>
                  <a:lnTo>
                    <a:pt x="308" y="1783"/>
                  </a:lnTo>
                  <a:lnTo>
                    <a:pt x="307" y="1791"/>
                  </a:lnTo>
                  <a:lnTo>
                    <a:pt x="304" y="1796"/>
                  </a:lnTo>
                  <a:lnTo>
                    <a:pt x="301" y="1799"/>
                  </a:lnTo>
                  <a:lnTo>
                    <a:pt x="298" y="1802"/>
                  </a:lnTo>
                  <a:lnTo>
                    <a:pt x="293" y="1803"/>
                  </a:lnTo>
                  <a:lnTo>
                    <a:pt x="290" y="1805"/>
                  </a:lnTo>
                  <a:lnTo>
                    <a:pt x="284" y="1805"/>
                  </a:lnTo>
                  <a:lnTo>
                    <a:pt x="282" y="1803"/>
                  </a:lnTo>
                  <a:lnTo>
                    <a:pt x="277" y="1803"/>
                  </a:lnTo>
                  <a:lnTo>
                    <a:pt x="273" y="1800"/>
                  </a:lnTo>
                  <a:lnTo>
                    <a:pt x="268" y="1797"/>
                  </a:lnTo>
                  <a:lnTo>
                    <a:pt x="262" y="1791"/>
                  </a:lnTo>
                  <a:lnTo>
                    <a:pt x="254" y="1782"/>
                  </a:lnTo>
                  <a:lnTo>
                    <a:pt x="251" y="1775"/>
                  </a:lnTo>
                  <a:lnTo>
                    <a:pt x="245" y="1763"/>
                  </a:lnTo>
                  <a:lnTo>
                    <a:pt x="243" y="1755"/>
                  </a:lnTo>
                  <a:lnTo>
                    <a:pt x="243" y="1751"/>
                  </a:lnTo>
                  <a:lnTo>
                    <a:pt x="203" y="1752"/>
                  </a:lnTo>
                  <a:close/>
                  <a:moveTo>
                    <a:pt x="70" y="1735"/>
                  </a:moveTo>
                  <a:lnTo>
                    <a:pt x="70" y="1735"/>
                  </a:lnTo>
                  <a:lnTo>
                    <a:pt x="70" y="1732"/>
                  </a:lnTo>
                  <a:lnTo>
                    <a:pt x="66" y="1730"/>
                  </a:lnTo>
                  <a:lnTo>
                    <a:pt x="63" y="1737"/>
                  </a:lnTo>
                  <a:lnTo>
                    <a:pt x="63" y="1740"/>
                  </a:lnTo>
                  <a:lnTo>
                    <a:pt x="66" y="1737"/>
                  </a:lnTo>
                  <a:lnTo>
                    <a:pt x="70" y="1732"/>
                  </a:lnTo>
                  <a:lnTo>
                    <a:pt x="70" y="1733"/>
                  </a:lnTo>
                  <a:lnTo>
                    <a:pt x="70" y="1735"/>
                  </a:lnTo>
                  <a:close/>
                  <a:moveTo>
                    <a:pt x="504" y="1527"/>
                  </a:moveTo>
                  <a:lnTo>
                    <a:pt x="504" y="1527"/>
                  </a:lnTo>
                  <a:lnTo>
                    <a:pt x="492" y="1527"/>
                  </a:lnTo>
                  <a:lnTo>
                    <a:pt x="480" y="1528"/>
                  </a:lnTo>
                  <a:lnTo>
                    <a:pt x="461" y="1531"/>
                  </a:lnTo>
                  <a:lnTo>
                    <a:pt x="431" y="1539"/>
                  </a:lnTo>
                  <a:lnTo>
                    <a:pt x="399" y="1547"/>
                  </a:lnTo>
                  <a:lnTo>
                    <a:pt x="411" y="1549"/>
                  </a:lnTo>
                  <a:lnTo>
                    <a:pt x="427" y="1552"/>
                  </a:lnTo>
                  <a:lnTo>
                    <a:pt x="441" y="1553"/>
                  </a:lnTo>
                  <a:lnTo>
                    <a:pt x="445" y="1550"/>
                  </a:lnTo>
                  <a:lnTo>
                    <a:pt x="450" y="1547"/>
                  </a:lnTo>
                  <a:lnTo>
                    <a:pt x="455" y="1545"/>
                  </a:lnTo>
                  <a:lnTo>
                    <a:pt x="459" y="1544"/>
                  </a:lnTo>
                  <a:lnTo>
                    <a:pt x="466" y="1544"/>
                  </a:lnTo>
                  <a:lnTo>
                    <a:pt x="470" y="1542"/>
                  </a:lnTo>
                  <a:lnTo>
                    <a:pt x="472" y="1542"/>
                  </a:lnTo>
                  <a:lnTo>
                    <a:pt x="475" y="1542"/>
                  </a:lnTo>
                  <a:lnTo>
                    <a:pt x="476" y="1545"/>
                  </a:lnTo>
                  <a:lnTo>
                    <a:pt x="486" y="1541"/>
                  </a:lnTo>
                  <a:lnTo>
                    <a:pt x="497" y="1536"/>
                  </a:lnTo>
                  <a:lnTo>
                    <a:pt x="500" y="1536"/>
                  </a:lnTo>
                  <a:lnTo>
                    <a:pt x="506" y="1536"/>
                  </a:lnTo>
                  <a:lnTo>
                    <a:pt x="511" y="1536"/>
                  </a:lnTo>
                  <a:lnTo>
                    <a:pt x="508" y="1531"/>
                  </a:lnTo>
                  <a:lnTo>
                    <a:pt x="504" y="1527"/>
                  </a:lnTo>
                  <a:close/>
                  <a:moveTo>
                    <a:pt x="192" y="1597"/>
                  </a:moveTo>
                  <a:lnTo>
                    <a:pt x="192" y="1597"/>
                  </a:lnTo>
                  <a:lnTo>
                    <a:pt x="196" y="1589"/>
                  </a:lnTo>
                  <a:lnTo>
                    <a:pt x="204" y="1578"/>
                  </a:lnTo>
                  <a:lnTo>
                    <a:pt x="207" y="1572"/>
                  </a:lnTo>
                  <a:lnTo>
                    <a:pt x="200" y="1558"/>
                  </a:lnTo>
                  <a:lnTo>
                    <a:pt x="196" y="1553"/>
                  </a:lnTo>
                  <a:lnTo>
                    <a:pt x="195" y="1555"/>
                  </a:lnTo>
                  <a:lnTo>
                    <a:pt x="193" y="1561"/>
                  </a:lnTo>
                  <a:lnTo>
                    <a:pt x="192" y="1573"/>
                  </a:lnTo>
                  <a:lnTo>
                    <a:pt x="192" y="1587"/>
                  </a:lnTo>
                  <a:lnTo>
                    <a:pt x="192" y="1597"/>
                  </a:lnTo>
                  <a:close/>
                  <a:moveTo>
                    <a:pt x="256" y="1606"/>
                  </a:moveTo>
                  <a:lnTo>
                    <a:pt x="266" y="1609"/>
                  </a:lnTo>
                  <a:lnTo>
                    <a:pt x="273" y="1611"/>
                  </a:lnTo>
                  <a:lnTo>
                    <a:pt x="277" y="1601"/>
                  </a:lnTo>
                  <a:lnTo>
                    <a:pt x="302" y="1601"/>
                  </a:lnTo>
                  <a:lnTo>
                    <a:pt x="307" y="1597"/>
                  </a:lnTo>
                  <a:lnTo>
                    <a:pt x="310" y="1592"/>
                  </a:lnTo>
                  <a:lnTo>
                    <a:pt x="315" y="1590"/>
                  </a:lnTo>
                  <a:lnTo>
                    <a:pt x="310" y="1584"/>
                  </a:lnTo>
                  <a:lnTo>
                    <a:pt x="304" y="1587"/>
                  </a:lnTo>
                  <a:lnTo>
                    <a:pt x="256" y="1606"/>
                  </a:lnTo>
                  <a:close/>
                  <a:moveTo>
                    <a:pt x="368" y="1594"/>
                  </a:moveTo>
                  <a:lnTo>
                    <a:pt x="369" y="1597"/>
                  </a:lnTo>
                  <a:lnTo>
                    <a:pt x="369" y="1600"/>
                  </a:lnTo>
                  <a:lnTo>
                    <a:pt x="368" y="1604"/>
                  </a:lnTo>
                  <a:lnTo>
                    <a:pt x="364" y="1611"/>
                  </a:lnTo>
                  <a:lnTo>
                    <a:pt x="366" y="1612"/>
                  </a:lnTo>
                  <a:lnTo>
                    <a:pt x="368" y="1617"/>
                  </a:lnTo>
                  <a:lnTo>
                    <a:pt x="371" y="1622"/>
                  </a:lnTo>
                  <a:lnTo>
                    <a:pt x="371" y="1628"/>
                  </a:lnTo>
                  <a:lnTo>
                    <a:pt x="371" y="1629"/>
                  </a:lnTo>
                  <a:lnTo>
                    <a:pt x="388" y="1631"/>
                  </a:lnTo>
                  <a:lnTo>
                    <a:pt x="389" y="1631"/>
                  </a:lnTo>
                  <a:lnTo>
                    <a:pt x="391" y="1629"/>
                  </a:lnTo>
                  <a:lnTo>
                    <a:pt x="389" y="1628"/>
                  </a:lnTo>
                  <a:lnTo>
                    <a:pt x="388" y="1625"/>
                  </a:lnTo>
                  <a:lnTo>
                    <a:pt x="388" y="1622"/>
                  </a:lnTo>
                  <a:lnTo>
                    <a:pt x="388" y="1620"/>
                  </a:lnTo>
                  <a:lnTo>
                    <a:pt x="389" y="1617"/>
                  </a:lnTo>
                  <a:lnTo>
                    <a:pt x="391" y="1615"/>
                  </a:lnTo>
                  <a:lnTo>
                    <a:pt x="402" y="1611"/>
                  </a:lnTo>
                  <a:lnTo>
                    <a:pt x="410" y="1608"/>
                  </a:lnTo>
                  <a:lnTo>
                    <a:pt x="400" y="1601"/>
                  </a:lnTo>
                  <a:lnTo>
                    <a:pt x="391" y="1597"/>
                  </a:lnTo>
                  <a:lnTo>
                    <a:pt x="383" y="1597"/>
                  </a:lnTo>
                  <a:lnTo>
                    <a:pt x="382" y="1597"/>
                  </a:lnTo>
                  <a:lnTo>
                    <a:pt x="371" y="1594"/>
                  </a:lnTo>
                  <a:lnTo>
                    <a:pt x="368" y="1592"/>
                  </a:lnTo>
                  <a:lnTo>
                    <a:pt x="368" y="1594"/>
                  </a:lnTo>
                  <a:close/>
                  <a:moveTo>
                    <a:pt x="333" y="1584"/>
                  </a:moveTo>
                  <a:lnTo>
                    <a:pt x="333" y="1584"/>
                  </a:lnTo>
                  <a:lnTo>
                    <a:pt x="336" y="1584"/>
                  </a:lnTo>
                  <a:lnTo>
                    <a:pt x="346" y="1584"/>
                  </a:lnTo>
                  <a:lnTo>
                    <a:pt x="338" y="1580"/>
                  </a:lnTo>
                  <a:lnTo>
                    <a:pt x="332" y="1575"/>
                  </a:lnTo>
                  <a:lnTo>
                    <a:pt x="327" y="1576"/>
                  </a:lnTo>
                  <a:lnTo>
                    <a:pt x="333" y="1584"/>
                  </a:lnTo>
                  <a:close/>
                  <a:moveTo>
                    <a:pt x="291" y="1553"/>
                  </a:moveTo>
                  <a:lnTo>
                    <a:pt x="291" y="1553"/>
                  </a:lnTo>
                  <a:lnTo>
                    <a:pt x="299" y="1550"/>
                  </a:lnTo>
                  <a:lnTo>
                    <a:pt x="301" y="1550"/>
                  </a:lnTo>
                  <a:lnTo>
                    <a:pt x="312" y="1538"/>
                  </a:lnTo>
                  <a:lnTo>
                    <a:pt x="308" y="1539"/>
                  </a:lnTo>
                  <a:lnTo>
                    <a:pt x="304" y="1541"/>
                  </a:lnTo>
                  <a:lnTo>
                    <a:pt x="290" y="1545"/>
                  </a:lnTo>
                  <a:lnTo>
                    <a:pt x="291" y="1553"/>
                  </a:lnTo>
                  <a:close/>
                  <a:moveTo>
                    <a:pt x="433" y="1221"/>
                  </a:moveTo>
                  <a:lnTo>
                    <a:pt x="433" y="1221"/>
                  </a:lnTo>
                  <a:lnTo>
                    <a:pt x="438" y="1224"/>
                  </a:lnTo>
                  <a:lnTo>
                    <a:pt x="450" y="1232"/>
                  </a:lnTo>
                  <a:lnTo>
                    <a:pt x="453" y="1236"/>
                  </a:lnTo>
                  <a:lnTo>
                    <a:pt x="453" y="1235"/>
                  </a:lnTo>
                  <a:lnTo>
                    <a:pt x="456" y="1230"/>
                  </a:lnTo>
                  <a:lnTo>
                    <a:pt x="462" y="1228"/>
                  </a:lnTo>
                  <a:lnTo>
                    <a:pt x="467" y="1228"/>
                  </a:lnTo>
                  <a:lnTo>
                    <a:pt x="466" y="1227"/>
                  </a:lnTo>
                  <a:lnTo>
                    <a:pt x="464" y="1222"/>
                  </a:lnTo>
                  <a:lnTo>
                    <a:pt x="462" y="1213"/>
                  </a:lnTo>
                  <a:lnTo>
                    <a:pt x="464" y="1208"/>
                  </a:lnTo>
                  <a:lnTo>
                    <a:pt x="466" y="1202"/>
                  </a:lnTo>
                  <a:lnTo>
                    <a:pt x="467" y="1197"/>
                  </a:lnTo>
                  <a:lnTo>
                    <a:pt x="469" y="1196"/>
                  </a:lnTo>
                  <a:lnTo>
                    <a:pt x="466" y="1196"/>
                  </a:lnTo>
                  <a:lnTo>
                    <a:pt x="462" y="1191"/>
                  </a:lnTo>
                  <a:lnTo>
                    <a:pt x="453" y="1180"/>
                  </a:lnTo>
                  <a:lnTo>
                    <a:pt x="450" y="1183"/>
                  </a:lnTo>
                  <a:lnTo>
                    <a:pt x="447" y="1191"/>
                  </a:lnTo>
                  <a:lnTo>
                    <a:pt x="444" y="1197"/>
                  </a:lnTo>
                  <a:lnTo>
                    <a:pt x="439" y="1205"/>
                  </a:lnTo>
                  <a:lnTo>
                    <a:pt x="436" y="1213"/>
                  </a:lnTo>
                  <a:lnTo>
                    <a:pt x="434" y="1219"/>
                  </a:lnTo>
                  <a:lnTo>
                    <a:pt x="433" y="1221"/>
                  </a:lnTo>
                  <a:close/>
                  <a:moveTo>
                    <a:pt x="473" y="1275"/>
                  </a:moveTo>
                  <a:lnTo>
                    <a:pt x="473" y="1275"/>
                  </a:lnTo>
                  <a:lnTo>
                    <a:pt x="478" y="1283"/>
                  </a:lnTo>
                  <a:lnTo>
                    <a:pt x="486" y="1295"/>
                  </a:lnTo>
                  <a:lnTo>
                    <a:pt x="494" y="1305"/>
                  </a:lnTo>
                  <a:lnTo>
                    <a:pt x="500" y="1311"/>
                  </a:lnTo>
                  <a:lnTo>
                    <a:pt x="503" y="1314"/>
                  </a:lnTo>
                  <a:lnTo>
                    <a:pt x="500" y="1288"/>
                  </a:lnTo>
                  <a:lnTo>
                    <a:pt x="495" y="1256"/>
                  </a:lnTo>
                  <a:lnTo>
                    <a:pt x="494" y="1258"/>
                  </a:lnTo>
                  <a:lnTo>
                    <a:pt x="494" y="1260"/>
                  </a:lnTo>
                  <a:lnTo>
                    <a:pt x="492" y="1264"/>
                  </a:lnTo>
                  <a:lnTo>
                    <a:pt x="487" y="1270"/>
                  </a:lnTo>
                  <a:lnTo>
                    <a:pt x="484" y="1274"/>
                  </a:lnTo>
                  <a:lnTo>
                    <a:pt x="478" y="1274"/>
                  </a:lnTo>
                  <a:lnTo>
                    <a:pt x="473" y="1275"/>
                  </a:lnTo>
                  <a:close/>
                  <a:moveTo>
                    <a:pt x="623" y="946"/>
                  </a:moveTo>
                  <a:lnTo>
                    <a:pt x="623" y="946"/>
                  </a:lnTo>
                  <a:lnTo>
                    <a:pt x="624" y="946"/>
                  </a:lnTo>
                  <a:lnTo>
                    <a:pt x="627" y="946"/>
                  </a:lnTo>
                  <a:lnTo>
                    <a:pt x="630" y="944"/>
                  </a:lnTo>
                  <a:lnTo>
                    <a:pt x="638" y="939"/>
                  </a:lnTo>
                  <a:lnTo>
                    <a:pt x="644" y="932"/>
                  </a:lnTo>
                  <a:lnTo>
                    <a:pt x="648" y="935"/>
                  </a:lnTo>
                  <a:lnTo>
                    <a:pt x="644" y="938"/>
                  </a:lnTo>
                  <a:lnTo>
                    <a:pt x="634" y="949"/>
                  </a:lnTo>
                  <a:lnTo>
                    <a:pt x="624" y="960"/>
                  </a:lnTo>
                  <a:lnTo>
                    <a:pt x="618" y="966"/>
                  </a:lnTo>
                  <a:lnTo>
                    <a:pt x="621" y="957"/>
                  </a:lnTo>
                  <a:lnTo>
                    <a:pt x="623" y="949"/>
                  </a:lnTo>
                  <a:lnTo>
                    <a:pt x="623" y="946"/>
                  </a:lnTo>
                  <a:close/>
                  <a:moveTo>
                    <a:pt x="564" y="1037"/>
                  </a:moveTo>
                  <a:lnTo>
                    <a:pt x="564" y="1037"/>
                  </a:lnTo>
                  <a:lnTo>
                    <a:pt x="548" y="1061"/>
                  </a:lnTo>
                  <a:lnTo>
                    <a:pt x="522" y="1100"/>
                  </a:lnTo>
                  <a:lnTo>
                    <a:pt x="518" y="1090"/>
                  </a:lnTo>
                  <a:lnTo>
                    <a:pt x="545" y="1059"/>
                  </a:lnTo>
                  <a:lnTo>
                    <a:pt x="564" y="1037"/>
                  </a:lnTo>
                  <a:close/>
                  <a:moveTo>
                    <a:pt x="497" y="935"/>
                  </a:moveTo>
                  <a:lnTo>
                    <a:pt x="470" y="890"/>
                  </a:lnTo>
                  <a:lnTo>
                    <a:pt x="469" y="888"/>
                  </a:lnTo>
                  <a:lnTo>
                    <a:pt x="472" y="887"/>
                  </a:lnTo>
                  <a:lnTo>
                    <a:pt x="473" y="885"/>
                  </a:lnTo>
                  <a:lnTo>
                    <a:pt x="475" y="884"/>
                  </a:lnTo>
                  <a:lnTo>
                    <a:pt x="476" y="882"/>
                  </a:lnTo>
                  <a:lnTo>
                    <a:pt x="478" y="879"/>
                  </a:lnTo>
                  <a:lnTo>
                    <a:pt x="478" y="876"/>
                  </a:lnTo>
                  <a:lnTo>
                    <a:pt x="478" y="871"/>
                  </a:lnTo>
                  <a:lnTo>
                    <a:pt x="476" y="862"/>
                  </a:lnTo>
                  <a:lnTo>
                    <a:pt x="475" y="857"/>
                  </a:lnTo>
                  <a:lnTo>
                    <a:pt x="480" y="839"/>
                  </a:lnTo>
                  <a:lnTo>
                    <a:pt x="483" y="832"/>
                  </a:lnTo>
                  <a:lnTo>
                    <a:pt x="486" y="825"/>
                  </a:lnTo>
                  <a:lnTo>
                    <a:pt x="487" y="818"/>
                  </a:lnTo>
                  <a:lnTo>
                    <a:pt x="490" y="825"/>
                  </a:lnTo>
                  <a:lnTo>
                    <a:pt x="498" y="835"/>
                  </a:lnTo>
                  <a:lnTo>
                    <a:pt x="504" y="846"/>
                  </a:lnTo>
                  <a:lnTo>
                    <a:pt x="508" y="852"/>
                  </a:lnTo>
                  <a:lnTo>
                    <a:pt x="509" y="860"/>
                  </a:lnTo>
                  <a:lnTo>
                    <a:pt x="509" y="863"/>
                  </a:lnTo>
                  <a:lnTo>
                    <a:pt x="511" y="874"/>
                  </a:lnTo>
                  <a:lnTo>
                    <a:pt x="509" y="885"/>
                  </a:lnTo>
                  <a:lnTo>
                    <a:pt x="506" y="908"/>
                  </a:lnTo>
                  <a:lnTo>
                    <a:pt x="503" y="916"/>
                  </a:lnTo>
                  <a:lnTo>
                    <a:pt x="501" y="922"/>
                  </a:lnTo>
                  <a:lnTo>
                    <a:pt x="500" y="930"/>
                  </a:lnTo>
                  <a:lnTo>
                    <a:pt x="497" y="935"/>
                  </a:lnTo>
                  <a:close/>
                  <a:moveTo>
                    <a:pt x="473" y="977"/>
                  </a:moveTo>
                  <a:lnTo>
                    <a:pt x="469" y="952"/>
                  </a:lnTo>
                  <a:lnTo>
                    <a:pt x="472" y="949"/>
                  </a:lnTo>
                  <a:lnTo>
                    <a:pt x="481" y="963"/>
                  </a:lnTo>
                  <a:lnTo>
                    <a:pt x="481" y="966"/>
                  </a:lnTo>
                  <a:lnTo>
                    <a:pt x="473" y="977"/>
                  </a:lnTo>
                  <a:close/>
                  <a:moveTo>
                    <a:pt x="567" y="688"/>
                  </a:moveTo>
                  <a:lnTo>
                    <a:pt x="567" y="688"/>
                  </a:lnTo>
                  <a:lnTo>
                    <a:pt x="567" y="678"/>
                  </a:lnTo>
                  <a:lnTo>
                    <a:pt x="567" y="666"/>
                  </a:lnTo>
                  <a:lnTo>
                    <a:pt x="554" y="644"/>
                  </a:lnTo>
                  <a:lnTo>
                    <a:pt x="546" y="654"/>
                  </a:lnTo>
                  <a:lnTo>
                    <a:pt x="567" y="688"/>
                  </a:lnTo>
                  <a:close/>
                  <a:moveTo>
                    <a:pt x="531" y="627"/>
                  </a:moveTo>
                  <a:lnTo>
                    <a:pt x="539" y="619"/>
                  </a:lnTo>
                  <a:lnTo>
                    <a:pt x="534" y="618"/>
                  </a:lnTo>
                  <a:lnTo>
                    <a:pt x="526" y="618"/>
                  </a:lnTo>
                  <a:lnTo>
                    <a:pt x="531" y="627"/>
                  </a:lnTo>
                  <a:close/>
                  <a:moveTo>
                    <a:pt x="420" y="275"/>
                  </a:moveTo>
                  <a:lnTo>
                    <a:pt x="420" y="276"/>
                  </a:lnTo>
                  <a:lnTo>
                    <a:pt x="424" y="279"/>
                  </a:lnTo>
                  <a:lnTo>
                    <a:pt x="427" y="284"/>
                  </a:lnTo>
                  <a:lnTo>
                    <a:pt x="428" y="289"/>
                  </a:lnTo>
                  <a:lnTo>
                    <a:pt x="431" y="298"/>
                  </a:lnTo>
                  <a:lnTo>
                    <a:pt x="438" y="296"/>
                  </a:lnTo>
                  <a:lnTo>
                    <a:pt x="444" y="298"/>
                  </a:lnTo>
                  <a:lnTo>
                    <a:pt x="450" y="299"/>
                  </a:lnTo>
                  <a:lnTo>
                    <a:pt x="453" y="299"/>
                  </a:lnTo>
                  <a:lnTo>
                    <a:pt x="458" y="293"/>
                  </a:lnTo>
                  <a:lnTo>
                    <a:pt x="462" y="289"/>
                  </a:lnTo>
                  <a:lnTo>
                    <a:pt x="466" y="287"/>
                  </a:lnTo>
                  <a:lnTo>
                    <a:pt x="466" y="284"/>
                  </a:lnTo>
                  <a:lnTo>
                    <a:pt x="467" y="282"/>
                  </a:lnTo>
                  <a:lnTo>
                    <a:pt x="473" y="276"/>
                  </a:lnTo>
                  <a:lnTo>
                    <a:pt x="476" y="275"/>
                  </a:lnTo>
                  <a:lnTo>
                    <a:pt x="483" y="273"/>
                  </a:lnTo>
                  <a:lnTo>
                    <a:pt x="486" y="273"/>
                  </a:lnTo>
                  <a:lnTo>
                    <a:pt x="492" y="275"/>
                  </a:lnTo>
                  <a:lnTo>
                    <a:pt x="497" y="278"/>
                  </a:lnTo>
                  <a:lnTo>
                    <a:pt x="500" y="279"/>
                  </a:lnTo>
                  <a:lnTo>
                    <a:pt x="498" y="278"/>
                  </a:lnTo>
                  <a:lnTo>
                    <a:pt x="481" y="265"/>
                  </a:lnTo>
                  <a:lnTo>
                    <a:pt x="472" y="265"/>
                  </a:lnTo>
                  <a:lnTo>
                    <a:pt x="462" y="265"/>
                  </a:lnTo>
                  <a:lnTo>
                    <a:pt x="456" y="268"/>
                  </a:lnTo>
                  <a:lnTo>
                    <a:pt x="444" y="271"/>
                  </a:lnTo>
                  <a:lnTo>
                    <a:pt x="431" y="275"/>
                  </a:lnTo>
                  <a:lnTo>
                    <a:pt x="425" y="276"/>
                  </a:lnTo>
                  <a:lnTo>
                    <a:pt x="420" y="275"/>
                  </a:lnTo>
                  <a:close/>
                  <a:moveTo>
                    <a:pt x="498" y="338"/>
                  </a:moveTo>
                  <a:lnTo>
                    <a:pt x="498" y="338"/>
                  </a:lnTo>
                  <a:lnTo>
                    <a:pt x="498" y="340"/>
                  </a:lnTo>
                  <a:lnTo>
                    <a:pt x="504" y="343"/>
                  </a:lnTo>
                  <a:lnTo>
                    <a:pt x="508" y="348"/>
                  </a:lnTo>
                  <a:lnTo>
                    <a:pt x="511" y="352"/>
                  </a:lnTo>
                  <a:lnTo>
                    <a:pt x="512" y="355"/>
                  </a:lnTo>
                  <a:lnTo>
                    <a:pt x="514" y="368"/>
                  </a:lnTo>
                  <a:lnTo>
                    <a:pt x="514" y="382"/>
                  </a:lnTo>
                  <a:lnTo>
                    <a:pt x="523" y="380"/>
                  </a:lnTo>
                  <a:lnTo>
                    <a:pt x="525" y="374"/>
                  </a:lnTo>
                  <a:lnTo>
                    <a:pt x="523" y="357"/>
                  </a:lnTo>
                  <a:lnTo>
                    <a:pt x="522" y="340"/>
                  </a:lnTo>
                  <a:lnTo>
                    <a:pt x="520" y="326"/>
                  </a:lnTo>
                  <a:lnTo>
                    <a:pt x="515" y="301"/>
                  </a:lnTo>
                  <a:lnTo>
                    <a:pt x="514" y="301"/>
                  </a:lnTo>
                  <a:lnTo>
                    <a:pt x="515" y="310"/>
                  </a:lnTo>
                  <a:lnTo>
                    <a:pt x="517" y="318"/>
                  </a:lnTo>
                  <a:lnTo>
                    <a:pt x="515" y="321"/>
                  </a:lnTo>
                  <a:lnTo>
                    <a:pt x="514" y="326"/>
                  </a:lnTo>
                  <a:lnTo>
                    <a:pt x="512" y="330"/>
                  </a:lnTo>
                  <a:lnTo>
                    <a:pt x="511" y="334"/>
                  </a:lnTo>
                  <a:lnTo>
                    <a:pt x="503" y="338"/>
                  </a:lnTo>
                  <a:lnTo>
                    <a:pt x="501" y="338"/>
                  </a:lnTo>
                  <a:lnTo>
                    <a:pt x="498" y="3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Freeform 15"/>
            <p:cNvSpPr>
              <a:spLocks noEditPoints="1"/>
            </p:cNvSpPr>
            <p:nvPr/>
          </p:nvSpPr>
          <p:spPr bwMode="auto">
            <a:xfrm>
              <a:off x="2697" y="953"/>
              <a:ext cx="463" cy="948"/>
            </a:xfrm>
            <a:custGeom>
              <a:avLst/>
              <a:gdLst>
                <a:gd name="T0" fmla="*/ 1 w 926"/>
                <a:gd name="T1" fmla="*/ 1 h 1895"/>
                <a:gd name="T2" fmla="*/ 1 w 926"/>
                <a:gd name="T3" fmla="*/ 1 h 1895"/>
                <a:gd name="T4" fmla="*/ 1 w 926"/>
                <a:gd name="T5" fmla="*/ 1 h 1895"/>
                <a:gd name="T6" fmla="*/ 1 w 926"/>
                <a:gd name="T7" fmla="*/ 1 h 1895"/>
                <a:gd name="T8" fmla="*/ 1 w 926"/>
                <a:gd name="T9" fmla="*/ 1 h 1895"/>
                <a:gd name="T10" fmla="*/ 1 w 926"/>
                <a:gd name="T11" fmla="*/ 1 h 1895"/>
                <a:gd name="T12" fmla="*/ 1 w 926"/>
                <a:gd name="T13" fmla="*/ 1 h 1895"/>
                <a:gd name="T14" fmla="*/ 1 w 926"/>
                <a:gd name="T15" fmla="*/ 1 h 1895"/>
                <a:gd name="T16" fmla="*/ 1 w 926"/>
                <a:gd name="T17" fmla="*/ 1 h 1895"/>
                <a:gd name="T18" fmla="*/ 1 w 926"/>
                <a:gd name="T19" fmla="*/ 1 h 1895"/>
                <a:gd name="T20" fmla="*/ 1 w 926"/>
                <a:gd name="T21" fmla="*/ 1 h 1895"/>
                <a:gd name="T22" fmla="*/ 1 w 926"/>
                <a:gd name="T23" fmla="*/ 1 h 1895"/>
                <a:gd name="T24" fmla="*/ 1 w 926"/>
                <a:gd name="T25" fmla="*/ 1 h 1895"/>
                <a:gd name="T26" fmla="*/ 1 w 926"/>
                <a:gd name="T27" fmla="*/ 1 h 1895"/>
                <a:gd name="T28" fmla="*/ 1 w 926"/>
                <a:gd name="T29" fmla="*/ 1 h 1895"/>
                <a:gd name="T30" fmla="*/ 1 w 926"/>
                <a:gd name="T31" fmla="*/ 1 h 1895"/>
                <a:gd name="T32" fmla="*/ 1 w 926"/>
                <a:gd name="T33" fmla="*/ 1 h 1895"/>
                <a:gd name="T34" fmla="*/ 1 w 926"/>
                <a:gd name="T35" fmla="*/ 1 h 1895"/>
                <a:gd name="T36" fmla="*/ 1 w 926"/>
                <a:gd name="T37" fmla="*/ 1 h 1895"/>
                <a:gd name="T38" fmla="*/ 1 w 926"/>
                <a:gd name="T39" fmla="*/ 1 h 1895"/>
                <a:gd name="T40" fmla="*/ 1 w 926"/>
                <a:gd name="T41" fmla="*/ 1 h 1895"/>
                <a:gd name="T42" fmla="*/ 1 w 926"/>
                <a:gd name="T43" fmla="*/ 1 h 1895"/>
                <a:gd name="T44" fmla="*/ 1 w 926"/>
                <a:gd name="T45" fmla="*/ 1 h 1895"/>
                <a:gd name="T46" fmla="*/ 1 w 926"/>
                <a:gd name="T47" fmla="*/ 1 h 1895"/>
                <a:gd name="T48" fmla="*/ 1 w 926"/>
                <a:gd name="T49" fmla="*/ 1 h 1895"/>
                <a:gd name="T50" fmla="*/ 1 w 926"/>
                <a:gd name="T51" fmla="*/ 1 h 1895"/>
                <a:gd name="T52" fmla="*/ 1 w 926"/>
                <a:gd name="T53" fmla="*/ 1 h 1895"/>
                <a:gd name="T54" fmla="*/ 1 w 926"/>
                <a:gd name="T55" fmla="*/ 1 h 1895"/>
                <a:gd name="T56" fmla="*/ 1 w 926"/>
                <a:gd name="T57" fmla="*/ 1 h 1895"/>
                <a:gd name="T58" fmla="*/ 1 w 926"/>
                <a:gd name="T59" fmla="*/ 1 h 1895"/>
                <a:gd name="T60" fmla="*/ 1 w 926"/>
                <a:gd name="T61" fmla="*/ 1 h 1895"/>
                <a:gd name="T62" fmla="*/ 1 w 926"/>
                <a:gd name="T63" fmla="*/ 1 h 1895"/>
                <a:gd name="T64" fmla="*/ 1 w 926"/>
                <a:gd name="T65" fmla="*/ 1 h 1895"/>
                <a:gd name="T66" fmla="*/ 1 w 926"/>
                <a:gd name="T67" fmla="*/ 1 h 1895"/>
                <a:gd name="T68" fmla="*/ 1 w 926"/>
                <a:gd name="T69" fmla="*/ 1 h 1895"/>
                <a:gd name="T70" fmla="*/ 1 w 926"/>
                <a:gd name="T71" fmla="*/ 1 h 1895"/>
                <a:gd name="T72" fmla="*/ 1 w 926"/>
                <a:gd name="T73" fmla="*/ 1 h 1895"/>
                <a:gd name="T74" fmla="*/ 1 w 926"/>
                <a:gd name="T75" fmla="*/ 1 h 1895"/>
                <a:gd name="T76" fmla="*/ 1 w 926"/>
                <a:gd name="T77" fmla="*/ 1 h 1895"/>
                <a:gd name="T78" fmla="*/ 1 w 926"/>
                <a:gd name="T79" fmla="*/ 1 h 1895"/>
                <a:gd name="T80" fmla="*/ 1 w 926"/>
                <a:gd name="T81" fmla="*/ 1 h 1895"/>
                <a:gd name="T82" fmla="*/ 1 w 926"/>
                <a:gd name="T83" fmla="*/ 1 h 1895"/>
                <a:gd name="T84" fmla="*/ 1 w 926"/>
                <a:gd name="T85" fmla="*/ 1 h 1895"/>
                <a:gd name="T86" fmla="*/ 1 w 926"/>
                <a:gd name="T87" fmla="*/ 1 h 1895"/>
                <a:gd name="T88" fmla="*/ 1 w 926"/>
                <a:gd name="T89" fmla="*/ 1 h 1895"/>
                <a:gd name="T90" fmla="*/ 1 w 926"/>
                <a:gd name="T91" fmla="*/ 1 h 1895"/>
                <a:gd name="T92" fmla="*/ 1 w 926"/>
                <a:gd name="T93" fmla="*/ 1 h 1895"/>
                <a:gd name="T94" fmla="*/ 1 w 926"/>
                <a:gd name="T95" fmla="*/ 1 h 1895"/>
                <a:gd name="T96" fmla="*/ 1 w 926"/>
                <a:gd name="T97" fmla="*/ 1 h 1895"/>
                <a:gd name="T98" fmla="*/ 1 w 926"/>
                <a:gd name="T99" fmla="*/ 1 h 1895"/>
                <a:gd name="T100" fmla="*/ 1 w 926"/>
                <a:gd name="T101" fmla="*/ 1 h 1895"/>
                <a:gd name="T102" fmla="*/ 1 w 926"/>
                <a:gd name="T103" fmla="*/ 1 h 1895"/>
                <a:gd name="T104" fmla="*/ 1 w 926"/>
                <a:gd name="T105" fmla="*/ 1 h 1895"/>
                <a:gd name="T106" fmla="*/ 1 w 926"/>
                <a:gd name="T107" fmla="*/ 1 h 1895"/>
                <a:gd name="T108" fmla="*/ 1 w 926"/>
                <a:gd name="T109" fmla="*/ 1 h 1895"/>
                <a:gd name="T110" fmla="*/ 1 w 926"/>
                <a:gd name="T111" fmla="*/ 1 h 1895"/>
                <a:gd name="T112" fmla="*/ 1 w 926"/>
                <a:gd name="T113" fmla="*/ 1 h 1895"/>
                <a:gd name="T114" fmla="*/ 1 w 926"/>
                <a:gd name="T115" fmla="*/ 1 h 1895"/>
                <a:gd name="T116" fmla="*/ 1 w 926"/>
                <a:gd name="T117" fmla="*/ 1 h 1895"/>
                <a:gd name="T118" fmla="*/ 1 w 926"/>
                <a:gd name="T119" fmla="*/ 1 h 1895"/>
                <a:gd name="T120" fmla="*/ 1 w 926"/>
                <a:gd name="T121" fmla="*/ 1 h 1895"/>
                <a:gd name="T122" fmla="*/ 1 w 926"/>
                <a:gd name="T123" fmla="*/ 1 h 1895"/>
                <a:gd name="T124" fmla="*/ 1 w 926"/>
                <a:gd name="T125" fmla="*/ 1 h 1895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926"/>
                <a:gd name="T190" fmla="*/ 0 h 1895"/>
                <a:gd name="T191" fmla="*/ 926 w 926"/>
                <a:gd name="T192" fmla="*/ 1895 h 1895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926" h="1895">
                  <a:moveTo>
                    <a:pt x="24" y="1695"/>
                  </a:moveTo>
                  <a:lnTo>
                    <a:pt x="24" y="1695"/>
                  </a:lnTo>
                  <a:lnTo>
                    <a:pt x="34" y="1699"/>
                  </a:lnTo>
                  <a:lnTo>
                    <a:pt x="44" y="1703"/>
                  </a:lnTo>
                  <a:lnTo>
                    <a:pt x="48" y="1706"/>
                  </a:lnTo>
                  <a:lnTo>
                    <a:pt x="52" y="1710"/>
                  </a:lnTo>
                  <a:lnTo>
                    <a:pt x="56" y="1717"/>
                  </a:lnTo>
                  <a:lnTo>
                    <a:pt x="61" y="1724"/>
                  </a:lnTo>
                  <a:lnTo>
                    <a:pt x="67" y="1727"/>
                  </a:lnTo>
                  <a:lnTo>
                    <a:pt x="73" y="1727"/>
                  </a:lnTo>
                  <a:lnTo>
                    <a:pt x="78" y="1726"/>
                  </a:lnTo>
                  <a:lnTo>
                    <a:pt x="81" y="1724"/>
                  </a:lnTo>
                  <a:lnTo>
                    <a:pt x="97" y="1726"/>
                  </a:lnTo>
                  <a:lnTo>
                    <a:pt x="104" y="1727"/>
                  </a:lnTo>
                  <a:lnTo>
                    <a:pt x="111" y="1731"/>
                  </a:lnTo>
                  <a:lnTo>
                    <a:pt x="117" y="1734"/>
                  </a:lnTo>
                  <a:lnTo>
                    <a:pt x="125" y="1740"/>
                  </a:lnTo>
                  <a:lnTo>
                    <a:pt x="131" y="1746"/>
                  </a:lnTo>
                  <a:lnTo>
                    <a:pt x="139" y="1754"/>
                  </a:lnTo>
                  <a:lnTo>
                    <a:pt x="143" y="1768"/>
                  </a:lnTo>
                  <a:lnTo>
                    <a:pt x="143" y="1772"/>
                  </a:lnTo>
                  <a:lnTo>
                    <a:pt x="142" y="1776"/>
                  </a:lnTo>
                  <a:lnTo>
                    <a:pt x="140" y="1779"/>
                  </a:lnTo>
                  <a:lnTo>
                    <a:pt x="150" y="1785"/>
                  </a:lnTo>
                  <a:lnTo>
                    <a:pt x="157" y="1794"/>
                  </a:lnTo>
                  <a:lnTo>
                    <a:pt x="164" y="1804"/>
                  </a:lnTo>
                  <a:lnTo>
                    <a:pt x="167" y="1816"/>
                  </a:lnTo>
                  <a:lnTo>
                    <a:pt x="170" y="1828"/>
                  </a:lnTo>
                  <a:lnTo>
                    <a:pt x="170" y="1841"/>
                  </a:lnTo>
                  <a:lnTo>
                    <a:pt x="170" y="1856"/>
                  </a:lnTo>
                  <a:lnTo>
                    <a:pt x="168" y="1872"/>
                  </a:lnTo>
                  <a:lnTo>
                    <a:pt x="170" y="1880"/>
                  </a:lnTo>
                  <a:lnTo>
                    <a:pt x="168" y="1886"/>
                  </a:lnTo>
                  <a:lnTo>
                    <a:pt x="167" y="1891"/>
                  </a:lnTo>
                  <a:lnTo>
                    <a:pt x="164" y="1894"/>
                  </a:lnTo>
                  <a:lnTo>
                    <a:pt x="159" y="1895"/>
                  </a:lnTo>
                  <a:lnTo>
                    <a:pt x="153" y="1895"/>
                  </a:lnTo>
                  <a:lnTo>
                    <a:pt x="145" y="1894"/>
                  </a:lnTo>
                  <a:lnTo>
                    <a:pt x="137" y="1892"/>
                  </a:lnTo>
                  <a:lnTo>
                    <a:pt x="131" y="1883"/>
                  </a:lnTo>
                  <a:lnTo>
                    <a:pt x="126" y="1873"/>
                  </a:lnTo>
                  <a:lnTo>
                    <a:pt x="120" y="1867"/>
                  </a:lnTo>
                  <a:lnTo>
                    <a:pt x="112" y="1863"/>
                  </a:lnTo>
                  <a:lnTo>
                    <a:pt x="100" y="1867"/>
                  </a:lnTo>
                  <a:lnTo>
                    <a:pt x="92" y="1869"/>
                  </a:lnTo>
                  <a:lnTo>
                    <a:pt x="87" y="1867"/>
                  </a:lnTo>
                  <a:lnTo>
                    <a:pt x="83" y="1864"/>
                  </a:lnTo>
                  <a:lnTo>
                    <a:pt x="80" y="1861"/>
                  </a:lnTo>
                  <a:lnTo>
                    <a:pt x="48" y="1810"/>
                  </a:lnTo>
                  <a:lnTo>
                    <a:pt x="41" y="1811"/>
                  </a:lnTo>
                  <a:lnTo>
                    <a:pt x="33" y="1810"/>
                  </a:lnTo>
                  <a:lnTo>
                    <a:pt x="27" y="1807"/>
                  </a:lnTo>
                  <a:lnTo>
                    <a:pt x="20" y="1800"/>
                  </a:lnTo>
                  <a:lnTo>
                    <a:pt x="14" y="1793"/>
                  </a:lnTo>
                  <a:lnTo>
                    <a:pt x="10" y="1783"/>
                  </a:lnTo>
                  <a:lnTo>
                    <a:pt x="0" y="1760"/>
                  </a:lnTo>
                  <a:lnTo>
                    <a:pt x="13" y="1727"/>
                  </a:lnTo>
                  <a:lnTo>
                    <a:pt x="24" y="1695"/>
                  </a:lnTo>
                  <a:close/>
                  <a:moveTo>
                    <a:pt x="16" y="1720"/>
                  </a:moveTo>
                  <a:lnTo>
                    <a:pt x="80" y="1766"/>
                  </a:lnTo>
                  <a:lnTo>
                    <a:pt x="117" y="1763"/>
                  </a:lnTo>
                  <a:lnTo>
                    <a:pt x="84" y="1771"/>
                  </a:lnTo>
                  <a:lnTo>
                    <a:pt x="100" y="1793"/>
                  </a:lnTo>
                  <a:lnTo>
                    <a:pt x="136" y="1796"/>
                  </a:lnTo>
                  <a:lnTo>
                    <a:pt x="104" y="1799"/>
                  </a:lnTo>
                  <a:lnTo>
                    <a:pt x="153" y="1867"/>
                  </a:lnTo>
                  <a:lnTo>
                    <a:pt x="103" y="1810"/>
                  </a:lnTo>
                  <a:lnTo>
                    <a:pt x="101" y="1841"/>
                  </a:lnTo>
                  <a:lnTo>
                    <a:pt x="95" y="1797"/>
                  </a:lnTo>
                  <a:lnTo>
                    <a:pt x="76" y="1771"/>
                  </a:lnTo>
                  <a:lnTo>
                    <a:pt x="73" y="1810"/>
                  </a:lnTo>
                  <a:lnTo>
                    <a:pt x="70" y="1769"/>
                  </a:lnTo>
                  <a:lnTo>
                    <a:pt x="13" y="1727"/>
                  </a:lnTo>
                  <a:lnTo>
                    <a:pt x="16" y="1720"/>
                  </a:lnTo>
                  <a:close/>
                  <a:moveTo>
                    <a:pt x="238" y="1738"/>
                  </a:moveTo>
                  <a:lnTo>
                    <a:pt x="238" y="1738"/>
                  </a:lnTo>
                  <a:lnTo>
                    <a:pt x="241" y="1746"/>
                  </a:lnTo>
                  <a:lnTo>
                    <a:pt x="241" y="1754"/>
                  </a:lnTo>
                  <a:lnTo>
                    <a:pt x="241" y="1768"/>
                  </a:lnTo>
                  <a:lnTo>
                    <a:pt x="238" y="1782"/>
                  </a:lnTo>
                  <a:lnTo>
                    <a:pt x="235" y="1786"/>
                  </a:lnTo>
                  <a:lnTo>
                    <a:pt x="232" y="1790"/>
                  </a:lnTo>
                  <a:lnTo>
                    <a:pt x="227" y="1793"/>
                  </a:lnTo>
                  <a:lnTo>
                    <a:pt x="221" y="1793"/>
                  </a:lnTo>
                  <a:lnTo>
                    <a:pt x="215" y="1791"/>
                  </a:lnTo>
                  <a:lnTo>
                    <a:pt x="209" y="1788"/>
                  </a:lnTo>
                  <a:lnTo>
                    <a:pt x="202" y="1783"/>
                  </a:lnTo>
                  <a:lnTo>
                    <a:pt x="198" y="1776"/>
                  </a:lnTo>
                  <a:lnTo>
                    <a:pt x="193" y="1768"/>
                  </a:lnTo>
                  <a:lnTo>
                    <a:pt x="188" y="1760"/>
                  </a:lnTo>
                  <a:lnTo>
                    <a:pt x="185" y="1752"/>
                  </a:lnTo>
                  <a:lnTo>
                    <a:pt x="184" y="1745"/>
                  </a:lnTo>
                  <a:lnTo>
                    <a:pt x="198" y="1743"/>
                  </a:lnTo>
                  <a:lnTo>
                    <a:pt x="238" y="1738"/>
                  </a:lnTo>
                  <a:close/>
                  <a:moveTo>
                    <a:pt x="24" y="1580"/>
                  </a:moveTo>
                  <a:lnTo>
                    <a:pt x="24" y="1580"/>
                  </a:lnTo>
                  <a:lnTo>
                    <a:pt x="31" y="1570"/>
                  </a:lnTo>
                  <a:lnTo>
                    <a:pt x="38" y="1566"/>
                  </a:lnTo>
                  <a:lnTo>
                    <a:pt x="42" y="1564"/>
                  </a:lnTo>
                  <a:lnTo>
                    <a:pt x="47" y="1566"/>
                  </a:lnTo>
                  <a:lnTo>
                    <a:pt x="52" y="1570"/>
                  </a:lnTo>
                  <a:lnTo>
                    <a:pt x="55" y="1577"/>
                  </a:lnTo>
                  <a:lnTo>
                    <a:pt x="61" y="1592"/>
                  </a:lnTo>
                  <a:lnTo>
                    <a:pt x="64" y="1597"/>
                  </a:lnTo>
                  <a:lnTo>
                    <a:pt x="52" y="1598"/>
                  </a:lnTo>
                  <a:lnTo>
                    <a:pt x="20" y="1602"/>
                  </a:lnTo>
                  <a:lnTo>
                    <a:pt x="16" y="1603"/>
                  </a:lnTo>
                  <a:lnTo>
                    <a:pt x="14" y="1602"/>
                  </a:lnTo>
                  <a:lnTo>
                    <a:pt x="17" y="1591"/>
                  </a:lnTo>
                  <a:lnTo>
                    <a:pt x="24" y="1580"/>
                  </a:lnTo>
                  <a:close/>
                  <a:moveTo>
                    <a:pt x="61" y="1477"/>
                  </a:moveTo>
                  <a:lnTo>
                    <a:pt x="61" y="1477"/>
                  </a:lnTo>
                  <a:lnTo>
                    <a:pt x="140" y="1466"/>
                  </a:lnTo>
                  <a:lnTo>
                    <a:pt x="137" y="1479"/>
                  </a:lnTo>
                  <a:lnTo>
                    <a:pt x="137" y="1485"/>
                  </a:lnTo>
                  <a:lnTo>
                    <a:pt x="139" y="1487"/>
                  </a:lnTo>
                  <a:lnTo>
                    <a:pt x="137" y="1488"/>
                  </a:lnTo>
                  <a:lnTo>
                    <a:pt x="129" y="1496"/>
                  </a:lnTo>
                  <a:lnTo>
                    <a:pt x="114" y="1511"/>
                  </a:lnTo>
                  <a:lnTo>
                    <a:pt x="114" y="1474"/>
                  </a:lnTo>
                  <a:lnTo>
                    <a:pt x="106" y="1511"/>
                  </a:lnTo>
                  <a:lnTo>
                    <a:pt x="75" y="1491"/>
                  </a:lnTo>
                  <a:lnTo>
                    <a:pt x="104" y="1524"/>
                  </a:lnTo>
                  <a:lnTo>
                    <a:pt x="103" y="1546"/>
                  </a:lnTo>
                  <a:lnTo>
                    <a:pt x="75" y="1535"/>
                  </a:lnTo>
                  <a:lnTo>
                    <a:pt x="100" y="1558"/>
                  </a:lnTo>
                  <a:lnTo>
                    <a:pt x="106" y="1567"/>
                  </a:lnTo>
                  <a:lnTo>
                    <a:pt x="106" y="1594"/>
                  </a:lnTo>
                  <a:lnTo>
                    <a:pt x="98" y="1594"/>
                  </a:lnTo>
                  <a:lnTo>
                    <a:pt x="86" y="1595"/>
                  </a:lnTo>
                  <a:lnTo>
                    <a:pt x="84" y="1595"/>
                  </a:lnTo>
                  <a:lnTo>
                    <a:pt x="80" y="1591"/>
                  </a:lnTo>
                  <a:lnTo>
                    <a:pt x="75" y="1584"/>
                  </a:lnTo>
                  <a:lnTo>
                    <a:pt x="73" y="1578"/>
                  </a:lnTo>
                  <a:lnTo>
                    <a:pt x="73" y="1569"/>
                  </a:lnTo>
                  <a:lnTo>
                    <a:pt x="66" y="1558"/>
                  </a:lnTo>
                  <a:lnTo>
                    <a:pt x="62" y="1553"/>
                  </a:lnTo>
                  <a:lnTo>
                    <a:pt x="62" y="1550"/>
                  </a:lnTo>
                  <a:lnTo>
                    <a:pt x="62" y="1547"/>
                  </a:lnTo>
                  <a:lnTo>
                    <a:pt x="64" y="1544"/>
                  </a:lnTo>
                  <a:lnTo>
                    <a:pt x="67" y="1543"/>
                  </a:lnTo>
                  <a:lnTo>
                    <a:pt x="72" y="1541"/>
                  </a:lnTo>
                  <a:lnTo>
                    <a:pt x="66" y="1533"/>
                  </a:lnTo>
                  <a:lnTo>
                    <a:pt x="62" y="1524"/>
                  </a:lnTo>
                  <a:lnTo>
                    <a:pt x="59" y="1516"/>
                  </a:lnTo>
                  <a:lnTo>
                    <a:pt x="58" y="1508"/>
                  </a:lnTo>
                  <a:lnTo>
                    <a:pt x="58" y="1501"/>
                  </a:lnTo>
                  <a:lnTo>
                    <a:pt x="58" y="1493"/>
                  </a:lnTo>
                  <a:lnTo>
                    <a:pt x="61" y="1477"/>
                  </a:lnTo>
                  <a:close/>
                  <a:moveTo>
                    <a:pt x="136" y="1494"/>
                  </a:moveTo>
                  <a:lnTo>
                    <a:pt x="136" y="1494"/>
                  </a:lnTo>
                  <a:lnTo>
                    <a:pt x="134" y="1504"/>
                  </a:lnTo>
                  <a:lnTo>
                    <a:pt x="134" y="1513"/>
                  </a:lnTo>
                  <a:lnTo>
                    <a:pt x="131" y="1516"/>
                  </a:lnTo>
                  <a:lnTo>
                    <a:pt x="131" y="1518"/>
                  </a:lnTo>
                  <a:lnTo>
                    <a:pt x="129" y="1521"/>
                  </a:lnTo>
                  <a:lnTo>
                    <a:pt x="128" y="1524"/>
                  </a:lnTo>
                  <a:lnTo>
                    <a:pt x="128" y="1527"/>
                  </a:lnTo>
                  <a:lnTo>
                    <a:pt x="128" y="1530"/>
                  </a:lnTo>
                  <a:lnTo>
                    <a:pt x="128" y="1532"/>
                  </a:lnTo>
                  <a:lnTo>
                    <a:pt x="129" y="1538"/>
                  </a:lnTo>
                  <a:lnTo>
                    <a:pt x="129" y="1539"/>
                  </a:lnTo>
                  <a:lnTo>
                    <a:pt x="126" y="1549"/>
                  </a:lnTo>
                  <a:lnTo>
                    <a:pt x="122" y="1550"/>
                  </a:lnTo>
                  <a:lnTo>
                    <a:pt x="109" y="1555"/>
                  </a:lnTo>
                  <a:lnTo>
                    <a:pt x="114" y="1524"/>
                  </a:lnTo>
                  <a:lnTo>
                    <a:pt x="129" y="1501"/>
                  </a:lnTo>
                  <a:lnTo>
                    <a:pt x="136" y="1494"/>
                  </a:lnTo>
                  <a:close/>
                  <a:moveTo>
                    <a:pt x="123" y="1557"/>
                  </a:moveTo>
                  <a:lnTo>
                    <a:pt x="123" y="1557"/>
                  </a:lnTo>
                  <a:lnTo>
                    <a:pt x="122" y="1574"/>
                  </a:lnTo>
                  <a:lnTo>
                    <a:pt x="123" y="1594"/>
                  </a:lnTo>
                  <a:lnTo>
                    <a:pt x="112" y="1594"/>
                  </a:lnTo>
                  <a:lnTo>
                    <a:pt x="111" y="1566"/>
                  </a:lnTo>
                  <a:lnTo>
                    <a:pt x="122" y="1557"/>
                  </a:lnTo>
                  <a:lnTo>
                    <a:pt x="123" y="1557"/>
                  </a:lnTo>
                  <a:close/>
                  <a:moveTo>
                    <a:pt x="506" y="1729"/>
                  </a:moveTo>
                  <a:lnTo>
                    <a:pt x="506" y="1729"/>
                  </a:lnTo>
                  <a:lnTo>
                    <a:pt x="515" y="1741"/>
                  </a:lnTo>
                  <a:lnTo>
                    <a:pt x="521" y="1755"/>
                  </a:lnTo>
                  <a:lnTo>
                    <a:pt x="526" y="1768"/>
                  </a:lnTo>
                  <a:lnTo>
                    <a:pt x="528" y="1776"/>
                  </a:lnTo>
                  <a:lnTo>
                    <a:pt x="528" y="1782"/>
                  </a:lnTo>
                  <a:lnTo>
                    <a:pt x="524" y="1790"/>
                  </a:lnTo>
                  <a:lnTo>
                    <a:pt x="521" y="1794"/>
                  </a:lnTo>
                  <a:lnTo>
                    <a:pt x="517" y="1797"/>
                  </a:lnTo>
                  <a:lnTo>
                    <a:pt x="514" y="1799"/>
                  </a:lnTo>
                  <a:lnTo>
                    <a:pt x="507" y="1799"/>
                  </a:lnTo>
                  <a:lnTo>
                    <a:pt x="503" y="1797"/>
                  </a:lnTo>
                  <a:lnTo>
                    <a:pt x="492" y="1791"/>
                  </a:lnTo>
                  <a:lnTo>
                    <a:pt x="481" y="1797"/>
                  </a:lnTo>
                  <a:lnTo>
                    <a:pt x="472" y="1800"/>
                  </a:lnTo>
                  <a:lnTo>
                    <a:pt x="462" y="1800"/>
                  </a:lnTo>
                  <a:lnTo>
                    <a:pt x="454" y="1799"/>
                  </a:lnTo>
                  <a:lnTo>
                    <a:pt x="448" y="1794"/>
                  </a:lnTo>
                  <a:lnTo>
                    <a:pt x="440" y="1788"/>
                  </a:lnTo>
                  <a:lnTo>
                    <a:pt x="436" y="1780"/>
                  </a:lnTo>
                  <a:lnTo>
                    <a:pt x="430" y="1771"/>
                  </a:lnTo>
                  <a:lnTo>
                    <a:pt x="419" y="1774"/>
                  </a:lnTo>
                  <a:lnTo>
                    <a:pt x="414" y="1774"/>
                  </a:lnTo>
                  <a:lnTo>
                    <a:pt x="409" y="1774"/>
                  </a:lnTo>
                  <a:lnTo>
                    <a:pt x="402" y="1769"/>
                  </a:lnTo>
                  <a:lnTo>
                    <a:pt x="394" y="1762"/>
                  </a:lnTo>
                  <a:lnTo>
                    <a:pt x="383" y="1741"/>
                  </a:lnTo>
                  <a:lnTo>
                    <a:pt x="374" y="1721"/>
                  </a:lnTo>
                  <a:lnTo>
                    <a:pt x="372" y="1723"/>
                  </a:lnTo>
                  <a:lnTo>
                    <a:pt x="367" y="1715"/>
                  </a:lnTo>
                  <a:lnTo>
                    <a:pt x="358" y="1703"/>
                  </a:lnTo>
                  <a:lnTo>
                    <a:pt x="349" y="1689"/>
                  </a:lnTo>
                  <a:lnTo>
                    <a:pt x="341" y="1679"/>
                  </a:lnTo>
                  <a:lnTo>
                    <a:pt x="347" y="1682"/>
                  </a:lnTo>
                  <a:lnTo>
                    <a:pt x="356" y="1684"/>
                  </a:lnTo>
                  <a:lnTo>
                    <a:pt x="363" y="1684"/>
                  </a:lnTo>
                  <a:lnTo>
                    <a:pt x="367" y="1684"/>
                  </a:lnTo>
                  <a:lnTo>
                    <a:pt x="372" y="1682"/>
                  </a:lnTo>
                  <a:lnTo>
                    <a:pt x="391" y="1692"/>
                  </a:lnTo>
                  <a:lnTo>
                    <a:pt x="414" y="1738"/>
                  </a:lnTo>
                  <a:lnTo>
                    <a:pt x="408" y="1704"/>
                  </a:lnTo>
                  <a:lnTo>
                    <a:pt x="412" y="1706"/>
                  </a:lnTo>
                  <a:lnTo>
                    <a:pt x="419" y="1709"/>
                  </a:lnTo>
                  <a:lnTo>
                    <a:pt x="428" y="1710"/>
                  </a:lnTo>
                  <a:lnTo>
                    <a:pt x="442" y="1720"/>
                  </a:lnTo>
                  <a:lnTo>
                    <a:pt x="451" y="1768"/>
                  </a:lnTo>
                  <a:lnTo>
                    <a:pt x="451" y="1726"/>
                  </a:lnTo>
                  <a:lnTo>
                    <a:pt x="507" y="1771"/>
                  </a:lnTo>
                  <a:lnTo>
                    <a:pt x="462" y="1721"/>
                  </a:lnTo>
                  <a:lnTo>
                    <a:pt x="465" y="1721"/>
                  </a:lnTo>
                  <a:lnTo>
                    <a:pt x="470" y="1723"/>
                  </a:lnTo>
                  <a:lnTo>
                    <a:pt x="479" y="1726"/>
                  </a:lnTo>
                  <a:lnTo>
                    <a:pt x="496" y="1729"/>
                  </a:lnTo>
                  <a:lnTo>
                    <a:pt x="506" y="1729"/>
                  </a:lnTo>
                  <a:close/>
                  <a:moveTo>
                    <a:pt x="445" y="1710"/>
                  </a:moveTo>
                  <a:lnTo>
                    <a:pt x="451" y="1713"/>
                  </a:lnTo>
                  <a:lnTo>
                    <a:pt x="454" y="1713"/>
                  </a:lnTo>
                  <a:lnTo>
                    <a:pt x="451" y="1709"/>
                  </a:lnTo>
                  <a:lnTo>
                    <a:pt x="445" y="1710"/>
                  </a:lnTo>
                  <a:close/>
                  <a:moveTo>
                    <a:pt x="605" y="1644"/>
                  </a:moveTo>
                  <a:lnTo>
                    <a:pt x="605" y="1644"/>
                  </a:lnTo>
                  <a:lnTo>
                    <a:pt x="610" y="1650"/>
                  </a:lnTo>
                  <a:lnTo>
                    <a:pt x="615" y="1656"/>
                  </a:lnTo>
                  <a:lnTo>
                    <a:pt x="618" y="1662"/>
                  </a:lnTo>
                  <a:lnTo>
                    <a:pt x="618" y="1670"/>
                  </a:lnTo>
                  <a:lnTo>
                    <a:pt x="618" y="1685"/>
                  </a:lnTo>
                  <a:lnTo>
                    <a:pt x="615" y="1698"/>
                  </a:lnTo>
                  <a:lnTo>
                    <a:pt x="612" y="1703"/>
                  </a:lnTo>
                  <a:lnTo>
                    <a:pt x="608" y="1707"/>
                  </a:lnTo>
                  <a:lnTo>
                    <a:pt x="604" y="1709"/>
                  </a:lnTo>
                  <a:lnTo>
                    <a:pt x="598" y="1710"/>
                  </a:lnTo>
                  <a:lnTo>
                    <a:pt x="593" y="1709"/>
                  </a:lnTo>
                  <a:lnTo>
                    <a:pt x="587" y="1706"/>
                  </a:lnTo>
                  <a:lnTo>
                    <a:pt x="580" y="1701"/>
                  </a:lnTo>
                  <a:lnTo>
                    <a:pt x="576" y="1695"/>
                  </a:lnTo>
                  <a:lnTo>
                    <a:pt x="570" y="1687"/>
                  </a:lnTo>
                  <a:lnTo>
                    <a:pt x="566" y="1679"/>
                  </a:lnTo>
                  <a:lnTo>
                    <a:pt x="563" y="1671"/>
                  </a:lnTo>
                  <a:lnTo>
                    <a:pt x="560" y="1664"/>
                  </a:lnTo>
                  <a:lnTo>
                    <a:pt x="571" y="1661"/>
                  </a:lnTo>
                  <a:lnTo>
                    <a:pt x="582" y="1656"/>
                  </a:lnTo>
                  <a:lnTo>
                    <a:pt x="588" y="1653"/>
                  </a:lnTo>
                  <a:lnTo>
                    <a:pt x="604" y="1645"/>
                  </a:lnTo>
                  <a:lnTo>
                    <a:pt x="605" y="1644"/>
                  </a:lnTo>
                  <a:close/>
                  <a:moveTo>
                    <a:pt x="456" y="1581"/>
                  </a:moveTo>
                  <a:lnTo>
                    <a:pt x="490" y="1561"/>
                  </a:lnTo>
                  <a:lnTo>
                    <a:pt x="467" y="1589"/>
                  </a:lnTo>
                  <a:lnTo>
                    <a:pt x="518" y="1597"/>
                  </a:lnTo>
                  <a:lnTo>
                    <a:pt x="549" y="1584"/>
                  </a:lnTo>
                  <a:lnTo>
                    <a:pt x="531" y="1602"/>
                  </a:lnTo>
                  <a:lnTo>
                    <a:pt x="576" y="1622"/>
                  </a:lnTo>
                  <a:lnTo>
                    <a:pt x="524" y="1608"/>
                  </a:lnTo>
                  <a:lnTo>
                    <a:pt x="514" y="1608"/>
                  </a:lnTo>
                  <a:lnTo>
                    <a:pt x="538" y="1644"/>
                  </a:lnTo>
                  <a:lnTo>
                    <a:pt x="500" y="1611"/>
                  </a:lnTo>
                  <a:lnTo>
                    <a:pt x="476" y="1606"/>
                  </a:lnTo>
                  <a:lnTo>
                    <a:pt x="495" y="1637"/>
                  </a:lnTo>
                  <a:lnTo>
                    <a:pt x="451" y="1592"/>
                  </a:lnTo>
                  <a:lnTo>
                    <a:pt x="388" y="1572"/>
                  </a:lnTo>
                  <a:lnTo>
                    <a:pt x="456" y="1581"/>
                  </a:lnTo>
                  <a:close/>
                  <a:moveTo>
                    <a:pt x="294" y="1603"/>
                  </a:moveTo>
                  <a:lnTo>
                    <a:pt x="294" y="1603"/>
                  </a:lnTo>
                  <a:lnTo>
                    <a:pt x="294" y="1606"/>
                  </a:lnTo>
                  <a:lnTo>
                    <a:pt x="297" y="1609"/>
                  </a:lnTo>
                  <a:lnTo>
                    <a:pt x="299" y="1614"/>
                  </a:lnTo>
                  <a:lnTo>
                    <a:pt x="300" y="1617"/>
                  </a:lnTo>
                  <a:lnTo>
                    <a:pt x="300" y="1623"/>
                  </a:lnTo>
                  <a:lnTo>
                    <a:pt x="285" y="1622"/>
                  </a:lnTo>
                  <a:lnTo>
                    <a:pt x="265" y="1619"/>
                  </a:lnTo>
                  <a:lnTo>
                    <a:pt x="243" y="1614"/>
                  </a:lnTo>
                  <a:lnTo>
                    <a:pt x="241" y="1612"/>
                  </a:lnTo>
                  <a:lnTo>
                    <a:pt x="240" y="1611"/>
                  </a:lnTo>
                  <a:lnTo>
                    <a:pt x="241" y="1603"/>
                  </a:lnTo>
                  <a:lnTo>
                    <a:pt x="244" y="1597"/>
                  </a:lnTo>
                  <a:lnTo>
                    <a:pt x="249" y="1591"/>
                  </a:lnTo>
                  <a:lnTo>
                    <a:pt x="255" y="1588"/>
                  </a:lnTo>
                  <a:lnTo>
                    <a:pt x="255" y="1589"/>
                  </a:lnTo>
                  <a:lnTo>
                    <a:pt x="255" y="1588"/>
                  </a:lnTo>
                  <a:lnTo>
                    <a:pt x="262" y="1586"/>
                  </a:lnTo>
                  <a:lnTo>
                    <a:pt x="248" y="1572"/>
                  </a:lnTo>
                  <a:lnTo>
                    <a:pt x="246" y="1572"/>
                  </a:lnTo>
                  <a:lnTo>
                    <a:pt x="243" y="1574"/>
                  </a:lnTo>
                  <a:lnTo>
                    <a:pt x="238" y="1577"/>
                  </a:lnTo>
                  <a:lnTo>
                    <a:pt x="210" y="1588"/>
                  </a:lnTo>
                  <a:lnTo>
                    <a:pt x="182" y="1598"/>
                  </a:lnTo>
                  <a:lnTo>
                    <a:pt x="176" y="1598"/>
                  </a:lnTo>
                  <a:lnTo>
                    <a:pt x="162" y="1597"/>
                  </a:lnTo>
                  <a:lnTo>
                    <a:pt x="150" y="1595"/>
                  </a:lnTo>
                  <a:lnTo>
                    <a:pt x="142" y="1595"/>
                  </a:lnTo>
                  <a:lnTo>
                    <a:pt x="153" y="1588"/>
                  </a:lnTo>
                  <a:lnTo>
                    <a:pt x="154" y="1586"/>
                  </a:lnTo>
                  <a:lnTo>
                    <a:pt x="157" y="1583"/>
                  </a:lnTo>
                  <a:lnTo>
                    <a:pt x="167" y="1578"/>
                  </a:lnTo>
                  <a:lnTo>
                    <a:pt x="195" y="1566"/>
                  </a:lnTo>
                  <a:lnTo>
                    <a:pt x="224" y="1555"/>
                  </a:lnTo>
                  <a:lnTo>
                    <a:pt x="234" y="1550"/>
                  </a:lnTo>
                  <a:lnTo>
                    <a:pt x="240" y="1547"/>
                  </a:lnTo>
                  <a:lnTo>
                    <a:pt x="271" y="1516"/>
                  </a:lnTo>
                  <a:lnTo>
                    <a:pt x="277" y="1521"/>
                  </a:lnTo>
                  <a:lnTo>
                    <a:pt x="286" y="1524"/>
                  </a:lnTo>
                  <a:lnTo>
                    <a:pt x="299" y="1524"/>
                  </a:lnTo>
                  <a:lnTo>
                    <a:pt x="313" y="1521"/>
                  </a:lnTo>
                  <a:lnTo>
                    <a:pt x="336" y="1513"/>
                  </a:lnTo>
                  <a:lnTo>
                    <a:pt x="360" y="1505"/>
                  </a:lnTo>
                  <a:lnTo>
                    <a:pt x="381" y="1499"/>
                  </a:lnTo>
                  <a:lnTo>
                    <a:pt x="405" y="1496"/>
                  </a:lnTo>
                  <a:lnTo>
                    <a:pt x="426" y="1493"/>
                  </a:lnTo>
                  <a:lnTo>
                    <a:pt x="448" y="1491"/>
                  </a:lnTo>
                  <a:lnTo>
                    <a:pt x="470" y="1491"/>
                  </a:lnTo>
                  <a:lnTo>
                    <a:pt x="493" y="1491"/>
                  </a:lnTo>
                  <a:lnTo>
                    <a:pt x="535" y="1496"/>
                  </a:lnTo>
                  <a:lnTo>
                    <a:pt x="577" y="1501"/>
                  </a:lnTo>
                  <a:lnTo>
                    <a:pt x="618" y="1505"/>
                  </a:lnTo>
                  <a:lnTo>
                    <a:pt x="657" y="1510"/>
                  </a:lnTo>
                  <a:lnTo>
                    <a:pt x="658" y="1510"/>
                  </a:lnTo>
                  <a:lnTo>
                    <a:pt x="711" y="1502"/>
                  </a:lnTo>
                  <a:lnTo>
                    <a:pt x="714" y="1502"/>
                  </a:lnTo>
                  <a:lnTo>
                    <a:pt x="717" y="1502"/>
                  </a:lnTo>
                  <a:lnTo>
                    <a:pt x="722" y="1505"/>
                  </a:lnTo>
                  <a:lnTo>
                    <a:pt x="724" y="1510"/>
                  </a:lnTo>
                  <a:lnTo>
                    <a:pt x="724" y="1515"/>
                  </a:lnTo>
                  <a:lnTo>
                    <a:pt x="714" y="1521"/>
                  </a:lnTo>
                  <a:lnTo>
                    <a:pt x="713" y="1522"/>
                  </a:lnTo>
                  <a:lnTo>
                    <a:pt x="714" y="1524"/>
                  </a:lnTo>
                  <a:lnTo>
                    <a:pt x="725" y="1522"/>
                  </a:lnTo>
                  <a:lnTo>
                    <a:pt x="741" y="1519"/>
                  </a:lnTo>
                  <a:lnTo>
                    <a:pt x="750" y="1518"/>
                  </a:lnTo>
                  <a:lnTo>
                    <a:pt x="761" y="1518"/>
                  </a:lnTo>
                  <a:lnTo>
                    <a:pt x="784" y="1519"/>
                  </a:lnTo>
                  <a:lnTo>
                    <a:pt x="794" y="1521"/>
                  </a:lnTo>
                  <a:lnTo>
                    <a:pt x="801" y="1524"/>
                  </a:lnTo>
                  <a:lnTo>
                    <a:pt x="808" y="1530"/>
                  </a:lnTo>
                  <a:lnTo>
                    <a:pt x="812" y="1538"/>
                  </a:lnTo>
                  <a:lnTo>
                    <a:pt x="811" y="1544"/>
                  </a:lnTo>
                  <a:lnTo>
                    <a:pt x="808" y="1547"/>
                  </a:lnTo>
                  <a:lnTo>
                    <a:pt x="804" y="1552"/>
                  </a:lnTo>
                  <a:lnTo>
                    <a:pt x="806" y="1550"/>
                  </a:lnTo>
                  <a:lnTo>
                    <a:pt x="811" y="1547"/>
                  </a:lnTo>
                  <a:lnTo>
                    <a:pt x="817" y="1546"/>
                  </a:lnTo>
                  <a:lnTo>
                    <a:pt x="823" y="1546"/>
                  </a:lnTo>
                  <a:lnTo>
                    <a:pt x="826" y="1546"/>
                  </a:lnTo>
                  <a:lnTo>
                    <a:pt x="831" y="1544"/>
                  </a:lnTo>
                  <a:lnTo>
                    <a:pt x="836" y="1544"/>
                  </a:lnTo>
                  <a:lnTo>
                    <a:pt x="839" y="1544"/>
                  </a:lnTo>
                  <a:lnTo>
                    <a:pt x="843" y="1546"/>
                  </a:lnTo>
                  <a:lnTo>
                    <a:pt x="848" y="1547"/>
                  </a:lnTo>
                  <a:lnTo>
                    <a:pt x="851" y="1550"/>
                  </a:lnTo>
                  <a:lnTo>
                    <a:pt x="851" y="1555"/>
                  </a:lnTo>
                  <a:lnTo>
                    <a:pt x="851" y="1564"/>
                  </a:lnTo>
                  <a:lnTo>
                    <a:pt x="850" y="1578"/>
                  </a:lnTo>
                  <a:lnTo>
                    <a:pt x="853" y="1583"/>
                  </a:lnTo>
                  <a:lnTo>
                    <a:pt x="857" y="1586"/>
                  </a:lnTo>
                  <a:lnTo>
                    <a:pt x="867" y="1589"/>
                  </a:lnTo>
                  <a:lnTo>
                    <a:pt x="874" y="1592"/>
                  </a:lnTo>
                  <a:lnTo>
                    <a:pt x="878" y="1594"/>
                  </a:lnTo>
                  <a:lnTo>
                    <a:pt x="878" y="1595"/>
                  </a:lnTo>
                  <a:lnTo>
                    <a:pt x="879" y="1600"/>
                  </a:lnTo>
                  <a:lnTo>
                    <a:pt x="879" y="1605"/>
                  </a:lnTo>
                  <a:lnTo>
                    <a:pt x="878" y="1609"/>
                  </a:lnTo>
                  <a:lnTo>
                    <a:pt x="876" y="1614"/>
                  </a:lnTo>
                  <a:lnTo>
                    <a:pt x="873" y="1619"/>
                  </a:lnTo>
                  <a:lnTo>
                    <a:pt x="868" y="1620"/>
                  </a:lnTo>
                  <a:lnTo>
                    <a:pt x="860" y="1622"/>
                  </a:lnTo>
                  <a:lnTo>
                    <a:pt x="853" y="1620"/>
                  </a:lnTo>
                  <a:lnTo>
                    <a:pt x="854" y="1620"/>
                  </a:lnTo>
                  <a:lnTo>
                    <a:pt x="859" y="1623"/>
                  </a:lnTo>
                  <a:lnTo>
                    <a:pt x="865" y="1630"/>
                  </a:lnTo>
                  <a:lnTo>
                    <a:pt x="870" y="1637"/>
                  </a:lnTo>
                  <a:lnTo>
                    <a:pt x="874" y="1645"/>
                  </a:lnTo>
                  <a:lnTo>
                    <a:pt x="874" y="1650"/>
                  </a:lnTo>
                  <a:lnTo>
                    <a:pt x="874" y="1653"/>
                  </a:lnTo>
                  <a:lnTo>
                    <a:pt x="873" y="1656"/>
                  </a:lnTo>
                  <a:lnTo>
                    <a:pt x="870" y="1659"/>
                  </a:lnTo>
                  <a:lnTo>
                    <a:pt x="865" y="1662"/>
                  </a:lnTo>
                  <a:lnTo>
                    <a:pt x="859" y="1665"/>
                  </a:lnTo>
                  <a:lnTo>
                    <a:pt x="853" y="1664"/>
                  </a:lnTo>
                  <a:lnTo>
                    <a:pt x="846" y="1662"/>
                  </a:lnTo>
                  <a:lnTo>
                    <a:pt x="837" y="1657"/>
                  </a:lnTo>
                  <a:lnTo>
                    <a:pt x="832" y="1654"/>
                  </a:lnTo>
                  <a:lnTo>
                    <a:pt x="829" y="1653"/>
                  </a:lnTo>
                  <a:lnTo>
                    <a:pt x="823" y="1653"/>
                  </a:lnTo>
                  <a:lnTo>
                    <a:pt x="818" y="1661"/>
                  </a:lnTo>
                  <a:lnTo>
                    <a:pt x="814" y="1668"/>
                  </a:lnTo>
                  <a:lnTo>
                    <a:pt x="809" y="1671"/>
                  </a:lnTo>
                  <a:lnTo>
                    <a:pt x="803" y="1673"/>
                  </a:lnTo>
                  <a:lnTo>
                    <a:pt x="797" y="1673"/>
                  </a:lnTo>
                  <a:lnTo>
                    <a:pt x="789" y="1668"/>
                  </a:lnTo>
                  <a:lnTo>
                    <a:pt x="783" y="1659"/>
                  </a:lnTo>
                  <a:lnTo>
                    <a:pt x="776" y="1647"/>
                  </a:lnTo>
                  <a:lnTo>
                    <a:pt x="769" y="1651"/>
                  </a:lnTo>
                  <a:lnTo>
                    <a:pt x="761" y="1654"/>
                  </a:lnTo>
                  <a:lnTo>
                    <a:pt x="752" y="1654"/>
                  </a:lnTo>
                  <a:lnTo>
                    <a:pt x="744" y="1651"/>
                  </a:lnTo>
                  <a:lnTo>
                    <a:pt x="736" y="1647"/>
                  </a:lnTo>
                  <a:lnTo>
                    <a:pt x="730" y="1637"/>
                  </a:lnTo>
                  <a:lnTo>
                    <a:pt x="725" y="1628"/>
                  </a:lnTo>
                  <a:lnTo>
                    <a:pt x="724" y="1614"/>
                  </a:lnTo>
                  <a:lnTo>
                    <a:pt x="714" y="1620"/>
                  </a:lnTo>
                  <a:lnTo>
                    <a:pt x="710" y="1622"/>
                  </a:lnTo>
                  <a:lnTo>
                    <a:pt x="705" y="1622"/>
                  </a:lnTo>
                  <a:lnTo>
                    <a:pt x="697" y="1620"/>
                  </a:lnTo>
                  <a:lnTo>
                    <a:pt x="691" y="1614"/>
                  </a:lnTo>
                  <a:lnTo>
                    <a:pt x="686" y="1606"/>
                  </a:lnTo>
                  <a:lnTo>
                    <a:pt x="683" y="1597"/>
                  </a:lnTo>
                  <a:lnTo>
                    <a:pt x="683" y="1584"/>
                  </a:lnTo>
                  <a:lnTo>
                    <a:pt x="685" y="1570"/>
                  </a:lnTo>
                  <a:lnTo>
                    <a:pt x="677" y="1569"/>
                  </a:lnTo>
                  <a:lnTo>
                    <a:pt x="674" y="1566"/>
                  </a:lnTo>
                  <a:lnTo>
                    <a:pt x="672" y="1563"/>
                  </a:lnTo>
                  <a:lnTo>
                    <a:pt x="672" y="1560"/>
                  </a:lnTo>
                  <a:lnTo>
                    <a:pt x="672" y="1552"/>
                  </a:lnTo>
                  <a:lnTo>
                    <a:pt x="674" y="1541"/>
                  </a:lnTo>
                  <a:lnTo>
                    <a:pt x="671" y="1536"/>
                  </a:lnTo>
                  <a:lnTo>
                    <a:pt x="664" y="1532"/>
                  </a:lnTo>
                  <a:lnTo>
                    <a:pt x="658" y="1529"/>
                  </a:lnTo>
                  <a:lnTo>
                    <a:pt x="650" y="1527"/>
                  </a:lnTo>
                  <a:lnTo>
                    <a:pt x="635" y="1527"/>
                  </a:lnTo>
                  <a:lnTo>
                    <a:pt x="608" y="1524"/>
                  </a:lnTo>
                  <a:lnTo>
                    <a:pt x="599" y="1524"/>
                  </a:lnTo>
                  <a:lnTo>
                    <a:pt x="591" y="1522"/>
                  </a:lnTo>
                  <a:lnTo>
                    <a:pt x="543" y="1518"/>
                  </a:lnTo>
                  <a:lnTo>
                    <a:pt x="517" y="1515"/>
                  </a:lnTo>
                  <a:lnTo>
                    <a:pt x="489" y="1515"/>
                  </a:lnTo>
                  <a:lnTo>
                    <a:pt x="461" y="1515"/>
                  </a:lnTo>
                  <a:lnTo>
                    <a:pt x="434" y="1515"/>
                  </a:lnTo>
                  <a:lnTo>
                    <a:pt x="408" y="1519"/>
                  </a:lnTo>
                  <a:lnTo>
                    <a:pt x="383" y="1524"/>
                  </a:lnTo>
                  <a:lnTo>
                    <a:pt x="335" y="1536"/>
                  </a:lnTo>
                  <a:lnTo>
                    <a:pt x="321" y="1539"/>
                  </a:lnTo>
                  <a:lnTo>
                    <a:pt x="318" y="1541"/>
                  </a:lnTo>
                  <a:lnTo>
                    <a:pt x="318" y="1543"/>
                  </a:lnTo>
                  <a:lnTo>
                    <a:pt x="332" y="1547"/>
                  </a:lnTo>
                  <a:lnTo>
                    <a:pt x="347" y="1549"/>
                  </a:lnTo>
                  <a:lnTo>
                    <a:pt x="364" y="1550"/>
                  </a:lnTo>
                  <a:lnTo>
                    <a:pt x="380" y="1553"/>
                  </a:lnTo>
                  <a:lnTo>
                    <a:pt x="383" y="1549"/>
                  </a:lnTo>
                  <a:lnTo>
                    <a:pt x="388" y="1546"/>
                  </a:lnTo>
                  <a:lnTo>
                    <a:pt x="394" y="1544"/>
                  </a:lnTo>
                  <a:lnTo>
                    <a:pt x="403" y="1544"/>
                  </a:lnTo>
                  <a:lnTo>
                    <a:pt x="408" y="1543"/>
                  </a:lnTo>
                  <a:lnTo>
                    <a:pt x="409" y="1543"/>
                  </a:lnTo>
                  <a:lnTo>
                    <a:pt x="409" y="1550"/>
                  </a:lnTo>
                  <a:lnTo>
                    <a:pt x="412" y="1547"/>
                  </a:lnTo>
                  <a:lnTo>
                    <a:pt x="417" y="1544"/>
                  </a:lnTo>
                  <a:lnTo>
                    <a:pt x="430" y="1538"/>
                  </a:lnTo>
                  <a:lnTo>
                    <a:pt x="437" y="1536"/>
                  </a:lnTo>
                  <a:lnTo>
                    <a:pt x="444" y="1536"/>
                  </a:lnTo>
                  <a:lnTo>
                    <a:pt x="448" y="1538"/>
                  </a:lnTo>
                  <a:lnTo>
                    <a:pt x="450" y="1539"/>
                  </a:lnTo>
                  <a:lnTo>
                    <a:pt x="451" y="1541"/>
                  </a:lnTo>
                  <a:lnTo>
                    <a:pt x="461" y="1539"/>
                  </a:lnTo>
                  <a:lnTo>
                    <a:pt x="468" y="1539"/>
                  </a:lnTo>
                  <a:lnTo>
                    <a:pt x="475" y="1541"/>
                  </a:lnTo>
                  <a:lnTo>
                    <a:pt x="479" y="1543"/>
                  </a:lnTo>
                  <a:lnTo>
                    <a:pt x="481" y="1546"/>
                  </a:lnTo>
                  <a:lnTo>
                    <a:pt x="482" y="1549"/>
                  </a:lnTo>
                  <a:lnTo>
                    <a:pt x="484" y="1552"/>
                  </a:lnTo>
                  <a:lnTo>
                    <a:pt x="489" y="1549"/>
                  </a:lnTo>
                  <a:lnTo>
                    <a:pt x="493" y="1546"/>
                  </a:lnTo>
                  <a:lnTo>
                    <a:pt x="498" y="1544"/>
                  </a:lnTo>
                  <a:lnTo>
                    <a:pt x="504" y="1544"/>
                  </a:lnTo>
                  <a:lnTo>
                    <a:pt x="509" y="1544"/>
                  </a:lnTo>
                  <a:lnTo>
                    <a:pt x="515" y="1546"/>
                  </a:lnTo>
                  <a:lnTo>
                    <a:pt x="520" y="1547"/>
                  </a:lnTo>
                  <a:lnTo>
                    <a:pt x="523" y="1550"/>
                  </a:lnTo>
                  <a:lnTo>
                    <a:pt x="526" y="1552"/>
                  </a:lnTo>
                  <a:lnTo>
                    <a:pt x="526" y="1553"/>
                  </a:lnTo>
                  <a:lnTo>
                    <a:pt x="528" y="1557"/>
                  </a:lnTo>
                  <a:lnTo>
                    <a:pt x="529" y="1561"/>
                  </a:lnTo>
                  <a:lnTo>
                    <a:pt x="531" y="1563"/>
                  </a:lnTo>
                  <a:lnTo>
                    <a:pt x="532" y="1563"/>
                  </a:lnTo>
                  <a:lnTo>
                    <a:pt x="546" y="1563"/>
                  </a:lnTo>
                  <a:lnTo>
                    <a:pt x="554" y="1563"/>
                  </a:lnTo>
                  <a:lnTo>
                    <a:pt x="562" y="1566"/>
                  </a:lnTo>
                  <a:lnTo>
                    <a:pt x="568" y="1569"/>
                  </a:lnTo>
                  <a:lnTo>
                    <a:pt x="571" y="1575"/>
                  </a:lnTo>
                  <a:lnTo>
                    <a:pt x="571" y="1580"/>
                  </a:lnTo>
                  <a:lnTo>
                    <a:pt x="571" y="1584"/>
                  </a:lnTo>
                  <a:lnTo>
                    <a:pt x="568" y="1595"/>
                  </a:lnTo>
                  <a:lnTo>
                    <a:pt x="593" y="1600"/>
                  </a:lnTo>
                  <a:lnTo>
                    <a:pt x="598" y="1602"/>
                  </a:lnTo>
                  <a:lnTo>
                    <a:pt x="602" y="1603"/>
                  </a:lnTo>
                  <a:lnTo>
                    <a:pt x="604" y="1605"/>
                  </a:lnTo>
                  <a:lnTo>
                    <a:pt x="605" y="1609"/>
                  </a:lnTo>
                  <a:lnTo>
                    <a:pt x="610" y="1617"/>
                  </a:lnTo>
                  <a:lnTo>
                    <a:pt x="612" y="1623"/>
                  </a:lnTo>
                  <a:lnTo>
                    <a:pt x="610" y="1630"/>
                  </a:lnTo>
                  <a:lnTo>
                    <a:pt x="605" y="1636"/>
                  </a:lnTo>
                  <a:lnTo>
                    <a:pt x="601" y="1640"/>
                  </a:lnTo>
                  <a:lnTo>
                    <a:pt x="594" y="1644"/>
                  </a:lnTo>
                  <a:lnTo>
                    <a:pt x="580" y="1650"/>
                  </a:lnTo>
                  <a:lnTo>
                    <a:pt x="566" y="1656"/>
                  </a:lnTo>
                  <a:lnTo>
                    <a:pt x="560" y="1659"/>
                  </a:lnTo>
                  <a:lnTo>
                    <a:pt x="554" y="1657"/>
                  </a:lnTo>
                  <a:lnTo>
                    <a:pt x="548" y="1656"/>
                  </a:lnTo>
                  <a:lnTo>
                    <a:pt x="543" y="1654"/>
                  </a:lnTo>
                  <a:lnTo>
                    <a:pt x="538" y="1653"/>
                  </a:lnTo>
                  <a:lnTo>
                    <a:pt x="534" y="1653"/>
                  </a:lnTo>
                  <a:lnTo>
                    <a:pt x="523" y="1661"/>
                  </a:lnTo>
                  <a:lnTo>
                    <a:pt x="517" y="1662"/>
                  </a:lnTo>
                  <a:lnTo>
                    <a:pt x="510" y="1664"/>
                  </a:lnTo>
                  <a:lnTo>
                    <a:pt x="503" y="1664"/>
                  </a:lnTo>
                  <a:lnTo>
                    <a:pt x="496" y="1662"/>
                  </a:lnTo>
                  <a:lnTo>
                    <a:pt x="489" y="1659"/>
                  </a:lnTo>
                  <a:lnTo>
                    <a:pt x="482" y="1653"/>
                  </a:lnTo>
                  <a:lnTo>
                    <a:pt x="470" y="1651"/>
                  </a:lnTo>
                  <a:lnTo>
                    <a:pt x="464" y="1651"/>
                  </a:lnTo>
                  <a:lnTo>
                    <a:pt x="458" y="1648"/>
                  </a:lnTo>
                  <a:lnTo>
                    <a:pt x="450" y="1645"/>
                  </a:lnTo>
                  <a:lnTo>
                    <a:pt x="442" y="1639"/>
                  </a:lnTo>
                  <a:lnTo>
                    <a:pt x="436" y="1631"/>
                  </a:lnTo>
                  <a:lnTo>
                    <a:pt x="428" y="1620"/>
                  </a:lnTo>
                  <a:lnTo>
                    <a:pt x="425" y="1614"/>
                  </a:lnTo>
                  <a:lnTo>
                    <a:pt x="422" y="1612"/>
                  </a:lnTo>
                  <a:lnTo>
                    <a:pt x="417" y="1609"/>
                  </a:lnTo>
                  <a:lnTo>
                    <a:pt x="409" y="1609"/>
                  </a:lnTo>
                  <a:lnTo>
                    <a:pt x="402" y="1608"/>
                  </a:lnTo>
                  <a:lnTo>
                    <a:pt x="395" y="1605"/>
                  </a:lnTo>
                  <a:lnTo>
                    <a:pt x="391" y="1600"/>
                  </a:lnTo>
                  <a:lnTo>
                    <a:pt x="389" y="1602"/>
                  </a:lnTo>
                  <a:lnTo>
                    <a:pt x="386" y="1606"/>
                  </a:lnTo>
                  <a:lnTo>
                    <a:pt x="380" y="1612"/>
                  </a:lnTo>
                  <a:lnTo>
                    <a:pt x="377" y="1614"/>
                  </a:lnTo>
                  <a:lnTo>
                    <a:pt x="372" y="1616"/>
                  </a:lnTo>
                  <a:lnTo>
                    <a:pt x="369" y="1614"/>
                  </a:lnTo>
                  <a:lnTo>
                    <a:pt x="364" y="1609"/>
                  </a:lnTo>
                  <a:lnTo>
                    <a:pt x="358" y="1603"/>
                  </a:lnTo>
                  <a:lnTo>
                    <a:pt x="346" y="1595"/>
                  </a:lnTo>
                  <a:lnTo>
                    <a:pt x="332" y="1588"/>
                  </a:lnTo>
                  <a:lnTo>
                    <a:pt x="325" y="1584"/>
                  </a:lnTo>
                  <a:lnTo>
                    <a:pt x="318" y="1584"/>
                  </a:lnTo>
                  <a:lnTo>
                    <a:pt x="300" y="1580"/>
                  </a:lnTo>
                  <a:lnTo>
                    <a:pt x="288" y="1575"/>
                  </a:lnTo>
                  <a:lnTo>
                    <a:pt x="280" y="1570"/>
                  </a:lnTo>
                  <a:lnTo>
                    <a:pt x="274" y="1567"/>
                  </a:lnTo>
                  <a:lnTo>
                    <a:pt x="269" y="1563"/>
                  </a:lnTo>
                  <a:lnTo>
                    <a:pt x="269" y="1561"/>
                  </a:lnTo>
                  <a:lnTo>
                    <a:pt x="269" y="1563"/>
                  </a:lnTo>
                  <a:lnTo>
                    <a:pt x="265" y="1564"/>
                  </a:lnTo>
                  <a:lnTo>
                    <a:pt x="262" y="1564"/>
                  </a:lnTo>
                  <a:lnTo>
                    <a:pt x="258" y="1564"/>
                  </a:lnTo>
                  <a:lnTo>
                    <a:pt x="254" y="1566"/>
                  </a:lnTo>
                  <a:lnTo>
                    <a:pt x="266" y="1584"/>
                  </a:lnTo>
                  <a:lnTo>
                    <a:pt x="280" y="1584"/>
                  </a:lnTo>
                  <a:lnTo>
                    <a:pt x="286" y="1584"/>
                  </a:lnTo>
                  <a:lnTo>
                    <a:pt x="293" y="1586"/>
                  </a:lnTo>
                  <a:lnTo>
                    <a:pt x="297" y="1588"/>
                  </a:lnTo>
                  <a:lnTo>
                    <a:pt x="299" y="1592"/>
                  </a:lnTo>
                  <a:lnTo>
                    <a:pt x="299" y="1597"/>
                  </a:lnTo>
                  <a:lnTo>
                    <a:pt x="294" y="1603"/>
                  </a:lnTo>
                  <a:close/>
                  <a:moveTo>
                    <a:pt x="752" y="1558"/>
                  </a:moveTo>
                  <a:lnTo>
                    <a:pt x="790" y="1549"/>
                  </a:lnTo>
                  <a:lnTo>
                    <a:pt x="761" y="1570"/>
                  </a:lnTo>
                  <a:lnTo>
                    <a:pt x="811" y="1592"/>
                  </a:lnTo>
                  <a:lnTo>
                    <a:pt x="846" y="1589"/>
                  </a:lnTo>
                  <a:lnTo>
                    <a:pt x="822" y="1602"/>
                  </a:lnTo>
                  <a:lnTo>
                    <a:pt x="860" y="1634"/>
                  </a:lnTo>
                  <a:lnTo>
                    <a:pt x="814" y="1605"/>
                  </a:lnTo>
                  <a:lnTo>
                    <a:pt x="803" y="1603"/>
                  </a:lnTo>
                  <a:lnTo>
                    <a:pt x="817" y="1645"/>
                  </a:lnTo>
                  <a:lnTo>
                    <a:pt x="786" y="1602"/>
                  </a:lnTo>
                  <a:lnTo>
                    <a:pt x="764" y="1591"/>
                  </a:lnTo>
                  <a:lnTo>
                    <a:pt x="775" y="1628"/>
                  </a:lnTo>
                  <a:lnTo>
                    <a:pt x="742" y="1569"/>
                  </a:lnTo>
                  <a:lnTo>
                    <a:pt x="683" y="1530"/>
                  </a:lnTo>
                  <a:lnTo>
                    <a:pt x="752" y="1558"/>
                  </a:lnTo>
                  <a:close/>
                  <a:moveTo>
                    <a:pt x="411" y="1191"/>
                  </a:moveTo>
                  <a:lnTo>
                    <a:pt x="411" y="1191"/>
                  </a:lnTo>
                  <a:lnTo>
                    <a:pt x="406" y="1198"/>
                  </a:lnTo>
                  <a:lnTo>
                    <a:pt x="405" y="1207"/>
                  </a:lnTo>
                  <a:lnTo>
                    <a:pt x="405" y="1215"/>
                  </a:lnTo>
                  <a:lnTo>
                    <a:pt x="409" y="1221"/>
                  </a:lnTo>
                  <a:lnTo>
                    <a:pt x="412" y="1222"/>
                  </a:lnTo>
                  <a:lnTo>
                    <a:pt x="416" y="1221"/>
                  </a:lnTo>
                  <a:lnTo>
                    <a:pt x="419" y="1219"/>
                  </a:lnTo>
                  <a:lnTo>
                    <a:pt x="423" y="1219"/>
                  </a:lnTo>
                  <a:lnTo>
                    <a:pt x="422" y="1219"/>
                  </a:lnTo>
                  <a:lnTo>
                    <a:pt x="423" y="1213"/>
                  </a:lnTo>
                  <a:lnTo>
                    <a:pt x="423" y="1208"/>
                  </a:lnTo>
                  <a:lnTo>
                    <a:pt x="422" y="1204"/>
                  </a:lnTo>
                  <a:lnTo>
                    <a:pt x="422" y="1202"/>
                  </a:lnTo>
                  <a:lnTo>
                    <a:pt x="419" y="1198"/>
                  </a:lnTo>
                  <a:lnTo>
                    <a:pt x="417" y="1196"/>
                  </a:lnTo>
                  <a:lnTo>
                    <a:pt x="411" y="1191"/>
                  </a:lnTo>
                  <a:close/>
                  <a:moveTo>
                    <a:pt x="414" y="1229"/>
                  </a:moveTo>
                  <a:lnTo>
                    <a:pt x="414" y="1229"/>
                  </a:lnTo>
                  <a:lnTo>
                    <a:pt x="417" y="1226"/>
                  </a:lnTo>
                  <a:lnTo>
                    <a:pt x="420" y="1224"/>
                  </a:lnTo>
                  <a:lnTo>
                    <a:pt x="426" y="1224"/>
                  </a:lnTo>
                  <a:lnTo>
                    <a:pt x="426" y="1230"/>
                  </a:lnTo>
                  <a:lnTo>
                    <a:pt x="428" y="1235"/>
                  </a:lnTo>
                  <a:lnTo>
                    <a:pt x="430" y="1240"/>
                  </a:lnTo>
                  <a:lnTo>
                    <a:pt x="430" y="1244"/>
                  </a:lnTo>
                  <a:lnTo>
                    <a:pt x="425" y="1249"/>
                  </a:lnTo>
                  <a:lnTo>
                    <a:pt x="425" y="1254"/>
                  </a:lnTo>
                  <a:lnTo>
                    <a:pt x="423" y="1255"/>
                  </a:lnTo>
                  <a:lnTo>
                    <a:pt x="419" y="1263"/>
                  </a:lnTo>
                  <a:lnTo>
                    <a:pt x="406" y="1263"/>
                  </a:lnTo>
                  <a:lnTo>
                    <a:pt x="406" y="1261"/>
                  </a:lnTo>
                  <a:lnTo>
                    <a:pt x="392" y="1235"/>
                  </a:lnTo>
                  <a:lnTo>
                    <a:pt x="395" y="1229"/>
                  </a:lnTo>
                  <a:lnTo>
                    <a:pt x="406" y="1227"/>
                  </a:lnTo>
                  <a:lnTo>
                    <a:pt x="411" y="1227"/>
                  </a:lnTo>
                  <a:lnTo>
                    <a:pt x="414" y="1229"/>
                  </a:lnTo>
                  <a:close/>
                  <a:moveTo>
                    <a:pt x="615" y="1201"/>
                  </a:moveTo>
                  <a:lnTo>
                    <a:pt x="633" y="1167"/>
                  </a:lnTo>
                  <a:lnTo>
                    <a:pt x="629" y="1201"/>
                  </a:lnTo>
                  <a:lnTo>
                    <a:pt x="675" y="1179"/>
                  </a:lnTo>
                  <a:lnTo>
                    <a:pt x="696" y="1153"/>
                  </a:lnTo>
                  <a:lnTo>
                    <a:pt x="689" y="1177"/>
                  </a:lnTo>
                  <a:lnTo>
                    <a:pt x="738" y="1170"/>
                  </a:lnTo>
                  <a:lnTo>
                    <a:pt x="686" y="1185"/>
                  </a:lnTo>
                  <a:lnTo>
                    <a:pt x="678" y="1191"/>
                  </a:lnTo>
                  <a:lnTo>
                    <a:pt x="717" y="1207"/>
                  </a:lnTo>
                  <a:lnTo>
                    <a:pt x="668" y="1202"/>
                  </a:lnTo>
                  <a:lnTo>
                    <a:pt x="646" y="1210"/>
                  </a:lnTo>
                  <a:lnTo>
                    <a:pt x="678" y="1226"/>
                  </a:lnTo>
                  <a:lnTo>
                    <a:pt x="616" y="1212"/>
                  </a:lnTo>
                  <a:lnTo>
                    <a:pt x="552" y="1230"/>
                  </a:lnTo>
                  <a:lnTo>
                    <a:pt x="615" y="1201"/>
                  </a:lnTo>
                  <a:close/>
                  <a:moveTo>
                    <a:pt x="734" y="1149"/>
                  </a:moveTo>
                  <a:lnTo>
                    <a:pt x="734" y="1149"/>
                  </a:lnTo>
                  <a:lnTo>
                    <a:pt x="733" y="1148"/>
                  </a:lnTo>
                  <a:lnTo>
                    <a:pt x="730" y="1146"/>
                  </a:lnTo>
                  <a:lnTo>
                    <a:pt x="725" y="1148"/>
                  </a:lnTo>
                  <a:lnTo>
                    <a:pt x="717" y="1149"/>
                  </a:lnTo>
                  <a:lnTo>
                    <a:pt x="706" y="1149"/>
                  </a:lnTo>
                  <a:lnTo>
                    <a:pt x="703" y="1139"/>
                  </a:lnTo>
                  <a:lnTo>
                    <a:pt x="700" y="1129"/>
                  </a:lnTo>
                  <a:lnTo>
                    <a:pt x="694" y="1126"/>
                  </a:lnTo>
                  <a:lnTo>
                    <a:pt x="688" y="1125"/>
                  </a:lnTo>
                  <a:lnTo>
                    <a:pt x="680" y="1126"/>
                  </a:lnTo>
                  <a:lnTo>
                    <a:pt x="672" y="1128"/>
                  </a:lnTo>
                  <a:lnTo>
                    <a:pt x="654" y="1137"/>
                  </a:lnTo>
                  <a:lnTo>
                    <a:pt x="654" y="1131"/>
                  </a:lnTo>
                  <a:lnTo>
                    <a:pt x="654" y="1125"/>
                  </a:lnTo>
                  <a:lnTo>
                    <a:pt x="650" y="1120"/>
                  </a:lnTo>
                  <a:lnTo>
                    <a:pt x="646" y="1117"/>
                  </a:lnTo>
                  <a:lnTo>
                    <a:pt x="641" y="1115"/>
                  </a:lnTo>
                  <a:lnTo>
                    <a:pt x="635" y="1117"/>
                  </a:lnTo>
                  <a:lnTo>
                    <a:pt x="629" y="1121"/>
                  </a:lnTo>
                  <a:lnTo>
                    <a:pt x="622" y="1128"/>
                  </a:lnTo>
                  <a:lnTo>
                    <a:pt x="618" y="1125"/>
                  </a:lnTo>
                  <a:lnTo>
                    <a:pt x="613" y="1123"/>
                  </a:lnTo>
                  <a:lnTo>
                    <a:pt x="610" y="1123"/>
                  </a:lnTo>
                  <a:lnTo>
                    <a:pt x="605" y="1125"/>
                  </a:lnTo>
                  <a:lnTo>
                    <a:pt x="596" y="1129"/>
                  </a:lnTo>
                  <a:lnTo>
                    <a:pt x="587" y="1137"/>
                  </a:lnTo>
                  <a:lnTo>
                    <a:pt x="588" y="1140"/>
                  </a:lnTo>
                  <a:lnTo>
                    <a:pt x="591" y="1146"/>
                  </a:lnTo>
                  <a:lnTo>
                    <a:pt x="593" y="1154"/>
                  </a:lnTo>
                  <a:lnTo>
                    <a:pt x="593" y="1159"/>
                  </a:lnTo>
                  <a:lnTo>
                    <a:pt x="591" y="1165"/>
                  </a:lnTo>
                  <a:lnTo>
                    <a:pt x="590" y="1170"/>
                  </a:lnTo>
                  <a:lnTo>
                    <a:pt x="585" y="1176"/>
                  </a:lnTo>
                  <a:lnTo>
                    <a:pt x="579" y="1182"/>
                  </a:lnTo>
                  <a:lnTo>
                    <a:pt x="573" y="1188"/>
                  </a:lnTo>
                  <a:lnTo>
                    <a:pt x="571" y="1198"/>
                  </a:lnTo>
                  <a:lnTo>
                    <a:pt x="566" y="1208"/>
                  </a:lnTo>
                  <a:lnTo>
                    <a:pt x="563" y="1215"/>
                  </a:lnTo>
                  <a:lnTo>
                    <a:pt x="560" y="1219"/>
                  </a:lnTo>
                  <a:lnTo>
                    <a:pt x="554" y="1226"/>
                  </a:lnTo>
                  <a:lnTo>
                    <a:pt x="548" y="1230"/>
                  </a:lnTo>
                  <a:lnTo>
                    <a:pt x="540" y="1235"/>
                  </a:lnTo>
                  <a:lnTo>
                    <a:pt x="528" y="1241"/>
                  </a:lnTo>
                  <a:lnTo>
                    <a:pt x="524" y="1243"/>
                  </a:lnTo>
                  <a:lnTo>
                    <a:pt x="523" y="1244"/>
                  </a:lnTo>
                  <a:lnTo>
                    <a:pt x="521" y="1247"/>
                  </a:lnTo>
                  <a:lnTo>
                    <a:pt x="520" y="1254"/>
                  </a:lnTo>
                  <a:lnTo>
                    <a:pt x="518" y="1257"/>
                  </a:lnTo>
                  <a:lnTo>
                    <a:pt x="518" y="1260"/>
                  </a:lnTo>
                  <a:lnTo>
                    <a:pt x="526" y="1254"/>
                  </a:lnTo>
                  <a:lnTo>
                    <a:pt x="534" y="1249"/>
                  </a:lnTo>
                  <a:lnTo>
                    <a:pt x="545" y="1247"/>
                  </a:lnTo>
                  <a:lnTo>
                    <a:pt x="557" y="1249"/>
                  </a:lnTo>
                  <a:lnTo>
                    <a:pt x="566" y="1255"/>
                  </a:lnTo>
                  <a:lnTo>
                    <a:pt x="576" y="1258"/>
                  </a:lnTo>
                  <a:lnTo>
                    <a:pt x="582" y="1258"/>
                  </a:lnTo>
                  <a:lnTo>
                    <a:pt x="587" y="1257"/>
                  </a:lnTo>
                  <a:lnTo>
                    <a:pt x="593" y="1255"/>
                  </a:lnTo>
                  <a:lnTo>
                    <a:pt x="599" y="1250"/>
                  </a:lnTo>
                  <a:lnTo>
                    <a:pt x="605" y="1250"/>
                  </a:lnTo>
                  <a:lnTo>
                    <a:pt x="608" y="1250"/>
                  </a:lnTo>
                  <a:lnTo>
                    <a:pt x="615" y="1254"/>
                  </a:lnTo>
                  <a:lnTo>
                    <a:pt x="627" y="1258"/>
                  </a:lnTo>
                  <a:lnTo>
                    <a:pt x="636" y="1261"/>
                  </a:lnTo>
                  <a:lnTo>
                    <a:pt x="646" y="1263"/>
                  </a:lnTo>
                  <a:lnTo>
                    <a:pt x="655" y="1261"/>
                  </a:lnTo>
                  <a:lnTo>
                    <a:pt x="661" y="1260"/>
                  </a:lnTo>
                  <a:lnTo>
                    <a:pt x="668" y="1257"/>
                  </a:lnTo>
                  <a:lnTo>
                    <a:pt x="678" y="1250"/>
                  </a:lnTo>
                  <a:lnTo>
                    <a:pt x="688" y="1254"/>
                  </a:lnTo>
                  <a:lnTo>
                    <a:pt x="696" y="1254"/>
                  </a:lnTo>
                  <a:lnTo>
                    <a:pt x="702" y="1254"/>
                  </a:lnTo>
                  <a:lnTo>
                    <a:pt x="708" y="1252"/>
                  </a:lnTo>
                  <a:lnTo>
                    <a:pt x="713" y="1249"/>
                  </a:lnTo>
                  <a:lnTo>
                    <a:pt x="716" y="1244"/>
                  </a:lnTo>
                  <a:lnTo>
                    <a:pt x="719" y="1240"/>
                  </a:lnTo>
                  <a:lnTo>
                    <a:pt x="722" y="1235"/>
                  </a:lnTo>
                  <a:lnTo>
                    <a:pt x="724" y="1232"/>
                  </a:lnTo>
                  <a:lnTo>
                    <a:pt x="724" y="1229"/>
                  </a:lnTo>
                  <a:lnTo>
                    <a:pt x="722" y="1222"/>
                  </a:lnTo>
                  <a:lnTo>
                    <a:pt x="722" y="1216"/>
                  </a:lnTo>
                  <a:lnTo>
                    <a:pt x="724" y="1213"/>
                  </a:lnTo>
                  <a:lnTo>
                    <a:pt x="727" y="1210"/>
                  </a:lnTo>
                  <a:lnTo>
                    <a:pt x="731" y="1208"/>
                  </a:lnTo>
                  <a:lnTo>
                    <a:pt x="736" y="1205"/>
                  </a:lnTo>
                  <a:lnTo>
                    <a:pt x="745" y="1195"/>
                  </a:lnTo>
                  <a:lnTo>
                    <a:pt x="752" y="1182"/>
                  </a:lnTo>
                  <a:lnTo>
                    <a:pt x="753" y="1176"/>
                  </a:lnTo>
                  <a:lnTo>
                    <a:pt x="753" y="1170"/>
                  </a:lnTo>
                  <a:lnTo>
                    <a:pt x="753" y="1163"/>
                  </a:lnTo>
                  <a:lnTo>
                    <a:pt x="748" y="1159"/>
                  </a:lnTo>
                  <a:lnTo>
                    <a:pt x="744" y="1153"/>
                  </a:lnTo>
                  <a:lnTo>
                    <a:pt x="734" y="1149"/>
                  </a:lnTo>
                  <a:close/>
                  <a:moveTo>
                    <a:pt x="566" y="1066"/>
                  </a:moveTo>
                  <a:lnTo>
                    <a:pt x="566" y="1066"/>
                  </a:lnTo>
                  <a:lnTo>
                    <a:pt x="568" y="1064"/>
                  </a:lnTo>
                  <a:lnTo>
                    <a:pt x="571" y="1059"/>
                  </a:lnTo>
                  <a:lnTo>
                    <a:pt x="574" y="1055"/>
                  </a:lnTo>
                  <a:lnTo>
                    <a:pt x="579" y="1052"/>
                  </a:lnTo>
                  <a:lnTo>
                    <a:pt x="585" y="1050"/>
                  </a:lnTo>
                  <a:lnTo>
                    <a:pt x="591" y="1050"/>
                  </a:lnTo>
                  <a:lnTo>
                    <a:pt x="598" y="1052"/>
                  </a:lnTo>
                  <a:lnTo>
                    <a:pt x="604" y="1055"/>
                  </a:lnTo>
                  <a:lnTo>
                    <a:pt x="610" y="1059"/>
                  </a:lnTo>
                  <a:lnTo>
                    <a:pt x="613" y="1062"/>
                  </a:lnTo>
                  <a:lnTo>
                    <a:pt x="616" y="1067"/>
                  </a:lnTo>
                  <a:lnTo>
                    <a:pt x="616" y="1073"/>
                  </a:lnTo>
                  <a:lnTo>
                    <a:pt x="616" y="1078"/>
                  </a:lnTo>
                  <a:lnTo>
                    <a:pt x="613" y="1089"/>
                  </a:lnTo>
                  <a:lnTo>
                    <a:pt x="607" y="1098"/>
                  </a:lnTo>
                  <a:lnTo>
                    <a:pt x="605" y="1097"/>
                  </a:lnTo>
                  <a:lnTo>
                    <a:pt x="599" y="1086"/>
                  </a:lnTo>
                  <a:lnTo>
                    <a:pt x="590" y="1078"/>
                  </a:lnTo>
                  <a:lnTo>
                    <a:pt x="582" y="1072"/>
                  </a:lnTo>
                  <a:lnTo>
                    <a:pt x="577" y="1069"/>
                  </a:lnTo>
                  <a:lnTo>
                    <a:pt x="568" y="1066"/>
                  </a:lnTo>
                  <a:lnTo>
                    <a:pt x="566" y="1066"/>
                  </a:lnTo>
                  <a:close/>
                  <a:moveTo>
                    <a:pt x="552" y="1075"/>
                  </a:moveTo>
                  <a:lnTo>
                    <a:pt x="552" y="1075"/>
                  </a:lnTo>
                  <a:lnTo>
                    <a:pt x="557" y="1072"/>
                  </a:lnTo>
                  <a:lnTo>
                    <a:pt x="562" y="1070"/>
                  </a:lnTo>
                  <a:lnTo>
                    <a:pt x="566" y="1072"/>
                  </a:lnTo>
                  <a:lnTo>
                    <a:pt x="573" y="1073"/>
                  </a:lnTo>
                  <a:lnTo>
                    <a:pt x="582" y="1078"/>
                  </a:lnTo>
                  <a:lnTo>
                    <a:pt x="591" y="1086"/>
                  </a:lnTo>
                  <a:lnTo>
                    <a:pt x="598" y="1094"/>
                  </a:lnTo>
                  <a:lnTo>
                    <a:pt x="602" y="1101"/>
                  </a:lnTo>
                  <a:lnTo>
                    <a:pt x="604" y="1111"/>
                  </a:lnTo>
                  <a:lnTo>
                    <a:pt x="604" y="1115"/>
                  </a:lnTo>
                  <a:lnTo>
                    <a:pt x="602" y="1120"/>
                  </a:lnTo>
                  <a:lnTo>
                    <a:pt x="599" y="1120"/>
                  </a:lnTo>
                  <a:lnTo>
                    <a:pt x="596" y="1121"/>
                  </a:lnTo>
                  <a:lnTo>
                    <a:pt x="593" y="1125"/>
                  </a:lnTo>
                  <a:lnTo>
                    <a:pt x="590" y="1126"/>
                  </a:lnTo>
                  <a:lnTo>
                    <a:pt x="587" y="1129"/>
                  </a:lnTo>
                  <a:lnTo>
                    <a:pt x="585" y="1131"/>
                  </a:lnTo>
                  <a:lnTo>
                    <a:pt x="574" y="1132"/>
                  </a:lnTo>
                  <a:lnTo>
                    <a:pt x="576" y="1126"/>
                  </a:lnTo>
                  <a:lnTo>
                    <a:pt x="576" y="1121"/>
                  </a:lnTo>
                  <a:lnTo>
                    <a:pt x="576" y="1117"/>
                  </a:lnTo>
                  <a:lnTo>
                    <a:pt x="574" y="1112"/>
                  </a:lnTo>
                  <a:lnTo>
                    <a:pt x="570" y="1104"/>
                  </a:lnTo>
                  <a:lnTo>
                    <a:pt x="565" y="1097"/>
                  </a:lnTo>
                  <a:lnTo>
                    <a:pt x="562" y="1092"/>
                  </a:lnTo>
                  <a:lnTo>
                    <a:pt x="559" y="1089"/>
                  </a:lnTo>
                  <a:lnTo>
                    <a:pt x="552" y="1087"/>
                  </a:lnTo>
                  <a:lnTo>
                    <a:pt x="549" y="1086"/>
                  </a:lnTo>
                  <a:lnTo>
                    <a:pt x="545" y="1086"/>
                  </a:lnTo>
                  <a:lnTo>
                    <a:pt x="542" y="1086"/>
                  </a:lnTo>
                  <a:lnTo>
                    <a:pt x="546" y="1080"/>
                  </a:lnTo>
                  <a:lnTo>
                    <a:pt x="552" y="1075"/>
                  </a:lnTo>
                  <a:close/>
                  <a:moveTo>
                    <a:pt x="646" y="1019"/>
                  </a:moveTo>
                  <a:lnTo>
                    <a:pt x="646" y="1019"/>
                  </a:lnTo>
                  <a:lnTo>
                    <a:pt x="646" y="1025"/>
                  </a:lnTo>
                  <a:lnTo>
                    <a:pt x="644" y="1030"/>
                  </a:lnTo>
                  <a:lnTo>
                    <a:pt x="641" y="1034"/>
                  </a:lnTo>
                  <a:lnTo>
                    <a:pt x="638" y="1038"/>
                  </a:lnTo>
                  <a:lnTo>
                    <a:pt x="633" y="1039"/>
                  </a:lnTo>
                  <a:lnTo>
                    <a:pt x="627" y="1039"/>
                  </a:lnTo>
                  <a:lnTo>
                    <a:pt x="621" y="1038"/>
                  </a:lnTo>
                  <a:lnTo>
                    <a:pt x="615" y="1031"/>
                  </a:lnTo>
                  <a:lnTo>
                    <a:pt x="608" y="1027"/>
                  </a:lnTo>
                  <a:lnTo>
                    <a:pt x="605" y="1020"/>
                  </a:lnTo>
                  <a:lnTo>
                    <a:pt x="602" y="1014"/>
                  </a:lnTo>
                  <a:lnTo>
                    <a:pt x="601" y="1008"/>
                  </a:lnTo>
                  <a:lnTo>
                    <a:pt x="596" y="1005"/>
                  </a:lnTo>
                  <a:lnTo>
                    <a:pt x="593" y="1003"/>
                  </a:lnTo>
                  <a:lnTo>
                    <a:pt x="593" y="1000"/>
                  </a:lnTo>
                  <a:lnTo>
                    <a:pt x="593" y="996"/>
                  </a:lnTo>
                  <a:lnTo>
                    <a:pt x="598" y="988"/>
                  </a:lnTo>
                  <a:lnTo>
                    <a:pt x="607" y="979"/>
                  </a:lnTo>
                  <a:lnTo>
                    <a:pt x="619" y="985"/>
                  </a:lnTo>
                  <a:lnTo>
                    <a:pt x="629" y="989"/>
                  </a:lnTo>
                  <a:lnTo>
                    <a:pt x="635" y="991"/>
                  </a:lnTo>
                  <a:lnTo>
                    <a:pt x="643" y="993"/>
                  </a:lnTo>
                  <a:lnTo>
                    <a:pt x="649" y="993"/>
                  </a:lnTo>
                  <a:lnTo>
                    <a:pt x="650" y="999"/>
                  </a:lnTo>
                  <a:lnTo>
                    <a:pt x="650" y="1005"/>
                  </a:lnTo>
                  <a:lnTo>
                    <a:pt x="649" y="1013"/>
                  </a:lnTo>
                  <a:lnTo>
                    <a:pt x="646" y="1019"/>
                  </a:lnTo>
                  <a:close/>
                  <a:moveTo>
                    <a:pt x="528" y="1095"/>
                  </a:moveTo>
                  <a:lnTo>
                    <a:pt x="528" y="1095"/>
                  </a:lnTo>
                  <a:lnTo>
                    <a:pt x="526" y="1095"/>
                  </a:lnTo>
                  <a:lnTo>
                    <a:pt x="524" y="1092"/>
                  </a:lnTo>
                  <a:lnTo>
                    <a:pt x="520" y="1083"/>
                  </a:lnTo>
                  <a:lnTo>
                    <a:pt x="518" y="1078"/>
                  </a:lnTo>
                  <a:lnTo>
                    <a:pt x="515" y="1076"/>
                  </a:lnTo>
                  <a:lnTo>
                    <a:pt x="512" y="1075"/>
                  </a:lnTo>
                  <a:lnTo>
                    <a:pt x="509" y="1078"/>
                  </a:lnTo>
                  <a:lnTo>
                    <a:pt x="504" y="1075"/>
                  </a:lnTo>
                  <a:lnTo>
                    <a:pt x="486" y="1100"/>
                  </a:lnTo>
                  <a:lnTo>
                    <a:pt x="486" y="1109"/>
                  </a:lnTo>
                  <a:lnTo>
                    <a:pt x="484" y="1117"/>
                  </a:lnTo>
                  <a:lnTo>
                    <a:pt x="478" y="1132"/>
                  </a:lnTo>
                  <a:lnTo>
                    <a:pt x="470" y="1146"/>
                  </a:lnTo>
                  <a:lnTo>
                    <a:pt x="465" y="1159"/>
                  </a:lnTo>
                  <a:lnTo>
                    <a:pt x="461" y="1171"/>
                  </a:lnTo>
                  <a:lnTo>
                    <a:pt x="459" y="1176"/>
                  </a:lnTo>
                  <a:lnTo>
                    <a:pt x="462" y="1176"/>
                  </a:lnTo>
                  <a:lnTo>
                    <a:pt x="465" y="1176"/>
                  </a:lnTo>
                  <a:lnTo>
                    <a:pt x="467" y="1177"/>
                  </a:lnTo>
                  <a:lnTo>
                    <a:pt x="468" y="1177"/>
                  </a:lnTo>
                  <a:lnTo>
                    <a:pt x="470" y="1181"/>
                  </a:lnTo>
                  <a:lnTo>
                    <a:pt x="472" y="1185"/>
                  </a:lnTo>
                  <a:lnTo>
                    <a:pt x="472" y="1195"/>
                  </a:lnTo>
                  <a:lnTo>
                    <a:pt x="472" y="1204"/>
                  </a:lnTo>
                  <a:lnTo>
                    <a:pt x="472" y="1208"/>
                  </a:lnTo>
                  <a:lnTo>
                    <a:pt x="472" y="1210"/>
                  </a:lnTo>
                  <a:lnTo>
                    <a:pt x="472" y="1213"/>
                  </a:lnTo>
                  <a:lnTo>
                    <a:pt x="472" y="1216"/>
                  </a:lnTo>
                  <a:lnTo>
                    <a:pt x="481" y="1222"/>
                  </a:lnTo>
                  <a:lnTo>
                    <a:pt x="484" y="1227"/>
                  </a:lnTo>
                  <a:lnTo>
                    <a:pt x="487" y="1232"/>
                  </a:lnTo>
                  <a:lnTo>
                    <a:pt x="489" y="1233"/>
                  </a:lnTo>
                  <a:lnTo>
                    <a:pt x="492" y="1202"/>
                  </a:lnTo>
                  <a:lnTo>
                    <a:pt x="478" y="1176"/>
                  </a:lnTo>
                  <a:lnTo>
                    <a:pt x="500" y="1193"/>
                  </a:lnTo>
                  <a:lnTo>
                    <a:pt x="506" y="1154"/>
                  </a:lnTo>
                  <a:lnTo>
                    <a:pt x="496" y="1128"/>
                  </a:lnTo>
                  <a:lnTo>
                    <a:pt x="510" y="1143"/>
                  </a:lnTo>
                  <a:lnTo>
                    <a:pt x="528" y="1109"/>
                  </a:lnTo>
                  <a:lnTo>
                    <a:pt x="514" y="1149"/>
                  </a:lnTo>
                  <a:lnTo>
                    <a:pt x="515" y="1157"/>
                  </a:lnTo>
                  <a:lnTo>
                    <a:pt x="543" y="1139"/>
                  </a:lnTo>
                  <a:lnTo>
                    <a:pt x="517" y="1170"/>
                  </a:lnTo>
                  <a:lnTo>
                    <a:pt x="512" y="1187"/>
                  </a:lnTo>
                  <a:lnTo>
                    <a:pt x="538" y="1173"/>
                  </a:lnTo>
                  <a:lnTo>
                    <a:pt x="501" y="1207"/>
                  </a:lnTo>
                  <a:lnTo>
                    <a:pt x="490" y="1240"/>
                  </a:lnTo>
                  <a:lnTo>
                    <a:pt x="490" y="1241"/>
                  </a:lnTo>
                  <a:lnTo>
                    <a:pt x="490" y="1246"/>
                  </a:lnTo>
                  <a:lnTo>
                    <a:pt x="490" y="1250"/>
                  </a:lnTo>
                  <a:lnTo>
                    <a:pt x="489" y="1257"/>
                  </a:lnTo>
                  <a:lnTo>
                    <a:pt x="486" y="1261"/>
                  </a:lnTo>
                  <a:lnTo>
                    <a:pt x="479" y="1271"/>
                  </a:lnTo>
                  <a:lnTo>
                    <a:pt x="478" y="1277"/>
                  </a:lnTo>
                  <a:lnTo>
                    <a:pt x="476" y="1278"/>
                  </a:lnTo>
                  <a:lnTo>
                    <a:pt x="475" y="1283"/>
                  </a:lnTo>
                  <a:lnTo>
                    <a:pt x="475" y="1286"/>
                  </a:lnTo>
                  <a:lnTo>
                    <a:pt x="487" y="1275"/>
                  </a:lnTo>
                  <a:lnTo>
                    <a:pt x="496" y="1272"/>
                  </a:lnTo>
                  <a:lnTo>
                    <a:pt x="506" y="1268"/>
                  </a:lnTo>
                  <a:lnTo>
                    <a:pt x="510" y="1263"/>
                  </a:lnTo>
                  <a:lnTo>
                    <a:pt x="512" y="1258"/>
                  </a:lnTo>
                  <a:lnTo>
                    <a:pt x="515" y="1252"/>
                  </a:lnTo>
                  <a:lnTo>
                    <a:pt x="517" y="1244"/>
                  </a:lnTo>
                  <a:lnTo>
                    <a:pt x="520" y="1240"/>
                  </a:lnTo>
                  <a:lnTo>
                    <a:pt x="521" y="1236"/>
                  </a:lnTo>
                  <a:lnTo>
                    <a:pt x="529" y="1235"/>
                  </a:lnTo>
                  <a:lnTo>
                    <a:pt x="540" y="1229"/>
                  </a:lnTo>
                  <a:lnTo>
                    <a:pt x="549" y="1222"/>
                  </a:lnTo>
                  <a:lnTo>
                    <a:pt x="556" y="1216"/>
                  </a:lnTo>
                  <a:lnTo>
                    <a:pt x="560" y="1210"/>
                  </a:lnTo>
                  <a:lnTo>
                    <a:pt x="563" y="1204"/>
                  </a:lnTo>
                  <a:lnTo>
                    <a:pt x="565" y="1198"/>
                  </a:lnTo>
                  <a:lnTo>
                    <a:pt x="568" y="1185"/>
                  </a:lnTo>
                  <a:lnTo>
                    <a:pt x="574" y="1179"/>
                  </a:lnTo>
                  <a:lnTo>
                    <a:pt x="580" y="1174"/>
                  </a:lnTo>
                  <a:lnTo>
                    <a:pt x="584" y="1168"/>
                  </a:lnTo>
                  <a:lnTo>
                    <a:pt x="587" y="1163"/>
                  </a:lnTo>
                  <a:lnTo>
                    <a:pt x="587" y="1157"/>
                  </a:lnTo>
                  <a:lnTo>
                    <a:pt x="587" y="1153"/>
                  </a:lnTo>
                  <a:lnTo>
                    <a:pt x="585" y="1146"/>
                  </a:lnTo>
                  <a:lnTo>
                    <a:pt x="582" y="1142"/>
                  </a:lnTo>
                  <a:lnTo>
                    <a:pt x="582" y="1139"/>
                  </a:lnTo>
                  <a:lnTo>
                    <a:pt x="579" y="1139"/>
                  </a:lnTo>
                  <a:lnTo>
                    <a:pt x="573" y="1140"/>
                  </a:lnTo>
                  <a:lnTo>
                    <a:pt x="566" y="1143"/>
                  </a:lnTo>
                  <a:lnTo>
                    <a:pt x="565" y="1142"/>
                  </a:lnTo>
                  <a:lnTo>
                    <a:pt x="565" y="1139"/>
                  </a:lnTo>
                  <a:lnTo>
                    <a:pt x="570" y="1129"/>
                  </a:lnTo>
                  <a:lnTo>
                    <a:pt x="571" y="1123"/>
                  </a:lnTo>
                  <a:lnTo>
                    <a:pt x="570" y="1118"/>
                  </a:lnTo>
                  <a:lnTo>
                    <a:pt x="565" y="1104"/>
                  </a:lnTo>
                  <a:lnTo>
                    <a:pt x="560" y="1100"/>
                  </a:lnTo>
                  <a:lnTo>
                    <a:pt x="557" y="1095"/>
                  </a:lnTo>
                  <a:lnTo>
                    <a:pt x="551" y="1092"/>
                  </a:lnTo>
                  <a:lnTo>
                    <a:pt x="545" y="1090"/>
                  </a:lnTo>
                  <a:lnTo>
                    <a:pt x="537" y="1092"/>
                  </a:lnTo>
                  <a:lnTo>
                    <a:pt x="528" y="1095"/>
                  </a:lnTo>
                  <a:close/>
                  <a:moveTo>
                    <a:pt x="318" y="983"/>
                  </a:moveTo>
                  <a:lnTo>
                    <a:pt x="349" y="1024"/>
                  </a:lnTo>
                  <a:lnTo>
                    <a:pt x="360" y="999"/>
                  </a:lnTo>
                  <a:lnTo>
                    <a:pt x="352" y="1033"/>
                  </a:lnTo>
                  <a:lnTo>
                    <a:pt x="367" y="1055"/>
                  </a:lnTo>
                  <a:lnTo>
                    <a:pt x="374" y="1033"/>
                  </a:lnTo>
                  <a:lnTo>
                    <a:pt x="372" y="1070"/>
                  </a:lnTo>
                  <a:lnTo>
                    <a:pt x="388" y="1095"/>
                  </a:lnTo>
                  <a:lnTo>
                    <a:pt x="363" y="1069"/>
                  </a:lnTo>
                  <a:lnTo>
                    <a:pt x="333" y="1053"/>
                  </a:lnTo>
                  <a:lnTo>
                    <a:pt x="363" y="1064"/>
                  </a:lnTo>
                  <a:lnTo>
                    <a:pt x="347" y="1034"/>
                  </a:lnTo>
                  <a:lnTo>
                    <a:pt x="313" y="1016"/>
                  </a:lnTo>
                  <a:lnTo>
                    <a:pt x="347" y="1027"/>
                  </a:lnTo>
                  <a:lnTo>
                    <a:pt x="318" y="983"/>
                  </a:lnTo>
                  <a:close/>
                  <a:moveTo>
                    <a:pt x="646" y="867"/>
                  </a:moveTo>
                  <a:lnTo>
                    <a:pt x="643" y="839"/>
                  </a:lnTo>
                  <a:lnTo>
                    <a:pt x="654" y="862"/>
                  </a:lnTo>
                  <a:lnTo>
                    <a:pt x="691" y="822"/>
                  </a:lnTo>
                  <a:lnTo>
                    <a:pt x="700" y="787"/>
                  </a:lnTo>
                  <a:lnTo>
                    <a:pt x="703" y="814"/>
                  </a:lnTo>
                  <a:lnTo>
                    <a:pt x="748" y="787"/>
                  </a:lnTo>
                  <a:lnTo>
                    <a:pt x="703" y="823"/>
                  </a:lnTo>
                  <a:lnTo>
                    <a:pt x="699" y="833"/>
                  </a:lnTo>
                  <a:lnTo>
                    <a:pt x="744" y="833"/>
                  </a:lnTo>
                  <a:lnTo>
                    <a:pt x="689" y="839"/>
                  </a:lnTo>
                  <a:lnTo>
                    <a:pt x="668" y="864"/>
                  </a:lnTo>
                  <a:lnTo>
                    <a:pt x="713" y="867"/>
                  </a:lnTo>
                  <a:lnTo>
                    <a:pt x="655" y="873"/>
                  </a:lnTo>
                  <a:lnTo>
                    <a:pt x="608" y="924"/>
                  </a:lnTo>
                  <a:lnTo>
                    <a:pt x="646" y="867"/>
                  </a:lnTo>
                  <a:close/>
                  <a:moveTo>
                    <a:pt x="246" y="846"/>
                  </a:moveTo>
                  <a:lnTo>
                    <a:pt x="246" y="846"/>
                  </a:lnTo>
                  <a:lnTo>
                    <a:pt x="271" y="829"/>
                  </a:lnTo>
                  <a:lnTo>
                    <a:pt x="271" y="867"/>
                  </a:lnTo>
                  <a:lnTo>
                    <a:pt x="304" y="882"/>
                  </a:lnTo>
                  <a:lnTo>
                    <a:pt x="313" y="887"/>
                  </a:lnTo>
                  <a:lnTo>
                    <a:pt x="319" y="893"/>
                  </a:lnTo>
                  <a:lnTo>
                    <a:pt x="327" y="899"/>
                  </a:lnTo>
                  <a:lnTo>
                    <a:pt x="330" y="904"/>
                  </a:lnTo>
                  <a:lnTo>
                    <a:pt x="333" y="906"/>
                  </a:lnTo>
                  <a:lnTo>
                    <a:pt x="339" y="907"/>
                  </a:lnTo>
                  <a:lnTo>
                    <a:pt x="353" y="910"/>
                  </a:lnTo>
                  <a:lnTo>
                    <a:pt x="369" y="910"/>
                  </a:lnTo>
                  <a:lnTo>
                    <a:pt x="386" y="909"/>
                  </a:lnTo>
                  <a:lnTo>
                    <a:pt x="405" y="938"/>
                  </a:lnTo>
                  <a:lnTo>
                    <a:pt x="405" y="940"/>
                  </a:lnTo>
                  <a:lnTo>
                    <a:pt x="398" y="944"/>
                  </a:lnTo>
                  <a:lnTo>
                    <a:pt x="405" y="977"/>
                  </a:lnTo>
                  <a:lnTo>
                    <a:pt x="395" y="989"/>
                  </a:lnTo>
                  <a:lnTo>
                    <a:pt x="384" y="957"/>
                  </a:lnTo>
                  <a:lnTo>
                    <a:pt x="380" y="961"/>
                  </a:lnTo>
                  <a:lnTo>
                    <a:pt x="364" y="960"/>
                  </a:lnTo>
                  <a:lnTo>
                    <a:pt x="352" y="957"/>
                  </a:lnTo>
                  <a:lnTo>
                    <a:pt x="347" y="954"/>
                  </a:lnTo>
                  <a:lnTo>
                    <a:pt x="342" y="951"/>
                  </a:lnTo>
                  <a:lnTo>
                    <a:pt x="339" y="946"/>
                  </a:lnTo>
                  <a:lnTo>
                    <a:pt x="336" y="941"/>
                  </a:lnTo>
                  <a:lnTo>
                    <a:pt x="324" y="938"/>
                  </a:lnTo>
                  <a:lnTo>
                    <a:pt x="319" y="937"/>
                  </a:lnTo>
                  <a:lnTo>
                    <a:pt x="316" y="933"/>
                  </a:lnTo>
                  <a:lnTo>
                    <a:pt x="314" y="930"/>
                  </a:lnTo>
                  <a:lnTo>
                    <a:pt x="314" y="927"/>
                  </a:lnTo>
                  <a:lnTo>
                    <a:pt x="316" y="924"/>
                  </a:lnTo>
                  <a:lnTo>
                    <a:pt x="318" y="920"/>
                  </a:lnTo>
                  <a:lnTo>
                    <a:pt x="300" y="920"/>
                  </a:lnTo>
                  <a:lnTo>
                    <a:pt x="294" y="918"/>
                  </a:lnTo>
                  <a:lnTo>
                    <a:pt x="288" y="915"/>
                  </a:lnTo>
                  <a:lnTo>
                    <a:pt x="283" y="912"/>
                  </a:lnTo>
                  <a:lnTo>
                    <a:pt x="282" y="907"/>
                  </a:lnTo>
                  <a:lnTo>
                    <a:pt x="280" y="901"/>
                  </a:lnTo>
                  <a:lnTo>
                    <a:pt x="282" y="893"/>
                  </a:lnTo>
                  <a:lnTo>
                    <a:pt x="246" y="846"/>
                  </a:lnTo>
                  <a:close/>
                  <a:moveTo>
                    <a:pt x="285" y="794"/>
                  </a:moveTo>
                  <a:lnTo>
                    <a:pt x="321" y="826"/>
                  </a:lnTo>
                  <a:lnTo>
                    <a:pt x="325" y="794"/>
                  </a:lnTo>
                  <a:lnTo>
                    <a:pt x="328" y="829"/>
                  </a:lnTo>
                  <a:lnTo>
                    <a:pt x="338" y="845"/>
                  </a:lnTo>
                  <a:lnTo>
                    <a:pt x="355" y="853"/>
                  </a:lnTo>
                  <a:lnTo>
                    <a:pt x="353" y="822"/>
                  </a:lnTo>
                  <a:lnTo>
                    <a:pt x="366" y="857"/>
                  </a:lnTo>
                  <a:lnTo>
                    <a:pt x="392" y="892"/>
                  </a:lnTo>
                  <a:lnTo>
                    <a:pt x="363" y="867"/>
                  </a:lnTo>
                  <a:lnTo>
                    <a:pt x="308" y="860"/>
                  </a:lnTo>
                  <a:lnTo>
                    <a:pt x="349" y="856"/>
                  </a:lnTo>
                  <a:lnTo>
                    <a:pt x="328" y="846"/>
                  </a:lnTo>
                  <a:lnTo>
                    <a:pt x="318" y="836"/>
                  </a:lnTo>
                  <a:lnTo>
                    <a:pt x="282" y="822"/>
                  </a:lnTo>
                  <a:lnTo>
                    <a:pt x="308" y="825"/>
                  </a:lnTo>
                  <a:lnTo>
                    <a:pt x="285" y="794"/>
                  </a:lnTo>
                  <a:close/>
                  <a:moveTo>
                    <a:pt x="481" y="1098"/>
                  </a:moveTo>
                  <a:lnTo>
                    <a:pt x="481" y="1098"/>
                  </a:lnTo>
                  <a:lnTo>
                    <a:pt x="479" y="1111"/>
                  </a:lnTo>
                  <a:lnTo>
                    <a:pt x="476" y="1121"/>
                  </a:lnTo>
                  <a:lnTo>
                    <a:pt x="465" y="1145"/>
                  </a:lnTo>
                  <a:lnTo>
                    <a:pt x="461" y="1156"/>
                  </a:lnTo>
                  <a:lnTo>
                    <a:pt x="456" y="1165"/>
                  </a:lnTo>
                  <a:lnTo>
                    <a:pt x="454" y="1174"/>
                  </a:lnTo>
                  <a:lnTo>
                    <a:pt x="454" y="1184"/>
                  </a:lnTo>
                  <a:lnTo>
                    <a:pt x="459" y="1182"/>
                  </a:lnTo>
                  <a:lnTo>
                    <a:pt x="462" y="1181"/>
                  </a:lnTo>
                  <a:lnTo>
                    <a:pt x="464" y="1182"/>
                  </a:lnTo>
                  <a:lnTo>
                    <a:pt x="465" y="1184"/>
                  </a:lnTo>
                  <a:lnTo>
                    <a:pt x="467" y="1191"/>
                  </a:lnTo>
                  <a:lnTo>
                    <a:pt x="465" y="1204"/>
                  </a:lnTo>
                  <a:lnTo>
                    <a:pt x="465" y="1208"/>
                  </a:lnTo>
                  <a:lnTo>
                    <a:pt x="467" y="1212"/>
                  </a:lnTo>
                  <a:lnTo>
                    <a:pt x="467" y="1215"/>
                  </a:lnTo>
                  <a:lnTo>
                    <a:pt x="465" y="1219"/>
                  </a:lnTo>
                  <a:lnTo>
                    <a:pt x="473" y="1222"/>
                  </a:lnTo>
                  <a:lnTo>
                    <a:pt x="478" y="1227"/>
                  </a:lnTo>
                  <a:lnTo>
                    <a:pt x="482" y="1233"/>
                  </a:lnTo>
                  <a:lnTo>
                    <a:pt x="484" y="1238"/>
                  </a:lnTo>
                  <a:lnTo>
                    <a:pt x="486" y="1246"/>
                  </a:lnTo>
                  <a:lnTo>
                    <a:pt x="484" y="1252"/>
                  </a:lnTo>
                  <a:lnTo>
                    <a:pt x="479" y="1260"/>
                  </a:lnTo>
                  <a:lnTo>
                    <a:pt x="473" y="1269"/>
                  </a:lnTo>
                  <a:lnTo>
                    <a:pt x="473" y="1274"/>
                  </a:lnTo>
                  <a:lnTo>
                    <a:pt x="472" y="1275"/>
                  </a:lnTo>
                  <a:lnTo>
                    <a:pt x="470" y="1278"/>
                  </a:lnTo>
                  <a:lnTo>
                    <a:pt x="470" y="1283"/>
                  </a:lnTo>
                  <a:lnTo>
                    <a:pt x="470" y="1311"/>
                  </a:lnTo>
                  <a:lnTo>
                    <a:pt x="467" y="1347"/>
                  </a:lnTo>
                  <a:lnTo>
                    <a:pt x="464" y="1344"/>
                  </a:lnTo>
                  <a:lnTo>
                    <a:pt x="458" y="1334"/>
                  </a:lnTo>
                  <a:lnTo>
                    <a:pt x="453" y="1323"/>
                  </a:lnTo>
                  <a:lnTo>
                    <a:pt x="451" y="1319"/>
                  </a:lnTo>
                  <a:lnTo>
                    <a:pt x="445" y="1314"/>
                  </a:lnTo>
                  <a:lnTo>
                    <a:pt x="440" y="1274"/>
                  </a:lnTo>
                  <a:lnTo>
                    <a:pt x="434" y="1238"/>
                  </a:lnTo>
                  <a:lnTo>
                    <a:pt x="433" y="1233"/>
                  </a:lnTo>
                  <a:lnTo>
                    <a:pt x="431" y="1227"/>
                  </a:lnTo>
                  <a:lnTo>
                    <a:pt x="431" y="1222"/>
                  </a:lnTo>
                  <a:lnTo>
                    <a:pt x="428" y="1218"/>
                  </a:lnTo>
                  <a:lnTo>
                    <a:pt x="428" y="1212"/>
                  </a:lnTo>
                  <a:lnTo>
                    <a:pt x="428" y="1205"/>
                  </a:lnTo>
                  <a:lnTo>
                    <a:pt x="426" y="1201"/>
                  </a:lnTo>
                  <a:lnTo>
                    <a:pt x="423" y="1196"/>
                  </a:lnTo>
                  <a:lnTo>
                    <a:pt x="420" y="1191"/>
                  </a:lnTo>
                  <a:lnTo>
                    <a:pt x="416" y="1188"/>
                  </a:lnTo>
                  <a:lnTo>
                    <a:pt x="405" y="1185"/>
                  </a:lnTo>
                  <a:lnTo>
                    <a:pt x="394" y="1170"/>
                  </a:lnTo>
                  <a:lnTo>
                    <a:pt x="386" y="1156"/>
                  </a:lnTo>
                  <a:lnTo>
                    <a:pt x="384" y="1154"/>
                  </a:lnTo>
                  <a:lnTo>
                    <a:pt x="386" y="1151"/>
                  </a:lnTo>
                  <a:lnTo>
                    <a:pt x="392" y="1143"/>
                  </a:lnTo>
                  <a:lnTo>
                    <a:pt x="398" y="1135"/>
                  </a:lnTo>
                  <a:lnTo>
                    <a:pt x="400" y="1131"/>
                  </a:lnTo>
                  <a:lnTo>
                    <a:pt x="398" y="1129"/>
                  </a:lnTo>
                  <a:lnTo>
                    <a:pt x="392" y="1125"/>
                  </a:lnTo>
                  <a:lnTo>
                    <a:pt x="384" y="1121"/>
                  </a:lnTo>
                  <a:lnTo>
                    <a:pt x="375" y="1120"/>
                  </a:lnTo>
                  <a:lnTo>
                    <a:pt x="364" y="1118"/>
                  </a:lnTo>
                  <a:lnTo>
                    <a:pt x="344" y="1114"/>
                  </a:lnTo>
                  <a:lnTo>
                    <a:pt x="338" y="1118"/>
                  </a:lnTo>
                  <a:lnTo>
                    <a:pt x="333" y="1123"/>
                  </a:lnTo>
                  <a:lnTo>
                    <a:pt x="327" y="1125"/>
                  </a:lnTo>
                  <a:lnTo>
                    <a:pt x="321" y="1126"/>
                  </a:lnTo>
                  <a:lnTo>
                    <a:pt x="321" y="1123"/>
                  </a:lnTo>
                  <a:lnTo>
                    <a:pt x="318" y="1121"/>
                  </a:lnTo>
                  <a:lnTo>
                    <a:pt x="316" y="1120"/>
                  </a:lnTo>
                  <a:lnTo>
                    <a:pt x="314" y="1120"/>
                  </a:lnTo>
                  <a:lnTo>
                    <a:pt x="311" y="1106"/>
                  </a:lnTo>
                  <a:lnTo>
                    <a:pt x="308" y="1092"/>
                  </a:lnTo>
                  <a:lnTo>
                    <a:pt x="305" y="1081"/>
                  </a:lnTo>
                  <a:lnTo>
                    <a:pt x="308" y="1081"/>
                  </a:lnTo>
                  <a:lnTo>
                    <a:pt x="321" y="1086"/>
                  </a:lnTo>
                  <a:lnTo>
                    <a:pt x="328" y="1089"/>
                  </a:lnTo>
                  <a:lnTo>
                    <a:pt x="336" y="1094"/>
                  </a:lnTo>
                  <a:lnTo>
                    <a:pt x="342" y="1103"/>
                  </a:lnTo>
                  <a:lnTo>
                    <a:pt x="364" y="1106"/>
                  </a:lnTo>
                  <a:lnTo>
                    <a:pt x="384" y="1112"/>
                  </a:lnTo>
                  <a:lnTo>
                    <a:pt x="394" y="1117"/>
                  </a:lnTo>
                  <a:lnTo>
                    <a:pt x="403" y="1123"/>
                  </a:lnTo>
                  <a:lnTo>
                    <a:pt x="412" y="1129"/>
                  </a:lnTo>
                  <a:lnTo>
                    <a:pt x="420" y="1135"/>
                  </a:lnTo>
                  <a:lnTo>
                    <a:pt x="417" y="1121"/>
                  </a:lnTo>
                  <a:lnTo>
                    <a:pt x="414" y="1115"/>
                  </a:lnTo>
                  <a:lnTo>
                    <a:pt x="411" y="1109"/>
                  </a:lnTo>
                  <a:lnTo>
                    <a:pt x="406" y="1104"/>
                  </a:lnTo>
                  <a:lnTo>
                    <a:pt x="400" y="1103"/>
                  </a:lnTo>
                  <a:lnTo>
                    <a:pt x="394" y="1101"/>
                  </a:lnTo>
                  <a:lnTo>
                    <a:pt x="384" y="1103"/>
                  </a:lnTo>
                  <a:lnTo>
                    <a:pt x="352" y="1101"/>
                  </a:lnTo>
                  <a:lnTo>
                    <a:pt x="342" y="1094"/>
                  </a:lnTo>
                  <a:lnTo>
                    <a:pt x="335" y="1087"/>
                  </a:lnTo>
                  <a:lnTo>
                    <a:pt x="327" y="1083"/>
                  </a:lnTo>
                  <a:lnTo>
                    <a:pt x="321" y="1080"/>
                  </a:lnTo>
                  <a:lnTo>
                    <a:pt x="308" y="1076"/>
                  </a:lnTo>
                  <a:lnTo>
                    <a:pt x="300" y="1073"/>
                  </a:lnTo>
                  <a:lnTo>
                    <a:pt x="294" y="1061"/>
                  </a:lnTo>
                  <a:lnTo>
                    <a:pt x="286" y="1047"/>
                  </a:lnTo>
                  <a:lnTo>
                    <a:pt x="288" y="1042"/>
                  </a:lnTo>
                  <a:lnTo>
                    <a:pt x="290" y="1039"/>
                  </a:lnTo>
                  <a:lnTo>
                    <a:pt x="293" y="1036"/>
                  </a:lnTo>
                  <a:lnTo>
                    <a:pt x="297" y="1034"/>
                  </a:lnTo>
                  <a:lnTo>
                    <a:pt x="302" y="1034"/>
                  </a:lnTo>
                  <a:lnTo>
                    <a:pt x="307" y="1034"/>
                  </a:lnTo>
                  <a:lnTo>
                    <a:pt x="313" y="1036"/>
                  </a:lnTo>
                  <a:lnTo>
                    <a:pt x="319" y="1041"/>
                  </a:lnTo>
                  <a:lnTo>
                    <a:pt x="308" y="1031"/>
                  </a:lnTo>
                  <a:lnTo>
                    <a:pt x="299" y="1022"/>
                  </a:lnTo>
                  <a:lnTo>
                    <a:pt x="296" y="1017"/>
                  </a:lnTo>
                  <a:lnTo>
                    <a:pt x="294" y="1013"/>
                  </a:lnTo>
                  <a:lnTo>
                    <a:pt x="294" y="1007"/>
                  </a:lnTo>
                  <a:lnTo>
                    <a:pt x="296" y="1002"/>
                  </a:lnTo>
                  <a:lnTo>
                    <a:pt x="299" y="1000"/>
                  </a:lnTo>
                  <a:lnTo>
                    <a:pt x="300" y="999"/>
                  </a:lnTo>
                  <a:lnTo>
                    <a:pt x="300" y="991"/>
                  </a:lnTo>
                  <a:lnTo>
                    <a:pt x="300" y="986"/>
                  </a:lnTo>
                  <a:lnTo>
                    <a:pt x="302" y="980"/>
                  </a:lnTo>
                  <a:lnTo>
                    <a:pt x="304" y="974"/>
                  </a:lnTo>
                  <a:lnTo>
                    <a:pt x="308" y="966"/>
                  </a:lnTo>
                  <a:lnTo>
                    <a:pt x="316" y="963"/>
                  </a:lnTo>
                  <a:lnTo>
                    <a:pt x="324" y="961"/>
                  </a:lnTo>
                  <a:lnTo>
                    <a:pt x="330" y="961"/>
                  </a:lnTo>
                  <a:lnTo>
                    <a:pt x="335" y="965"/>
                  </a:lnTo>
                  <a:lnTo>
                    <a:pt x="339" y="969"/>
                  </a:lnTo>
                  <a:lnTo>
                    <a:pt x="344" y="975"/>
                  </a:lnTo>
                  <a:lnTo>
                    <a:pt x="349" y="985"/>
                  </a:lnTo>
                  <a:lnTo>
                    <a:pt x="352" y="996"/>
                  </a:lnTo>
                  <a:lnTo>
                    <a:pt x="356" y="989"/>
                  </a:lnTo>
                  <a:lnTo>
                    <a:pt x="361" y="983"/>
                  </a:lnTo>
                  <a:lnTo>
                    <a:pt x="366" y="982"/>
                  </a:lnTo>
                  <a:lnTo>
                    <a:pt x="370" y="980"/>
                  </a:lnTo>
                  <a:lnTo>
                    <a:pt x="375" y="980"/>
                  </a:lnTo>
                  <a:lnTo>
                    <a:pt x="378" y="983"/>
                  </a:lnTo>
                  <a:lnTo>
                    <a:pt x="381" y="986"/>
                  </a:lnTo>
                  <a:lnTo>
                    <a:pt x="384" y="991"/>
                  </a:lnTo>
                  <a:lnTo>
                    <a:pt x="388" y="1002"/>
                  </a:lnTo>
                  <a:lnTo>
                    <a:pt x="389" y="1014"/>
                  </a:lnTo>
                  <a:lnTo>
                    <a:pt x="389" y="1025"/>
                  </a:lnTo>
                  <a:lnTo>
                    <a:pt x="386" y="1036"/>
                  </a:lnTo>
                  <a:lnTo>
                    <a:pt x="391" y="1041"/>
                  </a:lnTo>
                  <a:lnTo>
                    <a:pt x="392" y="1045"/>
                  </a:lnTo>
                  <a:lnTo>
                    <a:pt x="395" y="1058"/>
                  </a:lnTo>
                  <a:lnTo>
                    <a:pt x="395" y="1072"/>
                  </a:lnTo>
                  <a:lnTo>
                    <a:pt x="394" y="1086"/>
                  </a:lnTo>
                  <a:lnTo>
                    <a:pt x="422" y="1103"/>
                  </a:lnTo>
                  <a:lnTo>
                    <a:pt x="425" y="1108"/>
                  </a:lnTo>
                  <a:lnTo>
                    <a:pt x="426" y="1115"/>
                  </a:lnTo>
                  <a:lnTo>
                    <a:pt x="428" y="1121"/>
                  </a:lnTo>
                  <a:lnTo>
                    <a:pt x="426" y="1129"/>
                  </a:lnTo>
                  <a:lnTo>
                    <a:pt x="430" y="1135"/>
                  </a:lnTo>
                  <a:lnTo>
                    <a:pt x="430" y="1142"/>
                  </a:lnTo>
                  <a:lnTo>
                    <a:pt x="428" y="1156"/>
                  </a:lnTo>
                  <a:lnTo>
                    <a:pt x="425" y="1170"/>
                  </a:lnTo>
                  <a:lnTo>
                    <a:pt x="425" y="1177"/>
                  </a:lnTo>
                  <a:lnTo>
                    <a:pt x="428" y="1182"/>
                  </a:lnTo>
                  <a:lnTo>
                    <a:pt x="430" y="1173"/>
                  </a:lnTo>
                  <a:lnTo>
                    <a:pt x="430" y="1162"/>
                  </a:lnTo>
                  <a:lnTo>
                    <a:pt x="436" y="1145"/>
                  </a:lnTo>
                  <a:lnTo>
                    <a:pt x="437" y="1135"/>
                  </a:lnTo>
                  <a:lnTo>
                    <a:pt x="439" y="1126"/>
                  </a:lnTo>
                  <a:lnTo>
                    <a:pt x="439" y="1117"/>
                  </a:lnTo>
                  <a:lnTo>
                    <a:pt x="437" y="1108"/>
                  </a:lnTo>
                  <a:lnTo>
                    <a:pt x="434" y="1100"/>
                  </a:lnTo>
                  <a:lnTo>
                    <a:pt x="430" y="1092"/>
                  </a:lnTo>
                  <a:lnTo>
                    <a:pt x="423" y="955"/>
                  </a:lnTo>
                  <a:lnTo>
                    <a:pt x="389" y="904"/>
                  </a:lnTo>
                  <a:lnTo>
                    <a:pt x="369" y="904"/>
                  </a:lnTo>
                  <a:lnTo>
                    <a:pt x="352" y="904"/>
                  </a:lnTo>
                  <a:lnTo>
                    <a:pt x="346" y="904"/>
                  </a:lnTo>
                  <a:lnTo>
                    <a:pt x="339" y="902"/>
                  </a:lnTo>
                  <a:lnTo>
                    <a:pt x="333" y="899"/>
                  </a:lnTo>
                  <a:lnTo>
                    <a:pt x="330" y="896"/>
                  </a:lnTo>
                  <a:lnTo>
                    <a:pt x="319" y="885"/>
                  </a:lnTo>
                  <a:lnTo>
                    <a:pt x="305" y="876"/>
                  </a:lnTo>
                  <a:lnTo>
                    <a:pt x="277" y="864"/>
                  </a:lnTo>
                  <a:lnTo>
                    <a:pt x="276" y="775"/>
                  </a:lnTo>
                  <a:lnTo>
                    <a:pt x="291" y="780"/>
                  </a:lnTo>
                  <a:lnTo>
                    <a:pt x="296" y="783"/>
                  </a:lnTo>
                  <a:lnTo>
                    <a:pt x="297" y="786"/>
                  </a:lnTo>
                  <a:lnTo>
                    <a:pt x="299" y="789"/>
                  </a:lnTo>
                  <a:lnTo>
                    <a:pt x="305" y="791"/>
                  </a:lnTo>
                  <a:lnTo>
                    <a:pt x="304" y="784"/>
                  </a:lnTo>
                  <a:lnTo>
                    <a:pt x="304" y="780"/>
                  </a:lnTo>
                  <a:lnTo>
                    <a:pt x="307" y="777"/>
                  </a:lnTo>
                  <a:lnTo>
                    <a:pt x="310" y="773"/>
                  </a:lnTo>
                  <a:lnTo>
                    <a:pt x="314" y="770"/>
                  </a:lnTo>
                  <a:lnTo>
                    <a:pt x="321" y="770"/>
                  </a:lnTo>
                  <a:lnTo>
                    <a:pt x="327" y="770"/>
                  </a:lnTo>
                  <a:lnTo>
                    <a:pt x="336" y="775"/>
                  </a:lnTo>
                  <a:lnTo>
                    <a:pt x="342" y="781"/>
                  </a:lnTo>
                  <a:lnTo>
                    <a:pt x="346" y="787"/>
                  </a:lnTo>
                  <a:lnTo>
                    <a:pt x="346" y="794"/>
                  </a:lnTo>
                  <a:lnTo>
                    <a:pt x="344" y="803"/>
                  </a:lnTo>
                  <a:lnTo>
                    <a:pt x="347" y="806"/>
                  </a:lnTo>
                  <a:lnTo>
                    <a:pt x="350" y="809"/>
                  </a:lnTo>
                  <a:lnTo>
                    <a:pt x="353" y="811"/>
                  </a:lnTo>
                  <a:lnTo>
                    <a:pt x="356" y="809"/>
                  </a:lnTo>
                  <a:lnTo>
                    <a:pt x="364" y="808"/>
                  </a:lnTo>
                  <a:lnTo>
                    <a:pt x="367" y="809"/>
                  </a:lnTo>
                  <a:lnTo>
                    <a:pt x="369" y="811"/>
                  </a:lnTo>
                  <a:lnTo>
                    <a:pt x="372" y="812"/>
                  </a:lnTo>
                  <a:lnTo>
                    <a:pt x="372" y="815"/>
                  </a:lnTo>
                  <a:lnTo>
                    <a:pt x="372" y="825"/>
                  </a:lnTo>
                  <a:lnTo>
                    <a:pt x="381" y="829"/>
                  </a:lnTo>
                  <a:lnTo>
                    <a:pt x="388" y="836"/>
                  </a:lnTo>
                  <a:lnTo>
                    <a:pt x="391" y="842"/>
                  </a:lnTo>
                  <a:lnTo>
                    <a:pt x="391" y="848"/>
                  </a:lnTo>
                  <a:lnTo>
                    <a:pt x="395" y="846"/>
                  </a:lnTo>
                  <a:lnTo>
                    <a:pt x="398" y="845"/>
                  </a:lnTo>
                  <a:lnTo>
                    <a:pt x="402" y="846"/>
                  </a:lnTo>
                  <a:lnTo>
                    <a:pt x="405" y="848"/>
                  </a:lnTo>
                  <a:lnTo>
                    <a:pt x="406" y="853"/>
                  </a:lnTo>
                  <a:lnTo>
                    <a:pt x="408" y="857"/>
                  </a:lnTo>
                  <a:lnTo>
                    <a:pt x="409" y="868"/>
                  </a:lnTo>
                  <a:lnTo>
                    <a:pt x="408" y="873"/>
                  </a:lnTo>
                  <a:lnTo>
                    <a:pt x="406" y="876"/>
                  </a:lnTo>
                  <a:lnTo>
                    <a:pt x="402" y="878"/>
                  </a:lnTo>
                  <a:lnTo>
                    <a:pt x="400" y="878"/>
                  </a:lnTo>
                  <a:lnTo>
                    <a:pt x="400" y="879"/>
                  </a:lnTo>
                  <a:lnTo>
                    <a:pt x="402" y="885"/>
                  </a:lnTo>
                  <a:lnTo>
                    <a:pt x="439" y="947"/>
                  </a:lnTo>
                  <a:lnTo>
                    <a:pt x="444" y="979"/>
                  </a:lnTo>
                  <a:lnTo>
                    <a:pt x="447" y="1010"/>
                  </a:lnTo>
                  <a:lnTo>
                    <a:pt x="445" y="1039"/>
                  </a:lnTo>
                  <a:lnTo>
                    <a:pt x="442" y="1070"/>
                  </a:lnTo>
                  <a:lnTo>
                    <a:pt x="456" y="1104"/>
                  </a:lnTo>
                  <a:lnTo>
                    <a:pt x="476" y="1073"/>
                  </a:lnTo>
                  <a:lnTo>
                    <a:pt x="509" y="1028"/>
                  </a:lnTo>
                  <a:lnTo>
                    <a:pt x="546" y="979"/>
                  </a:lnTo>
                  <a:lnTo>
                    <a:pt x="565" y="957"/>
                  </a:lnTo>
                  <a:lnTo>
                    <a:pt x="582" y="938"/>
                  </a:lnTo>
                  <a:lnTo>
                    <a:pt x="590" y="930"/>
                  </a:lnTo>
                  <a:lnTo>
                    <a:pt x="585" y="923"/>
                  </a:lnTo>
                  <a:lnTo>
                    <a:pt x="577" y="920"/>
                  </a:lnTo>
                  <a:lnTo>
                    <a:pt x="573" y="927"/>
                  </a:lnTo>
                  <a:lnTo>
                    <a:pt x="566" y="932"/>
                  </a:lnTo>
                  <a:lnTo>
                    <a:pt x="559" y="935"/>
                  </a:lnTo>
                  <a:lnTo>
                    <a:pt x="552" y="935"/>
                  </a:lnTo>
                  <a:lnTo>
                    <a:pt x="549" y="932"/>
                  </a:lnTo>
                  <a:lnTo>
                    <a:pt x="548" y="930"/>
                  </a:lnTo>
                  <a:lnTo>
                    <a:pt x="545" y="921"/>
                  </a:lnTo>
                  <a:lnTo>
                    <a:pt x="545" y="910"/>
                  </a:lnTo>
                  <a:lnTo>
                    <a:pt x="548" y="898"/>
                  </a:lnTo>
                  <a:lnTo>
                    <a:pt x="552" y="887"/>
                  </a:lnTo>
                  <a:lnTo>
                    <a:pt x="560" y="879"/>
                  </a:lnTo>
                  <a:lnTo>
                    <a:pt x="568" y="876"/>
                  </a:lnTo>
                  <a:lnTo>
                    <a:pt x="571" y="874"/>
                  </a:lnTo>
                  <a:lnTo>
                    <a:pt x="576" y="876"/>
                  </a:lnTo>
                  <a:lnTo>
                    <a:pt x="579" y="878"/>
                  </a:lnTo>
                  <a:lnTo>
                    <a:pt x="580" y="879"/>
                  </a:lnTo>
                  <a:lnTo>
                    <a:pt x="584" y="887"/>
                  </a:lnTo>
                  <a:lnTo>
                    <a:pt x="585" y="898"/>
                  </a:lnTo>
                  <a:lnTo>
                    <a:pt x="582" y="909"/>
                  </a:lnTo>
                  <a:lnTo>
                    <a:pt x="590" y="918"/>
                  </a:lnTo>
                  <a:lnTo>
                    <a:pt x="593" y="920"/>
                  </a:lnTo>
                  <a:lnTo>
                    <a:pt x="594" y="920"/>
                  </a:lnTo>
                  <a:lnTo>
                    <a:pt x="601" y="915"/>
                  </a:lnTo>
                  <a:lnTo>
                    <a:pt x="604" y="909"/>
                  </a:lnTo>
                  <a:lnTo>
                    <a:pt x="605" y="906"/>
                  </a:lnTo>
                  <a:lnTo>
                    <a:pt x="605" y="904"/>
                  </a:lnTo>
                  <a:lnTo>
                    <a:pt x="601" y="896"/>
                  </a:lnTo>
                  <a:lnTo>
                    <a:pt x="599" y="888"/>
                  </a:lnTo>
                  <a:lnTo>
                    <a:pt x="599" y="881"/>
                  </a:lnTo>
                  <a:lnTo>
                    <a:pt x="601" y="873"/>
                  </a:lnTo>
                  <a:lnTo>
                    <a:pt x="602" y="867"/>
                  </a:lnTo>
                  <a:lnTo>
                    <a:pt x="607" y="865"/>
                  </a:lnTo>
                  <a:lnTo>
                    <a:pt x="612" y="864"/>
                  </a:lnTo>
                  <a:lnTo>
                    <a:pt x="616" y="865"/>
                  </a:lnTo>
                  <a:lnTo>
                    <a:pt x="622" y="870"/>
                  </a:lnTo>
                  <a:lnTo>
                    <a:pt x="626" y="873"/>
                  </a:lnTo>
                  <a:lnTo>
                    <a:pt x="622" y="859"/>
                  </a:lnTo>
                  <a:lnTo>
                    <a:pt x="622" y="842"/>
                  </a:lnTo>
                  <a:lnTo>
                    <a:pt x="624" y="834"/>
                  </a:lnTo>
                  <a:lnTo>
                    <a:pt x="627" y="828"/>
                  </a:lnTo>
                  <a:lnTo>
                    <a:pt x="632" y="823"/>
                  </a:lnTo>
                  <a:lnTo>
                    <a:pt x="635" y="823"/>
                  </a:lnTo>
                  <a:lnTo>
                    <a:pt x="638" y="823"/>
                  </a:lnTo>
                  <a:lnTo>
                    <a:pt x="646" y="823"/>
                  </a:lnTo>
                  <a:lnTo>
                    <a:pt x="649" y="825"/>
                  </a:lnTo>
                  <a:lnTo>
                    <a:pt x="649" y="822"/>
                  </a:lnTo>
                  <a:lnTo>
                    <a:pt x="647" y="812"/>
                  </a:lnTo>
                  <a:lnTo>
                    <a:pt x="649" y="801"/>
                  </a:lnTo>
                  <a:lnTo>
                    <a:pt x="650" y="794"/>
                  </a:lnTo>
                  <a:lnTo>
                    <a:pt x="657" y="789"/>
                  </a:lnTo>
                  <a:lnTo>
                    <a:pt x="663" y="783"/>
                  </a:lnTo>
                  <a:lnTo>
                    <a:pt x="671" y="781"/>
                  </a:lnTo>
                  <a:lnTo>
                    <a:pt x="675" y="783"/>
                  </a:lnTo>
                  <a:lnTo>
                    <a:pt x="680" y="786"/>
                  </a:lnTo>
                  <a:lnTo>
                    <a:pt x="683" y="786"/>
                  </a:lnTo>
                  <a:lnTo>
                    <a:pt x="685" y="777"/>
                  </a:lnTo>
                  <a:lnTo>
                    <a:pt x="689" y="769"/>
                  </a:lnTo>
                  <a:lnTo>
                    <a:pt x="694" y="763"/>
                  </a:lnTo>
                  <a:lnTo>
                    <a:pt x="700" y="758"/>
                  </a:lnTo>
                  <a:lnTo>
                    <a:pt x="706" y="756"/>
                  </a:lnTo>
                  <a:lnTo>
                    <a:pt x="713" y="759"/>
                  </a:lnTo>
                  <a:lnTo>
                    <a:pt x="719" y="764"/>
                  </a:lnTo>
                  <a:lnTo>
                    <a:pt x="722" y="772"/>
                  </a:lnTo>
                  <a:lnTo>
                    <a:pt x="730" y="767"/>
                  </a:lnTo>
                  <a:lnTo>
                    <a:pt x="736" y="766"/>
                  </a:lnTo>
                  <a:lnTo>
                    <a:pt x="741" y="764"/>
                  </a:lnTo>
                  <a:lnTo>
                    <a:pt x="745" y="764"/>
                  </a:lnTo>
                  <a:lnTo>
                    <a:pt x="750" y="766"/>
                  </a:lnTo>
                  <a:lnTo>
                    <a:pt x="753" y="769"/>
                  </a:lnTo>
                  <a:lnTo>
                    <a:pt x="755" y="772"/>
                  </a:lnTo>
                  <a:lnTo>
                    <a:pt x="756" y="775"/>
                  </a:lnTo>
                  <a:lnTo>
                    <a:pt x="758" y="784"/>
                  </a:lnTo>
                  <a:lnTo>
                    <a:pt x="755" y="792"/>
                  </a:lnTo>
                  <a:lnTo>
                    <a:pt x="752" y="801"/>
                  </a:lnTo>
                  <a:lnTo>
                    <a:pt x="748" y="805"/>
                  </a:lnTo>
                  <a:lnTo>
                    <a:pt x="745" y="806"/>
                  </a:lnTo>
                  <a:lnTo>
                    <a:pt x="753" y="808"/>
                  </a:lnTo>
                  <a:lnTo>
                    <a:pt x="759" y="809"/>
                  </a:lnTo>
                  <a:lnTo>
                    <a:pt x="764" y="812"/>
                  </a:lnTo>
                  <a:lnTo>
                    <a:pt x="767" y="817"/>
                  </a:lnTo>
                  <a:lnTo>
                    <a:pt x="767" y="822"/>
                  </a:lnTo>
                  <a:lnTo>
                    <a:pt x="766" y="828"/>
                  </a:lnTo>
                  <a:lnTo>
                    <a:pt x="759" y="836"/>
                  </a:lnTo>
                  <a:lnTo>
                    <a:pt x="750" y="843"/>
                  </a:lnTo>
                  <a:lnTo>
                    <a:pt x="748" y="857"/>
                  </a:lnTo>
                  <a:lnTo>
                    <a:pt x="747" y="864"/>
                  </a:lnTo>
                  <a:lnTo>
                    <a:pt x="745" y="870"/>
                  </a:lnTo>
                  <a:lnTo>
                    <a:pt x="741" y="876"/>
                  </a:lnTo>
                  <a:lnTo>
                    <a:pt x="734" y="881"/>
                  </a:lnTo>
                  <a:lnTo>
                    <a:pt x="728" y="885"/>
                  </a:lnTo>
                  <a:lnTo>
                    <a:pt x="719" y="887"/>
                  </a:lnTo>
                  <a:lnTo>
                    <a:pt x="710" y="898"/>
                  </a:lnTo>
                  <a:lnTo>
                    <a:pt x="705" y="902"/>
                  </a:lnTo>
                  <a:lnTo>
                    <a:pt x="699" y="907"/>
                  </a:lnTo>
                  <a:lnTo>
                    <a:pt x="691" y="910"/>
                  </a:lnTo>
                  <a:lnTo>
                    <a:pt x="682" y="913"/>
                  </a:lnTo>
                  <a:lnTo>
                    <a:pt x="671" y="915"/>
                  </a:lnTo>
                  <a:lnTo>
                    <a:pt x="657" y="915"/>
                  </a:lnTo>
                  <a:lnTo>
                    <a:pt x="650" y="913"/>
                  </a:lnTo>
                  <a:lnTo>
                    <a:pt x="646" y="915"/>
                  </a:lnTo>
                  <a:lnTo>
                    <a:pt x="641" y="918"/>
                  </a:lnTo>
                  <a:lnTo>
                    <a:pt x="633" y="927"/>
                  </a:lnTo>
                  <a:lnTo>
                    <a:pt x="624" y="933"/>
                  </a:lnTo>
                  <a:lnTo>
                    <a:pt x="615" y="935"/>
                  </a:lnTo>
                  <a:lnTo>
                    <a:pt x="605" y="935"/>
                  </a:lnTo>
                  <a:lnTo>
                    <a:pt x="604" y="940"/>
                  </a:lnTo>
                  <a:lnTo>
                    <a:pt x="612" y="941"/>
                  </a:lnTo>
                  <a:lnTo>
                    <a:pt x="621" y="940"/>
                  </a:lnTo>
                  <a:lnTo>
                    <a:pt x="627" y="938"/>
                  </a:lnTo>
                  <a:lnTo>
                    <a:pt x="632" y="935"/>
                  </a:lnTo>
                  <a:lnTo>
                    <a:pt x="636" y="932"/>
                  </a:lnTo>
                  <a:lnTo>
                    <a:pt x="644" y="923"/>
                  </a:lnTo>
                  <a:lnTo>
                    <a:pt x="647" y="920"/>
                  </a:lnTo>
                  <a:lnTo>
                    <a:pt x="650" y="920"/>
                  </a:lnTo>
                  <a:lnTo>
                    <a:pt x="654" y="920"/>
                  </a:lnTo>
                  <a:lnTo>
                    <a:pt x="668" y="921"/>
                  </a:lnTo>
                  <a:lnTo>
                    <a:pt x="669" y="921"/>
                  </a:lnTo>
                  <a:lnTo>
                    <a:pt x="664" y="929"/>
                  </a:lnTo>
                  <a:lnTo>
                    <a:pt x="599" y="963"/>
                  </a:lnTo>
                  <a:lnTo>
                    <a:pt x="668" y="941"/>
                  </a:lnTo>
                  <a:lnTo>
                    <a:pt x="733" y="955"/>
                  </a:lnTo>
                  <a:lnTo>
                    <a:pt x="697" y="935"/>
                  </a:lnTo>
                  <a:lnTo>
                    <a:pt x="722" y="926"/>
                  </a:lnTo>
                  <a:lnTo>
                    <a:pt x="773" y="933"/>
                  </a:lnTo>
                  <a:lnTo>
                    <a:pt x="731" y="918"/>
                  </a:lnTo>
                  <a:lnTo>
                    <a:pt x="741" y="912"/>
                  </a:lnTo>
                  <a:lnTo>
                    <a:pt x="794" y="895"/>
                  </a:lnTo>
                  <a:lnTo>
                    <a:pt x="744" y="902"/>
                  </a:lnTo>
                  <a:lnTo>
                    <a:pt x="750" y="876"/>
                  </a:lnTo>
                  <a:lnTo>
                    <a:pt x="728" y="906"/>
                  </a:lnTo>
                  <a:lnTo>
                    <a:pt x="680" y="929"/>
                  </a:lnTo>
                  <a:lnTo>
                    <a:pt x="680" y="920"/>
                  </a:lnTo>
                  <a:lnTo>
                    <a:pt x="686" y="918"/>
                  </a:lnTo>
                  <a:lnTo>
                    <a:pt x="694" y="916"/>
                  </a:lnTo>
                  <a:lnTo>
                    <a:pt x="700" y="913"/>
                  </a:lnTo>
                  <a:lnTo>
                    <a:pt x="706" y="907"/>
                  </a:lnTo>
                  <a:lnTo>
                    <a:pt x="714" y="901"/>
                  </a:lnTo>
                  <a:lnTo>
                    <a:pt x="720" y="892"/>
                  </a:lnTo>
                  <a:lnTo>
                    <a:pt x="728" y="890"/>
                  </a:lnTo>
                  <a:lnTo>
                    <a:pt x="734" y="888"/>
                  </a:lnTo>
                  <a:lnTo>
                    <a:pt x="738" y="885"/>
                  </a:lnTo>
                  <a:lnTo>
                    <a:pt x="744" y="881"/>
                  </a:lnTo>
                  <a:lnTo>
                    <a:pt x="747" y="876"/>
                  </a:lnTo>
                  <a:lnTo>
                    <a:pt x="750" y="871"/>
                  </a:lnTo>
                  <a:lnTo>
                    <a:pt x="753" y="865"/>
                  </a:lnTo>
                  <a:lnTo>
                    <a:pt x="755" y="856"/>
                  </a:lnTo>
                  <a:lnTo>
                    <a:pt x="755" y="846"/>
                  </a:lnTo>
                  <a:lnTo>
                    <a:pt x="761" y="848"/>
                  </a:lnTo>
                  <a:lnTo>
                    <a:pt x="766" y="848"/>
                  </a:lnTo>
                  <a:lnTo>
                    <a:pt x="769" y="851"/>
                  </a:lnTo>
                  <a:lnTo>
                    <a:pt x="772" y="854"/>
                  </a:lnTo>
                  <a:lnTo>
                    <a:pt x="775" y="862"/>
                  </a:lnTo>
                  <a:lnTo>
                    <a:pt x="775" y="873"/>
                  </a:lnTo>
                  <a:lnTo>
                    <a:pt x="758" y="885"/>
                  </a:lnTo>
                  <a:lnTo>
                    <a:pt x="784" y="878"/>
                  </a:lnTo>
                  <a:lnTo>
                    <a:pt x="794" y="876"/>
                  </a:lnTo>
                  <a:lnTo>
                    <a:pt x="795" y="876"/>
                  </a:lnTo>
                  <a:lnTo>
                    <a:pt x="801" y="878"/>
                  </a:lnTo>
                  <a:lnTo>
                    <a:pt x="808" y="879"/>
                  </a:lnTo>
                  <a:lnTo>
                    <a:pt x="811" y="882"/>
                  </a:lnTo>
                  <a:lnTo>
                    <a:pt x="814" y="887"/>
                  </a:lnTo>
                  <a:lnTo>
                    <a:pt x="815" y="892"/>
                  </a:lnTo>
                  <a:lnTo>
                    <a:pt x="817" y="899"/>
                  </a:lnTo>
                  <a:lnTo>
                    <a:pt x="815" y="907"/>
                  </a:lnTo>
                  <a:lnTo>
                    <a:pt x="814" y="916"/>
                  </a:lnTo>
                  <a:lnTo>
                    <a:pt x="809" y="924"/>
                  </a:lnTo>
                  <a:lnTo>
                    <a:pt x="804" y="930"/>
                  </a:lnTo>
                  <a:lnTo>
                    <a:pt x="800" y="935"/>
                  </a:lnTo>
                  <a:lnTo>
                    <a:pt x="794" y="938"/>
                  </a:lnTo>
                  <a:lnTo>
                    <a:pt x="792" y="946"/>
                  </a:lnTo>
                  <a:lnTo>
                    <a:pt x="789" y="951"/>
                  </a:lnTo>
                  <a:lnTo>
                    <a:pt x="786" y="954"/>
                  </a:lnTo>
                  <a:lnTo>
                    <a:pt x="780" y="954"/>
                  </a:lnTo>
                  <a:lnTo>
                    <a:pt x="773" y="954"/>
                  </a:lnTo>
                  <a:lnTo>
                    <a:pt x="767" y="952"/>
                  </a:lnTo>
                  <a:lnTo>
                    <a:pt x="752" y="946"/>
                  </a:lnTo>
                  <a:lnTo>
                    <a:pt x="769" y="965"/>
                  </a:lnTo>
                  <a:lnTo>
                    <a:pt x="769" y="972"/>
                  </a:lnTo>
                  <a:lnTo>
                    <a:pt x="767" y="979"/>
                  </a:lnTo>
                  <a:lnTo>
                    <a:pt x="766" y="985"/>
                  </a:lnTo>
                  <a:lnTo>
                    <a:pt x="762" y="988"/>
                  </a:lnTo>
                  <a:lnTo>
                    <a:pt x="759" y="991"/>
                  </a:lnTo>
                  <a:lnTo>
                    <a:pt x="753" y="993"/>
                  </a:lnTo>
                  <a:lnTo>
                    <a:pt x="747" y="993"/>
                  </a:lnTo>
                  <a:lnTo>
                    <a:pt x="739" y="993"/>
                  </a:lnTo>
                  <a:lnTo>
                    <a:pt x="716" y="980"/>
                  </a:lnTo>
                  <a:lnTo>
                    <a:pt x="714" y="986"/>
                  </a:lnTo>
                  <a:lnTo>
                    <a:pt x="710" y="991"/>
                  </a:lnTo>
                  <a:lnTo>
                    <a:pt x="705" y="994"/>
                  </a:lnTo>
                  <a:lnTo>
                    <a:pt x="700" y="994"/>
                  </a:lnTo>
                  <a:lnTo>
                    <a:pt x="694" y="993"/>
                  </a:lnTo>
                  <a:lnTo>
                    <a:pt x="686" y="991"/>
                  </a:lnTo>
                  <a:lnTo>
                    <a:pt x="671" y="983"/>
                  </a:lnTo>
                  <a:lnTo>
                    <a:pt x="658" y="986"/>
                  </a:lnTo>
                  <a:lnTo>
                    <a:pt x="647" y="988"/>
                  </a:lnTo>
                  <a:lnTo>
                    <a:pt x="636" y="986"/>
                  </a:lnTo>
                  <a:lnTo>
                    <a:pt x="627" y="983"/>
                  </a:lnTo>
                  <a:lnTo>
                    <a:pt x="618" y="979"/>
                  </a:lnTo>
                  <a:lnTo>
                    <a:pt x="610" y="974"/>
                  </a:lnTo>
                  <a:lnTo>
                    <a:pt x="591" y="963"/>
                  </a:lnTo>
                  <a:lnTo>
                    <a:pt x="576" y="977"/>
                  </a:lnTo>
                  <a:lnTo>
                    <a:pt x="552" y="1005"/>
                  </a:lnTo>
                  <a:lnTo>
                    <a:pt x="520" y="1045"/>
                  </a:lnTo>
                  <a:lnTo>
                    <a:pt x="481" y="1098"/>
                  </a:lnTo>
                  <a:close/>
                  <a:moveTo>
                    <a:pt x="304" y="710"/>
                  </a:moveTo>
                  <a:lnTo>
                    <a:pt x="304" y="710"/>
                  </a:lnTo>
                  <a:lnTo>
                    <a:pt x="307" y="705"/>
                  </a:lnTo>
                  <a:lnTo>
                    <a:pt x="311" y="700"/>
                  </a:lnTo>
                  <a:lnTo>
                    <a:pt x="316" y="697"/>
                  </a:lnTo>
                  <a:lnTo>
                    <a:pt x="322" y="697"/>
                  </a:lnTo>
                  <a:lnTo>
                    <a:pt x="328" y="699"/>
                  </a:lnTo>
                  <a:lnTo>
                    <a:pt x="335" y="704"/>
                  </a:lnTo>
                  <a:lnTo>
                    <a:pt x="339" y="711"/>
                  </a:lnTo>
                  <a:lnTo>
                    <a:pt x="344" y="721"/>
                  </a:lnTo>
                  <a:lnTo>
                    <a:pt x="350" y="719"/>
                  </a:lnTo>
                  <a:lnTo>
                    <a:pt x="363" y="738"/>
                  </a:lnTo>
                  <a:lnTo>
                    <a:pt x="377" y="759"/>
                  </a:lnTo>
                  <a:lnTo>
                    <a:pt x="386" y="770"/>
                  </a:lnTo>
                  <a:lnTo>
                    <a:pt x="386" y="775"/>
                  </a:lnTo>
                  <a:lnTo>
                    <a:pt x="394" y="778"/>
                  </a:lnTo>
                  <a:lnTo>
                    <a:pt x="397" y="781"/>
                  </a:lnTo>
                  <a:lnTo>
                    <a:pt x="417" y="806"/>
                  </a:lnTo>
                  <a:lnTo>
                    <a:pt x="417" y="811"/>
                  </a:lnTo>
                  <a:lnTo>
                    <a:pt x="417" y="817"/>
                  </a:lnTo>
                  <a:lnTo>
                    <a:pt x="414" y="825"/>
                  </a:lnTo>
                  <a:lnTo>
                    <a:pt x="409" y="831"/>
                  </a:lnTo>
                  <a:lnTo>
                    <a:pt x="408" y="845"/>
                  </a:lnTo>
                  <a:lnTo>
                    <a:pt x="403" y="842"/>
                  </a:lnTo>
                  <a:lnTo>
                    <a:pt x="400" y="840"/>
                  </a:lnTo>
                  <a:lnTo>
                    <a:pt x="395" y="840"/>
                  </a:lnTo>
                  <a:lnTo>
                    <a:pt x="392" y="833"/>
                  </a:lnTo>
                  <a:lnTo>
                    <a:pt x="391" y="829"/>
                  </a:lnTo>
                  <a:lnTo>
                    <a:pt x="389" y="823"/>
                  </a:lnTo>
                  <a:lnTo>
                    <a:pt x="395" y="791"/>
                  </a:lnTo>
                  <a:lnTo>
                    <a:pt x="383" y="817"/>
                  </a:lnTo>
                  <a:lnTo>
                    <a:pt x="361" y="777"/>
                  </a:lnTo>
                  <a:lnTo>
                    <a:pt x="366" y="744"/>
                  </a:lnTo>
                  <a:lnTo>
                    <a:pt x="356" y="770"/>
                  </a:lnTo>
                  <a:lnTo>
                    <a:pt x="335" y="747"/>
                  </a:lnTo>
                  <a:lnTo>
                    <a:pt x="330" y="714"/>
                  </a:lnTo>
                  <a:lnTo>
                    <a:pt x="328" y="742"/>
                  </a:lnTo>
                  <a:lnTo>
                    <a:pt x="299" y="719"/>
                  </a:lnTo>
                  <a:lnTo>
                    <a:pt x="325" y="749"/>
                  </a:lnTo>
                  <a:lnTo>
                    <a:pt x="307" y="756"/>
                  </a:lnTo>
                  <a:lnTo>
                    <a:pt x="328" y="752"/>
                  </a:lnTo>
                  <a:lnTo>
                    <a:pt x="350" y="777"/>
                  </a:lnTo>
                  <a:lnTo>
                    <a:pt x="344" y="775"/>
                  </a:lnTo>
                  <a:lnTo>
                    <a:pt x="338" y="770"/>
                  </a:lnTo>
                  <a:lnTo>
                    <a:pt x="330" y="766"/>
                  </a:lnTo>
                  <a:lnTo>
                    <a:pt x="324" y="764"/>
                  </a:lnTo>
                  <a:lnTo>
                    <a:pt x="316" y="766"/>
                  </a:lnTo>
                  <a:lnTo>
                    <a:pt x="308" y="769"/>
                  </a:lnTo>
                  <a:lnTo>
                    <a:pt x="304" y="772"/>
                  </a:lnTo>
                  <a:lnTo>
                    <a:pt x="300" y="767"/>
                  </a:lnTo>
                  <a:lnTo>
                    <a:pt x="299" y="763"/>
                  </a:lnTo>
                  <a:lnTo>
                    <a:pt x="299" y="756"/>
                  </a:lnTo>
                  <a:lnTo>
                    <a:pt x="300" y="752"/>
                  </a:lnTo>
                  <a:lnTo>
                    <a:pt x="293" y="744"/>
                  </a:lnTo>
                  <a:lnTo>
                    <a:pt x="288" y="736"/>
                  </a:lnTo>
                  <a:lnTo>
                    <a:pt x="285" y="728"/>
                  </a:lnTo>
                  <a:lnTo>
                    <a:pt x="285" y="721"/>
                  </a:lnTo>
                  <a:lnTo>
                    <a:pt x="288" y="714"/>
                  </a:lnTo>
                  <a:lnTo>
                    <a:pt x="291" y="711"/>
                  </a:lnTo>
                  <a:lnTo>
                    <a:pt x="297" y="710"/>
                  </a:lnTo>
                  <a:lnTo>
                    <a:pt x="304" y="710"/>
                  </a:lnTo>
                  <a:close/>
                  <a:moveTo>
                    <a:pt x="380" y="822"/>
                  </a:moveTo>
                  <a:lnTo>
                    <a:pt x="378" y="819"/>
                  </a:lnTo>
                  <a:lnTo>
                    <a:pt x="378" y="822"/>
                  </a:lnTo>
                  <a:lnTo>
                    <a:pt x="380" y="822"/>
                  </a:lnTo>
                  <a:close/>
                  <a:moveTo>
                    <a:pt x="369" y="805"/>
                  </a:moveTo>
                  <a:lnTo>
                    <a:pt x="355" y="783"/>
                  </a:lnTo>
                  <a:lnTo>
                    <a:pt x="349" y="781"/>
                  </a:lnTo>
                  <a:lnTo>
                    <a:pt x="350" y="791"/>
                  </a:lnTo>
                  <a:lnTo>
                    <a:pt x="350" y="801"/>
                  </a:lnTo>
                  <a:lnTo>
                    <a:pt x="352" y="805"/>
                  </a:lnTo>
                  <a:lnTo>
                    <a:pt x="355" y="805"/>
                  </a:lnTo>
                  <a:lnTo>
                    <a:pt x="356" y="803"/>
                  </a:lnTo>
                  <a:lnTo>
                    <a:pt x="360" y="803"/>
                  </a:lnTo>
                  <a:lnTo>
                    <a:pt x="363" y="803"/>
                  </a:lnTo>
                  <a:lnTo>
                    <a:pt x="364" y="803"/>
                  </a:lnTo>
                  <a:lnTo>
                    <a:pt x="367" y="803"/>
                  </a:lnTo>
                  <a:lnTo>
                    <a:pt x="369" y="805"/>
                  </a:lnTo>
                  <a:close/>
                  <a:moveTo>
                    <a:pt x="650" y="1268"/>
                  </a:moveTo>
                  <a:lnTo>
                    <a:pt x="650" y="1268"/>
                  </a:lnTo>
                  <a:lnTo>
                    <a:pt x="663" y="1274"/>
                  </a:lnTo>
                  <a:lnTo>
                    <a:pt x="672" y="1277"/>
                  </a:lnTo>
                  <a:lnTo>
                    <a:pt x="678" y="1282"/>
                  </a:lnTo>
                  <a:lnTo>
                    <a:pt x="682" y="1286"/>
                  </a:lnTo>
                  <a:lnTo>
                    <a:pt x="685" y="1291"/>
                  </a:lnTo>
                  <a:lnTo>
                    <a:pt x="688" y="1297"/>
                  </a:lnTo>
                  <a:lnTo>
                    <a:pt x="689" y="1306"/>
                  </a:lnTo>
                  <a:lnTo>
                    <a:pt x="694" y="1308"/>
                  </a:lnTo>
                  <a:lnTo>
                    <a:pt x="699" y="1311"/>
                  </a:lnTo>
                  <a:lnTo>
                    <a:pt x="703" y="1314"/>
                  </a:lnTo>
                  <a:lnTo>
                    <a:pt x="706" y="1319"/>
                  </a:lnTo>
                  <a:lnTo>
                    <a:pt x="708" y="1325"/>
                  </a:lnTo>
                  <a:lnTo>
                    <a:pt x="710" y="1333"/>
                  </a:lnTo>
                  <a:lnTo>
                    <a:pt x="708" y="1341"/>
                  </a:lnTo>
                  <a:lnTo>
                    <a:pt x="705" y="1348"/>
                  </a:lnTo>
                  <a:lnTo>
                    <a:pt x="706" y="1355"/>
                  </a:lnTo>
                  <a:lnTo>
                    <a:pt x="708" y="1359"/>
                  </a:lnTo>
                  <a:lnTo>
                    <a:pt x="708" y="1367"/>
                  </a:lnTo>
                  <a:lnTo>
                    <a:pt x="706" y="1379"/>
                  </a:lnTo>
                  <a:lnTo>
                    <a:pt x="703" y="1387"/>
                  </a:lnTo>
                  <a:lnTo>
                    <a:pt x="700" y="1393"/>
                  </a:lnTo>
                  <a:lnTo>
                    <a:pt x="696" y="1398"/>
                  </a:lnTo>
                  <a:lnTo>
                    <a:pt x="691" y="1401"/>
                  </a:lnTo>
                  <a:lnTo>
                    <a:pt x="685" y="1403"/>
                  </a:lnTo>
                  <a:lnTo>
                    <a:pt x="678" y="1403"/>
                  </a:lnTo>
                  <a:lnTo>
                    <a:pt x="664" y="1403"/>
                  </a:lnTo>
                  <a:lnTo>
                    <a:pt x="649" y="1387"/>
                  </a:lnTo>
                  <a:lnTo>
                    <a:pt x="640" y="1389"/>
                  </a:lnTo>
                  <a:lnTo>
                    <a:pt x="632" y="1387"/>
                  </a:lnTo>
                  <a:lnTo>
                    <a:pt x="626" y="1384"/>
                  </a:lnTo>
                  <a:lnTo>
                    <a:pt x="621" y="1376"/>
                  </a:lnTo>
                  <a:lnTo>
                    <a:pt x="618" y="1373"/>
                  </a:lnTo>
                  <a:lnTo>
                    <a:pt x="616" y="1370"/>
                  </a:lnTo>
                  <a:lnTo>
                    <a:pt x="613" y="1370"/>
                  </a:lnTo>
                  <a:lnTo>
                    <a:pt x="610" y="1370"/>
                  </a:lnTo>
                  <a:lnTo>
                    <a:pt x="607" y="1375"/>
                  </a:lnTo>
                  <a:lnTo>
                    <a:pt x="604" y="1378"/>
                  </a:lnTo>
                  <a:lnTo>
                    <a:pt x="599" y="1379"/>
                  </a:lnTo>
                  <a:lnTo>
                    <a:pt x="596" y="1381"/>
                  </a:lnTo>
                  <a:lnTo>
                    <a:pt x="591" y="1379"/>
                  </a:lnTo>
                  <a:lnTo>
                    <a:pt x="587" y="1378"/>
                  </a:lnTo>
                  <a:lnTo>
                    <a:pt x="579" y="1372"/>
                  </a:lnTo>
                  <a:lnTo>
                    <a:pt x="573" y="1362"/>
                  </a:lnTo>
                  <a:lnTo>
                    <a:pt x="565" y="1353"/>
                  </a:lnTo>
                  <a:lnTo>
                    <a:pt x="560" y="1344"/>
                  </a:lnTo>
                  <a:lnTo>
                    <a:pt x="556" y="1334"/>
                  </a:lnTo>
                  <a:lnTo>
                    <a:pt x="554" y="1331"/>
                  </a:lnTo>
                  <a:lnTo>
                    <a:pt x="552" y="1331"/>
                  </a:lnTo>
                  <a:lnTo>
                    <a:pt x="551" y="1331"/>
                  </a:lnTo>
                  <a:lnTo>
                    <a:pt x="549" y="1334"/>
                  </a:lnTo>
                  <a:lnTo>
                    <a:pt x="548" y="1342"/>
                  </a:lnTo>
                  <a:lnTo>
                    <a:pt x="542" y="1345"/>
                  </a:lnTo>
                  <a:lnTo>
                    <a:pt x="535" y="1344"/>
                  </a:lnTo>
                  <a:lnTo>
                    <a:pt x="529" y="1342"/>
                  </a:lnTo>
                  <a:lnTo>
                    <a:pt x="526" y="1339"/>
                  </a:lnTo>
                  <a:lnTo>
                    <a:pt x="514" y="1325"/>
                  </a:lnTo>
                  <a:lnTo>
                    <a:pt x="504" y="1313"/>
                  </a:lnTo>
                  <a:lnTo>
                    <a:pt x="489" y="1286"/>
                  </a:lnTo>
                  <a:lnTo>
                    <a:pt x="500" y="1282"/>
                  </a:lnTo>
                  <a:lnTo>
                    <a:pt x="506" y="1278"/>
                  </a:lnTo>
                  <a:lnTo>
                    <a:pt x="512" y="1274"/>
                  </a:lnTo>
                  <a:lnTo>
                    <a:pt x="517" y="1269"/>
                  </a:lnTo>
                  <a:lnTo>
                    <a:pt x="521" y="1263"/>
                  </a:lnTo>
                  <a:lnTo>
                    <a:pt x="534" y="1255"/>
                  </a:lnTo>
                  <a:lnTo>
                    <a:pt x="540" y="1252"/>
                  </a:lnTo>
                  <a:lnTo>
                    <a:pt x="543" y="1254"/>
                  </a:lnTo>
                  <a:lnTo>
                    <a:pt x="552" y="1254"/>
                  </a:lnTo>
                  <a:lnTo>
                    <a:pt x="554" y="1254"/>
                  </a:lnTo>
                  <a:lnTo>
                    <a:pt x="557" y="1257"/>
                  </a:lnTo>
                  <a:lnTo>
                    <a:pt x="559" y="1257"/>
                  </a:lnTo>
                  <a:lnTo>
                    <a:pt x="562" y="1258"/>
                  </a:lnTo>
                  <a:lnTo>
                    <a:pt x="571" y="1261"/>
                  </a:lnTo>
                  <a:lnTo>
                    <a:pt x="576" y="1263"/>
                  </a:lnTo>
                  <a:lnTo>
                    <a:pt x="585" y="1263"/>
                  </a:lnTo>
                  <a:lnTo>
                    <a:pt x="590" y="1261"/>
                  </a:lnTo>
                  <a:lnTo>
                    <a:pt x="599" y="1257"/>
                  </a:lnTo>
                  <a:lnTo>
                    <a:pt x="601" y="1257"/>
                  </a:lnTo>
                  <a:lnTo>
                    <a:pt x="605" y="1255"/>
                  </a:lnTo>
                  <a:lnTo>
                    <a:pt x="608" y="1255"/>
                  </a:lnTo>
                  <a:lnTo>
                    <a:pt x="610" y="1257"/>
                  </a:lnTo>
                  <a:lnTo>
                    <a:pt x="622" y="1263"/>
                  </a:lnTo>
                  <a:lnTo>
                    <a:pt x="630" y="1266"/>
                  </a:lnTo>
                  <a:lnTo>
                    <a:pt x="640" y="1268"/>
                  </a:lnTo>
                  <a:lnTo>
                    <a:pt x="646" y="1268"/>
                  </a:lnTo>
                  <a:lnTo>
                    <a:pt x="650" y="1268"/>
                  </a:lnTo>
                  <a:close/>
                  <a:moveTo>
                    <a:pt x="559" y="1260"/>
                  </a:moveTo>
                  <a:lnTo>
                    <a:pt x="559" y="1260"/>
                  </a:lnTo>
                  <a:lnTo>
                    <a:pt x="573" y="1266"/>
                  </a:lnTo>
                  <a:lnTo>
                    <a:pt x="585" y="1274"/>
                  </a:lnTo>
                  <a:lnTo>
                    <a:pt x="596" y="1283"/>
                  </a:lnTo>
                  <a:lnTo>
                    <a:pt x="607" y="1294"/>
                  </a:lnTo>
                  <a:lnTo>
                    <a:pt x="654" y="1292"/>
                  </a:lnTo>
                  <a:lnTo>
                    <a:pt x="613" y="1303"/>
                  </a:lnTo>
                  <a:lnTo>
                    <a:pt x="652" y="1334"/>
                  </a:lnTo>
                  <a:lnTo>
                    <a:pt x="683" y="1328"/>
                  </a:lnTo>
                  <a:lnTo>
                    <a:pt x="655" y="1341"/>
                  </a:lnTo>
                  <a:lnTo>
                    <a:pt x="688" y="1381"/>
                  </a:lnTo>
                  <a:lnTo>
                    <a:pt x="647" y="1344"/>
                  </a:lnTo>
                  <a:lnTo>
                    <a:pt x="643" y="1370"/>
                  </a:lnTo>
                  <a:lnTo>
                    <a:pt x="641" y="1339"/>
                  </a:lnTo>
                  <a:lnTo>
                    <a:pt x="598" y="1300"/>
                  </a:lnTo>
                  <a:lnTo>
                    <a:pt x="596" y="1337"/>
                  </a:lnTo>
                  <a:lnTo>
                    <a:pt x="590" y="1289"/>
                  </a:lnTo>
                  <a:lnTo>
                    <a:pt x="582" y="1280"/>
                  </a:lnTo>
                  <a:lnTo>
                    <a:pt x="576" y="1272"/>
                  </a:lnTo>
                  <a:lnTo>
                    <a:pt x="568" y="1266"/>
                  </a:lnTo>
                  <a:lnTo>
                    <a:pt x="559" y="1260"/>
                  </a:lnTo>
                  <a:close/>
                  <a:moveTo>
                    <a:pt x="622" y="1446"/>
                  </a:moveTo>
                  <a:lnTo>
                    <a:pt x="622" y="1446"/>
                  </a:lnTo>
                  <a:lnTo>
                    <a:pt x="624" y="1435"/>
                  </a:lnTo>
                  <a:lnTo>
                    <a:pt x="626" y="1429"/>
                  </a:lnTo>
                  <a:lnTo>
                    <a:pt x="627" y="1424"/>
                  </a:lnTo>
                  <a:lnTo>
                    <a:pt x="632" y="1421"/>
                  </a:lnTo>
                  <a:lnTo>
                    <a:pt x="635" y="1418"/>
                  </a:lnTo>
                  <a:lnTo>
                    <a:pt x="640" y="1417"/>
                  </a:lnTo>
                  <a:lnTo>
                    <a:pt x="644" y="1417"/>
                  </a:lnTo>
                  <a:lnTo>
                    <a:pt x="650" y="1417"/>
                  </a:lnTo>
                  <a:lnTo>
                    <a:pt x="655" y="1420"/>
                  </a:lnTo>
                  <a:lnTo>
                    <a:pt x="658" y="1423"/>
                  </a:lnTo>
                  <a:lnTo>
                    <a:pt x="661" y="1426"/>
                  </a:lnTo>
                  <a:lnTo>
                    <a:pt x="664" y="1434"/>
                  </a:lnTo>
                  <a:lnTo>
                    <a:pt x="664" y="1443"/>
                  </a:lnTo>
                  <a:lnTo>
                    <a:pt x="663" y="1454"/>
                  </a:lnTo>
                  <a:lnTo>
                    <a:pt x="655" y="1448"/>
                  </a:lnTo>
                  <a:lnTo>
                    <a:pt x="646" y="1445"/>
                  </a:lnTo>
                  <a:lnTo>
                    <a:pt x="636" y="1443"/>
                  </a:lnTo>
                  <a:lnTo>
                    <a:pt x="629" y="1445"/>
                  </a:lnTo>
                  <a:lnTo>
                    <a:pt x="626" y="1445"/>
                  </a:lnTo>
                  <a:lnTo>
                    <a:pt x="622" y="1446"/>
                  </a:lnTo>
                  <a:close/>
                  <a:moveTo>
                    <a:pt x="640" y="1449"/>
                  </a:moveTo>
                  <a:lnTo>
                    <a:pt x="640" y="1449"/>
                  </a:lnTo>
                  <a:lnTo>
                    <a:pt x="629" y="1449"/>
                  </a:lnTo>
                  <a:lnTo>
                    <a:pt x="619" y="1452"/>
                  </a:lnTo>
                  <a:lnTo>
                    <a:pt x="612" y="1459"/>
                  </a:lnTo>
                  <a:lnTo>
                    <a:pt x="610" y="1462"/>
                  </a:lnTo>
                  <a:lnTo>
                    <a:pt x="608" y="1465"/>
                  </a:lnTo>
                  <a:lnTo>
                    <a:pt x="610" y="1473"/>
                  </a:lnTo>
                  <a:lnTo>
                    <a:pt x="613" y="1477"/>
                  </a:lnTo>
                  <a:lnTo>
                    <a:pt x="619" y="1483"/>
                  </a:lnTo>
                  <a:lnTo>
                    <a:pt x="629" y="1487"/>
                  </a:lnTo>
                  <a:lnTo>
                    <a:pt x="626" y="1501"/>
                  </a:lnTo>
                  <a:lnTo>
                    <a:pt x="629" y="1502"/>
                  </a:lnTo>
                  <a:lnTo>
                    <a:pt x="636" y="1502"/>
                  </a:lnTo>
                  <a:lnTo>
                    <a:pt x="638" y="1488"/>
                  </a:lnTo>
                  <a:lnTo>
                    <a:pt x="649" y="1487"/>
                  </a:lnTo>
                  <a:lnTo>
                    <a:pt x="657" y="1483"/>
                  </a:lnTo>
                  <a:lnTo>
                    <a:pt x="663" y="1479"/>
                  </a:lnTo>
                  <a:lnTo>
                    <a:pt x="664" y="1476"/>
                  </a:lnTo>
                  <a:lnTo>
                    <a:pt x="666" y="1471"/>
                  </a:lnTo>
                  <a:lnTo>
                    <a:pt x="666" y="1468"/>
                  </a:lnTo>
                  <a:lnTo>
                    <a:pt x="664" y="1465"/>
                  </a:lnTo>
                  <a:lnTo>
                    <a:pt x="660" y="1457"/>
                  </a:lnTo>
                  <a:lnTo>
                    <a:pt x="650" y="1452"/>
                  </a:lnTo>
                  <a:lnTo>
                    <a:pt x="640" y="1449"/>
                  </a:lnTo>
                  <a:close/>
                  <a:moveTo>
                    <a:pt x="918" y="1485"/>
                  </a:moveTo>
                  <a:lnTo>
                    <a:pt x="918" y="1485"/>
                  </a:lnTo>
                  <a:lnTo>
                    <a:pt x="916" y="1482"/>
                  </a:lnTo>
                  <a:lnTo>
                    <a:pt x="913" y="1480"/>
                  </a:lnTo>
                  <a:lnTo>
                    <a:pt x="909" y="1479"/>
                  </a:lnTo>
                  <a:lnTo>
                    <a:pt x="904" y="1479"/>
                  </a:lnTo>
                  <a:lnTo>
                    <a:pt x="879" y="1480"/>
                  </a:lnTo>
                  <a:lnTo>
                    <a:pt x="879" y="1468"/>
                  </a:lnTo>
                  <a:lnTo>
                    <a:pt x="879" y="1463"/>
                  </a:lnTo>
                  <a:lnTo>
                    <a:pt x="878" y="1460"/>
                  </a:lnTo>
                  <a:lnTo>
                    <a:pt x="873" y="1454"/>
                  </a:lnTo>
                  <a:lnTo>
                    <a:pt x="867" y="1451"/>
                  </a:lnTo>
                  <a:lnTo>
                    <a:pt x="859" y="1451"/>
                  </a:lnTo>
                  <a:lnTo>
                    <a:pt x="851" y="1451"/>
                  </a:lnTo>
                  <a:lnTo>
                    <a:pt x="837" y="1456"/>
                  </a:lnTo>
                  <a:lnTo>
                    <a:pt x="836" y="1454"/>
                  </a:lnTo>
                  <a:lnTo>
                    <a:pt x="834" y="1454"/>
                  </a:lnTo>
                  <a:lnTo>
                    <a:pt x="831" y="1449"/>
                  </a:lnTo>
                  <a:lnTo>
                    <a:pt x="829" y="1446"/>
                  </a:lnTo>
                  <a:lnTo>
                    <a:pt x="828" y="1445"/>
                  </a:lnTo>
                  <a:lnTo>
                    <a:pt x="826" y="1445"/>
                  </a:lnTo>
                  <a:lnTo>
                    <a:pt x="820" y="1443"/>
                  </a:lnTo>
                  <a:lnTo>
                    <a:pt x="815" y="1442"/>
                  </a:lnTo>
                  <a:lnTo>
                    <a:pt x="811" y="1442"/>
                  </a:lnTo>
                  <a:lnTo>
                    <a:pt x="804" y="1442"/>
                  </a:lnTo>
                  <a:lnTo>
                    <a:pt x="800" y="1443"/>
                  </a:lnTo>
                  <a:lnTo>
                    <a:pt x="795" y="1446"/>
                  </a:lnTo>
                  <a:lnTo>
                    <a:pt x="790" y="1451"/>
                  </a:lnTo>
                  <a:lnTo>
                    <a:pt x="787" y="1456"/>
                  </a:lnTo>
                  <a:lnTo>
                    <a:pt x="786" y="1451"/>
                  </a:lnTo>
                  <a:lnTo>
                    <a:pt x="784" y="1449"/>
                  </a:lnTo>
                  <a:lnTo>
                    <a:pt x="780" y="1446"/>
                  </a:lnTo>
                  <a:lnTo>
                    <a:pt x="775" y="1445"/>
                  </a:lnTo>
                  <a:lnTo>
                    <a:pt x="770" y="1445"/>
                  </a:lnTo>
                  <a:lnTo>
                    <a:pt x="762" y="1446"/>
                  </a:lnTo>
                  <a:lnTo>
                    <a:pt x="753" y="1451"/>
                  </a:lnTo>
                  <a:lnTo>
                    <a:pt x="752" y="1449"/>
                  </a:lnTo>
                  <a:lnTo>
                    <a:pt x="750" y="1448"/>
                  </a:lnTo>
                  <a:lnTo>
                    <a:pt x="744" y="1446"/>
                  </a:lnTo>
                  <a:lnTo>
                    <a:pt x="739" y="1448"/>
                  </a:lnTo>
                  <a:lnTo>
                    <a:pt x="731" y="1451"/>
                  </a:lnTo>
                  <a:lnTo>
                    <a:pt x="720" y="1460"/>
                  </a:lnTo>
                  <a:lnTo>
                    <a:pt x="716" y="1465"/>
                  </a:lnTo>
                  <a:lnTo>
                    <a:pt x="714" y="1468"/>
                  </a:lnTo>
                  <a:lnTo>
                    <a:pt x="711" y="1462"/>
                  </a:lnTo>
                  <a:lnTo>
                    <a:pt x="710" y="1460"/>
                  </a:lnTo>
                  <a:lnTo>
                    <a:pt x="706" y="1465"/>
                  </a:lnTo>
                  <a:lnTo>
                    <a:pt x="697" y="1466"/>
                  </a:lnTo>
                  <a:lnTo>
                    <a:pt x="691" y="1470"/>
                  </a:lnTo>
                  <a:lnTo>
                    <a:pt x="688" y="1474"/>
                  </a:lnTo>
                  <a:lnTo>
                    <a:pt x="685" y="1479"/>
                  </a:lnTo>
                  <a:lnTo>
                    <a:pt x="682" y="1485"/>
                  </a:lnTo>
                  <a:lnTo>
                    <a:pt x="677" y="1490"/>
                  </a:lnTo>
                  <a:lnTo>
                    <a:pt x="669" y="1494"/>
                  </a:lnTo>
                  <a:lnTo>
                    <a:pt x="657" y="1497"/>
                  </a:lnTo>
                  <a:lnTo>
                    <a:pt x="655" y="1504"/>
                  </a:lnTo>
                  <a:lnTo>
                    <a:pt x="660" y="1505"/>
                  </a:lnTo>
                  <a:lnTo>
                    <a:pt x="710" y="1497"/>
                  </a:lnTo>
                  <a:lnTo>
                    <a:pt x="713" y="1497"/>
                  </a:lnTo>
                  <a:lnTo>
                    <a:pt x="714" y="1496"/>
                  </a:lnTo>
                  <a:lnTo>
                    <a:pt x="717" y="1496"/>
                  </a:lnTo>
                  <a:lnTo>
                    <a:pt x="719" y="1497"/>
                  </a:lnTo>
                  <a:lnTo>
                    <a:pt x="722" y="1497"/>
                  </a:lnTo>
                  <a:lnTo>
                    <a:pt x="724" y="1499"/>
                  </a:lnTo>
                  <a:lnTo>
                    <a:pt x="725" y="1501"/>
                  </a:lnTo>
                  <a:lnTo>
                    <a:pt x="727" y="1502"/>
                  </a:lnTo>
                  <a:lnTo>
                    <a:pt x="728" y="1505"/>
                  </a:lnTo>
                  <a:lnTo>
                    <a:pt x="728" y="1510"/>
                  </a:lnTo>
                  <a:lnTo>
                    <a:pt x="730" y="1516"/>
                  </a:lnTo>
                  <a:lnTo>
                    <a:pt x="742" y="1515"/>
                  </a:lnTo>
                  <a:lnTo>
                    <a:pt x="752" y="1513"/>
                  </a:lnTo>
                  <a:lnTo>
                    <a:pt x="761" y="1513"/>
                  </a:lnTo>
                  <a:lnTo>
                    <a:pt x="781" y="1515"/>
                  </a:lnTo>
                  <a:lnTo>
                    <a:pt x="784" y="1515"/>
                  </a:lnTo>
                  <a:lnTo>
                    <a:pt x="764" y="1501"/>
                  </a:lnTo>
                  <a:lnTo>
                    <a:pt x="697" y="1494"/>
                  </a:lnTo>
                  <a:lnTo>
                    <a:pt x="766" y="1488"/>
                  </a:lnTo>
                  <a:lnTo>
                    <a:pt x="795" y="1463"/>
                  </a:lnTo>
                  <a:lnTo>
                    <a:pt x="780" y="1494"/>
                  </a:lnTo>
                  <a:lnTo>
                    <a:pt x="831" y="1491"/>
                  </a:lnTo>
                  <a:lnTo>
                    <a:pt x="859" y="1473"/>
                  </a:lnTo>
                  <a:lnTo>
                    <a:pt x="843" y="1494"/>
                  </a:lnTo>
                  <a:lnTo>
                    <a:pt x="892" y="1504"/>
                  </a:lnTo>
                  <a:lnTo>
                    <a:pt x="839" y="1501"/>
                  </a:lnTo>
                  <a:lnTo>
                    <a:pt x="829" y="1502"/>
                  </a:lnTo>
                  <a:lnTo>
                    <a:pt x="859" y="1532"/>
                  </a:lnTo>
                  <a:lnTo>
                    <a:pt x="814" y="1510"/>
                  </a:lnTo>
                  <a:lnTo>
                    <a:pt x="790" y="1508"/>
                  </a:lnTo>
                  <a:lnTo>
                    <a:pt x="798" y="1516"/>
                  </a:lnTo>
                  <a:lnTo>
                    <a:pt x="801" y="1518"/>
                  </a:lnTo>
                  <a:lnTo>
                    <a:pt x="804" y="1519"/>
                  </a:lnTo>
                  <a:lnTo>
                    <a:pt x="812" y="1527"/>
                  </a:lnTo>
                  <a:lnTo>
                    <a:pt x="815" y="1535"/>
                  </a:lnTo>
                  <a:lnTo>
                    <a:pt x="817" y="1536"/>
                  </a:lnTo>
                  <a:lnTo>
                    <a:pt x="815" y="1535"/>
                  </a:lnTo>
                  <a:lnTo>
                    <a:pt x="817" y="1538"/>
                  </a:lnTo>
                  <a:lnTo>
                    <a:pt x="817" y="1539"/>
                  </a:lnTo>
                  <a:lnTo>
                    <a:pt x="820" y="1539"/>
                  </a:lnTo>
                  <a:lnTo>
                    <a:pt x="823" y="1539"/>
                  </a:lnTo>
                  <a:lnTo>
                    <a:pt x="826" y="1541"/>
                  </a:lnTo>
                  <a:lnTo>
                    <a:pt x="831" y="1539"/>
                  </a:lnTo>
                  <a:lnTo>
                    <a:pt x="836" y="1538"/>
                  </a:lnTo>
                  <a:lnTo>
                    <a:pt x="840" y="1539"/>
                  </a:lnTo>
                  <a:lnTo>
                    <a:pt x="848" y="1541"/>
                  </a:lnTo>
                  <a:lnTo>
                    <a:pt x="851" y="1544"/>
                  </a:lnTo>
                  <a:lnTo>
                    <a:pt x="854" y="1547"/>
                  </a:lnTo>
                  <a:lnTo>
                    <a:pt x="857" y="1544"/>
                  </a:lnTo>
                  <a:lnTo>
                    <a:pt x="862" y="1541"/>
                  </a:lnTo>
                  <a:lnTo>
                    <a:pt x="867" y="1543"/>
                  </a:lnTo>
                  <a:lnTo>
                    <a:pt x="871" y="1544"/>
                  </a:lnTo>
                  <a:lnTo>
                    <a:pt x="878" y="1544"/>
                  </a:lnTo>
                  <a:lnTo>
                    <a:pt x="884" y="1543"/>
                  </a:lnTo>
                  <a:lnTo>
                    <a:pt x="890" y="1539"/>
                  </a:lnTo>
                  <a:lnTo>
                    <a:pt x="902" y="1530"/>
                  </a:lnTo>
                  <a:lnTo>
                    <a:pt x="913" y="1521"/>
                  </a:lnTo>
                  <a:lnTo>
                    <a:pt x="920" y="1516"/>
                  </a:lnTo>
                  <a:lnTo>
                    <a:pt x="924" y="1510"/>
                  </a:lnTo>
                  <a:lnTo>
                    <a:pt x="926" y="1505"/>
                  </a:lnTo>
                  <a:lnTo>
                    <a:pt x="926" y="1499"/>
                  </a:lnTo>
                  <a:lnTo>
                    <a:pt x="924" y="1491"/>
                  </a:lnTo>
                  <a:lnTo>
                    <a:pt x="918" y="1485"/>
                  </a:lnTo>
                  <a:close/>
                  <a:moveTo>
                    <a:pt x="493" y="599"/>
                  </a:moveTo>
                  <a:lnTo>
                    <a:pt x="493" y="599"/>
                  </a:lnTo>
                  <a:lnTo>
                    <a:pt x="504" y="595"/>
                  </a:lnTo>
                  <a:lnTo>
                    <a:pt x="515" y="592"/>
                  </a:lnTo>
                  <a:lnTo>
                    <a:pt x="524" y="590"/>
                  </a:lnTo>
                  <a:lnTo>
                    <a:pt x="532" y="590"/>
                  </a:lnTo>
                  <a:lnTo>
                    <a:pt x="540" y="592"/>
                  </a:lnTo>
                  <a:lnTo>
                    <a:pt x="548" y="596"/>
                  </a:lnTo>
                  <a:lnTo>
                    <a:pt x="554" y="603"/>
                  </a:lnTo>
                  <a:lnTo>
                    <a:pt x="559" y="613"/>
                  </a:lnTo>
                  <a:lnTo>
                    <a:pt x="566" y="606"/>
                  </a:lnTo>
                  <a:lnTo>
                    <a:pt x="574" y="601"/>
                  </a:lnTo>
                  <a:lnTo>
                    <a:pt x="582" y="596"/>
                  </a:lnTo>
                  <a:lnTo>
                    <a:pt x="590" y="595"/>
                  </a:lnTo>
                  <a:lnTo>
                    <a:pt x="596" y="596"/>
                  </a:lnTo>
                  <a:lnTo>
                    <a:pt x="602" y="601"/>
                  </a:lnTo>
                  <a:lnTo>
                    <a:pt x="608" y="609"/>
                  </a:lnTo>
                  <a:lnTo>
                    <a:pt x="615" y="621"/>
                  </a:lnTo>
                  <a:lnTo>
                    <a:pt x="626" y="617"/>
                  </a:lnTo>
                  <a:lnTo>
                    <a:pt x="635" y="615"/>
                  </a:lnTo>
                  <a:lnTo>
                    <a:pt x="643" y="613"/>
                  </a:lnTo>
                  <a:lnTo>
                    <a:pt x="650" y="617"/>
                  </a:lnTo>
                  <a:lnTo>
                    <a:pt x="655" y="620"/>
                  </a:lnTo>
                  <a:lnTo>
                    <a:pt x="660" y="626"/>
                  </a:lnTo>
                  <a:lnTo>
                    <a:pt x="663" y="632"/>
                  </a:lnTo>
                  <a:lnTo>
                    <a:pt x="664" y="641"/>
                  </a:lnTo>
                  <a:lnTo>
                    <a:pt x="677" y="645"/>
                  </a:lnTo>
                  <a:lnTo>
                    <a:pt x="686" y="648"/>
                  </a:lnTo>
                  <a:lnTo>
                    <a:pt x="692" y="651"/>
                  </a:lnTo>
                  <a:lnTo>
                    <a:pt x="694" y="655"/>
                  </a:lnTo>
                  <a:lnTo>
                    <a:pt x="694" y="662"/>
                  </a:lnTo>
                  <a:lnTo>
                    <a:pt x="691" y="668"/>
                  </a:lnTo>
                  <a:lnTo>
                    <a:pt x="682" y="680"/>
                  </a:lnTo>
                  <a:lnTo>
                    <a:pt x="694" y="686"/>
                  </a:lnTo>
                  <a:lnTo>
                    <a:pt x="703" y="694"/>
                  </a:lnTo>
                  <a:lnTo>
                    <a:pt x="710" y="704"/>
                  </a:lnTo>
                  <a:lnTo>
                    <a:pt x="711" y="708"/>
                  </a:lnTo>
                  <a:lnTo>
                    <a:pt x="711" y="711"/>
                  </a:lnTo>
                  <a:lnTo>
                    <a:pt x="711" y="716"/>
                  </a:lnTo>
                  <a:lnTo>
                    <a:pt x="708" y="719"/>
                  </a:lnTo>
                  <a:lnTo>
                    <a:pt x="706" y="722"/>
                  </a:lnTo>
                  <a:lnTo>
                    <a:pt x="702" y="724"/>
                  </a:lnTo>
                  <a:lnTo>
                    <a:pt x="697" y="727"/>
                  </a:lnTo>
                  <a:lnTo>
                    <a:pt x="691" y="727"/>
                  </a:lnTo>
                  <a:lnTo>
                    <a:pt x="685" y="727"/>
                  </a:lnTo>
                  <a:lnTo>
                    <a:pt x="675" y="727"/>
                  </a:lnTo>
                  <a:lnTo>
                    <a:pt x="677" y="738"/>
                  </a:lnTo>
                  <a:lnTo>
                    <a:pt x="675" y="747"/>
                  </a:lnTo>
                  <a:lnTo>
                    <a:pt x="672" y="752"/>
                  </a:lnTo>
                  <a:lnTo>
                    <a:pt x="668" y="755"/>
                  </a:lnTo>
                  <a:lnTo>
                    <a:pt x="663" y="755"/>
                  </a:lnTo>
                  <a:lnTo>
                    <a:pt x="657" y="753"/>
                  </a:lnTo>
                  <a:lnTo>
                    <a:pt x="647" y="747"/>
                  </a:lnTo>
                  <a:lnTo>
                    <a:pt x="638" y="739"/>
                  </a:lnTo>
                  <a:lnTo>
                    <a:pt x="632" y="745"/>
                  </a:lnTo>
                  <a:lnTo>
                    <a:pt x="624" y="750"/>
                  </a:lnTo>
                  <a:lnTo>
                    <a:pt x="618" y="750"/>
                  </a:lnTo>
                  <a:lnTo>
                    <a:pt x="612" y="747"/>
                  </a:lnTo>
                  <a:lnTo>
                    <a:pt x="605" y="742"/>
                  </a:lnTo>
                  <a:lnTo>
                    <a:pt x="599" y="736"/>
                  </a:lnTo>
                  <a:lnTo>
                    <a:pt x="588" y="719"/>
                  </a:lnTo>
                  <a:lnTo>
                    <a:pt x="582" y="724"/>
                  </a:lnTo>
                  <a:lnTo>
                    <a:pt x="576" y="727"/>
                  </a:lnTo>
                  <a:lnTo>
                    <a:pt x="570" y="727"/>
                  </a:lnTo>
                  <a:lnTo>
                    <a:pt x="563" y="725"/>
                  </a:lnTo>
                  <a:lnTo>
                    <a:pt x="557" y="719"/>
                  </a:lnTo>
                  <a:lnTo>
                    <a:pt x="552" y="711"/>
                  </a:lnTo>
                  <a:lnTo>
                    <a:pt x="548" y="699"/>
                  </a:lnTo>
                  <a:lnTo>
                    <a:pt x="543" y="685"/>
                  </a:lnTo>
                  <a:lnTo>
                    <a:pt x="535" y="696"/>
                  </a:lnTo>
                  <a:lnTo>
                    <a:pt x="528" y="704"/>
                  </a:lnTo>
                  <a:lnTo>
                    <a:pt x="521" y="705"/>
                  </a:lnTo>
                  <a:lnTo>
                    <a:pt x="518" y="705"/>
                  </a:lnTo>
                  <a:lnTo>
                    <a:pt x="517" y="705"/>
                  </a:lnTo>
                  <a:lnTo>
                    <a:pt x="512" y="699"/>
                  </a:lnTo>
                  <a:lnTo>
                    <a:pt x="509" y="690"/>
                  </a:lnTo>
                  <a:lnTo>
                    <a:pt x="509" y="677"/>
                  </a:lnTo>
                  <a:lnTo>
                    <a:pt x="507" y="658"/>
                  </a:lnTo>
                  <a:lnTo>
                    <a:pt x="490" y="629"/>
                  </a:lnTo>
                  <a:lnTo>
                    <a:pt x="487" y="634"/>
                  </a:lnTo>
                  <a:lnTo>
                    <a:pt x="479" y="643"/>
                  </a:lnTo>
                  <a:lnTo>
                    <a:pt x="478" y="643"/>
                  </a:lnTo>
                  <a:lnTo>
                    <a:pt x="470" y="627"/>
                  </a:lnTo>
                  <a:lnTo>
                    <a:pt x="486" y="607"/>
                  </a:lnTo>
                  <a:lnTo>
                    <a:pt x="489" y="606"/>
                  </a:lnTo>
                  <a:lnTo>
                    <a:pt x="518" y="623"/>
                  </a:lnTo>
                  <a:lnTo>
                    <a:pt x="534" y="663"/>
                  </a:lnTo>
                  <a:lnTo>
                    <a:pt x="524" y="624"/>
                  </a:lnTo>
                  <a:lnTo>
                    <a:pt x="552" y="646"/>
                  </a:lnTo>
                  <a:lnTo>
                    <a:pt x="568" y="696"/>
                  </a:lnTo>
                  <a:lnTo>
                    <a:pt x="563" y="652"/>
                  </a:lnTo>
                  <a:lnTo>
                    <a:pt x="607" y="679"/>
                  </a:lnTo>
                  <a:lnTo>
                    <a:pt x="626" y="725"/>
                  </a:lnTo>
                  <a:lnTo>
                    <a:pt x="618" y="686"/>
                  </a:lnTo>
                  <a:lnTo>
                    <a:pt x="675" y="707"/>
                  </a:lnTo>
                  <a:lnTo>
                    <a:pt x="626" y="679"/>
                  </a:lnTo>
                  <a:lnTo>
                    <a:pt x="660" y="666"/>
                  </a:lnTo>
                  <a:lnTo>
                    <a:pt x="622" y="671"/>
                  </a:lnTo>
                  <a:lnTo>
                    <a:pt x="582" y="655"/>
                  </a:lnTo>
                  <a:lnTo>
                    <a:pt x="629" y="641"/>
                  </a:lnTo>
                  <a:lnTo>
                    <a:pt x="573" y="648"/>
                  </a:lnTo>
                  <a:lnTo>
                    <a:pt x="551" y="634"/>
                  </a:lnTo>
                  <a:lnTo>
                    <a:pt x="584" y="615"/>
                  </a:lnTo>
                  <a:lnTo>
                    <a:pt x="545" y="627"/>
                  </a:lnTo>
                  <a:lnTo>
                    <a:pt x="501" y="601"/>
                  </a:lnTo>
                  <a:lnTo>
                    <a:pt x="493" y="599"/>
                  </a:lnTo>
                  <a:close/>
                  <a:moveTo>
                    <a:pt x="535" y="544"/>
                  </a:moveTo>
                  <a:lnTo>
                    <a:pt x="535" y="544"/>
                  </a:lnTo>
                  <a:lnTo>
                    <a:pt x="542" y="536"/>
                  </a:lnTo>
                  <a:lnTo>
                    <a:pt x="546" y="530"/>
                  </a:lnTo>
                  <a:lnTo>
                    <a:pt x="552" y="523"/>
                  </a:lnTo>
                  <a:lnTo>
                    <a:pt x="559" y="520"/>
                  </a:lnTo>
                  <a:lnTo>
                    <a:pt x="565" y="520"/>
                  </a:lnTo>
                  <a:lnTo>
                    <a:pt x="570" y="522"/>
                  </a:lnTo>
                  <a:lnTo>
                    <a:pt x="574" y="526"/>
                  </a:lnTo>
                  <a:lnTo>
                    <a:pt x="577" y="533"/>
                  </a:lnTo>
                  <a:lnTo>
                    <a:pt x="582" y="523"/>
                  </a:lnTo>
                  <a:lnTo>
                    <a:pt x="587" y="514"/>
                  </a:lnTo>
                  <a:lnTo>
                    <a:pt x="593" y="508"/>
                  </a:lnTo>
                  <a:lnTo>
                    <a:pt x="598" y="503"/>
                  </a:lnTo>
                  <a:lnTo>
                    <a:pt x="604" y="498"/>
                  </a:lnTo>
                  <a:lnTo>
                    <a:pt x="608" y="497"/>
                  </a:lnTo>
                  <a:lnTo>
                    <a:pt x="613" y="497"/>
                  </a:lnTo>
                  <a:lnTo>
                    <a:pt x="618" y="497"/>
                  </a:lnTo>
                  <a:lnTo>
                    <a:pt x="622" y="498"/>
                  </a:lnTo>
                  <a:lnTo>
                    <a:pt x="626" y="502"/>
                  </a:lnTo>
                  <a:lnTo>
                    <a:pt x="629" y="506"/>
                  </a:lnTo>
                  <a:lnTo>
                    <a:pt x="630" y="511"/>
                  </a:lnTo>
                  <a:lnTo>
                    <a:pt x="630" y="517"/>
                  </a:lnTo>
                  <a:lnTo>
                    <a:pt x="630" y="525"/>
                  </a:lnTo>
                  <a:lnTo>
                    <a:pt x="629" y="533"/>
                  </a:lnTo>
                  <a:lnTo>
                    <a:pt x="624" y="542"/>
                  </a:lnTo>
                  <a:lnTo>
                    <a:pt x="630" y="534"/>
                  </a:lnTo>
                  <a:lnTo>
                    <a:pt x="638" y="528"/>
                  </a:lnTo>
                  <a:lnTo>
                    <a:pt x="647" y="522"/>
                  </a:lnTo>
                  <a:lnTo>
                    <a:pt x="655" y="517"/>
                  </a:lnTo>
                  <a:lnTo>
                    <a:pt x="664" y="516"/>
                  </a:lnTo>
                  <a:lnTo>
                    <a:pt x="671" y="516"/>
                  </a:lnTo>
                  <a:lnTo>
                    <a:pt x="672" y="517"/>
                  </a:lnTo>
                  <a:lnTo>
                    <a:pt x="674" y="519"/>
                  </a:lnTo>
                  <a:lnTo>
                    <a:pt x="675" y="522"/>
                  </a:lnTo>
                  <a:lnTo>
                    <a:pt x="674" y="526"/>
                  </a:lnTo>
                  <a:lnTo>
                    <a:pt x="682" y="525"/>
                  </a:lnTo>
                  <a:lnTo>
                    <a:pt x="689" y="526"/>
                  </a:lnTo>
                  <a:lnTo>
                    <a:pt x="697" y="528"/>
                  </a:lnTo>
                  <a:lnTo>
                    <a:pt x="703" y="531"/>
                  </a:lnTo>
                  <a:lnTo>
                    <a:pt x="710" y="536"/>
                  </a:lnTo>
                  <a:lnTo>
                    <a:pt x="716" y="540"/>
                  </a:lnTo>
                  <a:lnTo>
                    <a:pt x="719" y="545"/>
                  </a:lnTo>
                  <a:lnTo>
                    <a:pt x="722" y="551"/>
                  </a:lnTo>
                  <a:lnTo>
                    <a:pt x="722" y="558"/>
                  </a:lnTo>
                  <a:lnTo>
                    <a:pt x="720" y="564"/>
                  </a:lnTo>
                  <a:lnTo>
                    <a:pt x="717" y="568"/>
                  </a:lnTo>
                  <a:lnTo>
                    <a:pt x="713" y="575"/>
                  </a:lnTo>
                  <a:lnTo>
                    <a:pt x="703" y="579"/>
                  </a:lnTo>
                  <a:lnTo>
                    <a:pt x="692" y="584"/>
                  </a:lnTo>
                  <a:lnTo>
                    <a:pt x="678" y="585"/>
                  </a:lnTo>
                  <a:lnTo>
                    <a:pt x="661" y="589"/>
                  </a:lnTo>
                  <a:lnTo>
                    <a:pt x="675" y="590"/>
                  </a:lnTo>
                  <a:lnTo>
                    <a:pt x="685" y="595"/>
                  </a:lnTo>
                  <a:lnTo>
                    <a:pt x="691" y="599"/>
                  </a:lnTo>
                  <a:lnTo>
                    <a:pt x="694" y="607"/>
                  </a:lnTo>
                  <a:lnTo>
                    <a:pt x="692" y="613"/>
                  </a:lnTo>
                  <a:lnTo>
                    <a:pt x="688" y="620"/>
                  </a:lnTo>
                  <a:lnTo>
                    <a:pt x="680" y="624"/>
                  </a:lnTo>
                  <a:lnTo>
                    <a:pt x="668" y="629"/>
                  </a:lnTo>
                  <a:lnTo>
                    <a:pt x="666" y="624"/>
                  </a:lnTo>
                  <a:lnTo>
                    <a:pt x="663" y="621"/>
                  </a:lnTo>
                  <a:lnTo>
                    <a:pt x="661" y="617"/>
                  </a:lnTo>
                  <a:lnTo>
                    <a:pt x="658" y="613"/>
                  </a:lnTo>
                  <a:lnTo>
                    <a:pt x="654" y="612"/>
                  </a:lnTo>
                  <a:lnTo>
                    <a:pt x="650" y="610"/>
                  </a:lnTo>
                  <a:lnTo>
                    <a:pt x="646" y="609"/>
                  </a:lnTo>
                  <a:lnTo>
                    <a:pt x="640" y="609"/>
                  </a:lnTo>
                  <a:lnTo>
                    <a:pt x="633" y="609"/>
                  </a:lnTo>
                  <a:lnTo>
                    <a:pt x="626" y="610"/>
                  </a:lnTo>
                  <a:lnTo>
                    <a:pt x="618" y="613"/>
                  </a:lnTo>
                  <a:lnTo>
                    <a:pt x="615" y="609"/>
                  </a:lnTo>
                  <a:lnTo>
                    <a:pt x="612" y="603"/>
                  </a:lnTo>
                  <a:lnTo>
                    <a:pt x="608" y="598"/>
                  </a:lnTo>
                  <a:lnTo>
                    <a:pt x="607" y="596"/>
                  </a:lnTo>
                  <a:lnTo>
                    <a:pt x="604" y="595"/>
                  </a:lnTo>
                  <a:lnTo>
                    <a:pt x="647" y="609"/>
                  </a:lnTo>
                  <a:lnTo>
                    <a:pt x="596" y="579"/>
                  </a:lnTo>
                  <a:lnTo>
                    <a:pt x="689" y="553"/>
                  </a:lnTo>
                  <a:lnTo>
                    <a:pt x="584" y="573"/>
                  </a:lnTo>
                  <a:lnTo>
                    <a:pt x="612" y="531"/>
                  </a:lnTo>
                  <a:lnTo>
                    <a:pt x="573" y="573"/>
                  </a:lnTo>
                  <a:lnTo>
                    <a:pt x="548" y="575"/>
                  </a:lnTo>
                  <a:lnTo>
                    <a:pt x="560" y="540"/>
                  </a:lnTo>
                  <a:lnTo>
                    <a:pt x="538" y="575"/>
                  </a:lnTo>
                  <a:lnTo>
                    <a:pt x="509" y="579"/>
                  </a:lnTo>
                  <a:lnTo>
                    <a:pt x="489" y="579"/>
                  </a:lnTo>
                  <a:lnTo>
                    <a:pt x="482" y="582"/>
                  </a:lnTo>
                  <a:lnTo>
                    <a:pt x="476" y="584"/>
                  </a:lnTo>
                  <a:lnTo>
                    <a:pt x="473" y="584"/>
                  </a:lnTo>
                  <a:lnTo>
                    <a:pt x="470" y="581"/>
                  </a:lnTo>
                  <a:lnTo>
                    <a:pt x="470" y="578"/>
                  </a:lnTo>
                  <a:lnTo>
                    <a:pt x="472" y="571"/>
                  </a:lnTo>
                  <a:lnTo>
                    <a:pt x="479" y="558"/>
                  </a:lnTo>
                  <a:lnTo>
                    <a:pt x="484" y="550"/>
                  </a:lnTo>
                  <a:lnTo>
                    <a:pt x="490" y="540"/>
                  </a:lnTo>
                  <a:lnTo>
                    <a:pt x="498" y="534"/>
                  </a:lnTo>
                  <a:lnTo>
                    <a:pt x="507" y="530"/>
                  </a:lnTo>
                  <a:lnTo>
                    <a:pt x="515" y="526"/>
                  </a:lnTo>
                  <a:lnTo>
                    <a:pt x="520" y="526"/>
                  </a:lnTo>
                  <a:lnTo>
                    <a:pt x="523" y="528"/>
                  </a:lnTo>
                  <a:lnTo>
                    <a:pt x="526" y="531"/>
                  </a:lnTo>
                  <a:lnTo>
                    <a:pt x="529" y="534"/>
                  </a:lnTo>
                  <a:lnTo>
                    <a:pt x="532" y="539"/>
                  </a:lnTo>
                  <a:lnTo>
                    <a:pt x="535" y="545"/>
                  </a:lnTo>
                  <a:lnTo>
                    <a:pt x="535" y="544"/>
                  </a:lnTo>
                  <a:close/>
                  <a:moveTo>
                    <a:pt x="487" y="592"/>
                  </a:moveTo>
                  <a:lnTo>
                    <a:pt x="503" y="590"/>
                  </a:lnTo>
                  <a:lnTo>
                    <a:pt x="498" y="592"/>
                  </a:lnTo>
                  <a:lnTo>
                    <a:pt x="487" y="596"/>
                  </a:lnTo>
                  <a:lnTo>
                    <a:pt x="486" y="599"/>
                  </a:lnTo>
                  <a:lnTo>
                    <a:pt x="482" y="603"/>
                  </a:lnTo>
                  <a:lnTo>
                    <a:pt x="479" y="604"/>
                  </a:lnTo>
                  <a:lnTo>
                    <a:pt x="478" y="607"/>
                  </a:lnTo>
                  <a:lnTo>
                    <a:pt x="461" y="606"/>
                  </a:lnTo>
                  <a:lnTo>
                    <a:pt x="479" y="596"/>
                  </a:lnTo>
                  <a:lnTo>
                    <a:pt x="487" y="592"/>
                  </a:lnTo>
                  <a:close/>
                  <a:moveTo>
                    <a:pt x="590" y="590"/>
                  </a:moveTo>
                  <a:lnTo>
                    <a:pt x="568" y="582"/>
                  </a:lnTo>
                  <a:lnTo>
                    <a:pt x="579" y="592"/>
                  </a:lnTo>
                  <a:lnTo>
                    <a:pt x="582" y="590"/>
                  </a:lnTo>
                  <a:lnTo>
                    <a:pt x="587" y="590"/>
                  </a:lnTo>
                  <a:lnTo>
                    <a:pt x="590" y="590"/>
                  </a:lnTo>
                  <a:close/>
                  <a:moveTo>
                    <a:pt x="573" y="595"/>
                  </a:moveTo>
                  <a:lnTo>
                    <a:pt x="556" y="584"/>
                  </a:lnTo>
                  <a:lnTo>
                    <a:pt x="532" y="584"/>
                  </a:lnTo>
                  <a:lnTo>
                    <a:pt x="535" y="584"/>
                  </a:lnTo>
                  <a:lnTo>
                    <a:pt x="540" y="585"/>
                  </a:lnTo>
                  <a:lnTo>
                    <a:pt x="545" y="587"/>
                  </a:lnTo>
                  <a:lnTo>
                    <a:pt x="549" y="590"/>
                  </a:lnTo>
                  <a:lnTo>
                    <a:pt x="552" y="593"/>
                  </a:lnTo>
                  <a:lnTo>
                    <a:pt x="556" y="598"/>
                  </a:lnTo>
                  <a:lnTo>
                    <a:pt x="560" y="604"/>
                  </a:lnTo>
                  <a:lnTo>
                    <a:pt x="571" y="596"/>
                  </a:lnTo>
                  <a:lnTo>
                    <a:pt x="573" y="595"/>
                  </a:lnTo>
                  <a:close/>
                  <a:moveTo>
                    <a:pt x="518" y="463"/>
                  </a:moveTo>
                  <a:lnTo>
                    <a:pt x="518" y="463"/>
                  </a:lnTo>
                  <a:lnTo>
                    <a:pt x="523" y="461"/>
                  </a:lnTo>
                  <a:lnTo>
                    <a:pt x="531" y="461"/>
                  </a:lnTo>
                  <a:lnTo>
                    <a:pt x="538" y="461"/>
                  </a:lnTo>
                  <a:lnTo>
                    <a:pt x="545" y="461"/>
                  </a:lnTo>
                  <a:lnTo>
                    <a:pt x="549" y="464"/>
                  </a:lnTo>
                  <a:lnTo>
                    <a:pt x="551" y="467"/>
                  </a:lnTo>
                  <a:lnTo>
                    <a:pt x="552" y="472"/>
                  </a:lnTo>
                  <a:lnTo>
                    <a:pt x="551" y="480"/>
                  </a:lnTo>
                  <a:lnTo>
                    <a:pt x="548" y="486"/>
                  </a:lnTo>
                  <a:lnTo>
                    <a:pt x="546" y="494"/>
                  </a:lnTo>
                  <a:lnTo>
                    <a:pt x="543" y="498"/>
                  </a:lnTo>
                  <a:lnTo>
                    <a:pt x="538" y="503"/>
                  </a:lnTo>
                  <a:lnTo>
                    <a:pt x="534" y="508"/>
                  </a:lnTo>
                  <a:lnTo>
                    <a:pt x="523" y="511"/>
                  </a:lnTo>
                  <a:lnTo>
                    <a:pt x="514" y="511"/>
                  </a:lnTo>
                  <a:lnTo>
                    <a:pt x="507" y="509"/>
                  </a:lnTo>
                  <a:lnTo>
                    <a:pt x="503" y="506"/>
                  </a:lnTo>
                  <a:lnTo>
                    <a:pt x="500" y="500"/>
                  </a:lnTo>
                  <a:lnTo>
                    <a:pt x="498" y="494"/>
                  </a:lnTo>
                  <a:lnTo>
                    <a:pt x="501" y="484"/>
                  </a:lnTo>
                  <a:lnTo>
                    <a:pt x="504" y="477"/>
                  </a:lnTo>
                  <a:lnTo>
                    <a:pt x="510" y="469"/>
                  </a:lnTo>
                  <a:lnTo>
                    <a:pt x="518" y="463"/>
                  </a:lnTo>
                  <a:close/>
                  <a:moveTo>
                    <a:pt x="265" y="390"/>
                  </a:moveTo>
                  <a:lnTo>
                    <a:pt x="265" y="390"/>
                  </a:lnTo>
                  <a:lnTo>
                    <a:pt x="260" y="382"/>
                  </a:lnTo>
                  <a:lnTo>
                    <a:pt x="258" y="374"/>
                  </a:lnTo>
                  <a:lnTo>
                    <a:pt x="260" y="366"/>
                  </a:lnTo>
                  <a:lnTo>
                    <a:pt x="265" y="359"/>
                  </a:lnTo>
                  <a:lnTo>
                    <a:pt x="274" y="354"/>
                  </a:lnTo>
                  <a:lnTo>
                    <a:pt x="285" y="351"/>
                  </a:lnTo>
                  <a:lnTo>
                    <a:pt x="291" y="352"/>
                  </a:lnTo>
                  <a:lnTo>
                    <a:pt x="296" y="354"/>
                  </a:lnTo>
                  <a:lnTo>
                    <a:pt x="297" y="356"/>
                  </a:lnTo>
                  <a:lnTo>
                    <a:pt x="299" y="360"/>
                  </a:lnTo>
                  <a:lnTo>
                    <a:pt x="304" y="356"/>
                  </a:lnTo>
                  <a:lnTo>
                    <a:pt x="308" y="352"/>
                  </a:lnTo>
                  <a:lnTo>
                    <a:pt x="313" y="352"/>
                  </a:lnTo>
                  <a:lnTo>
                    <a:pt x="318" y="352"/>
                  </a:lnTo>
                  <a:lnTo>
                    <a:pt x="322" y="356"/>
                  </a:lnTo>
                  <a:lnTo>
                    <a:pt x="327" y="359"/>
                  </a:lnTo>
                  <a:lnTo>
                    <a:pt x="330" y="363"/>
                  </a:lnTo>
                  <a:lnTo>
                    <a:pt x="332" y="370"/>
                  </a:lnTo>
                  <a:lnTo>
                    <a:pt x="339" y="368"/>
                  </a:lnTo>
                  <a:lnTo>
                    <a:pt x="347" y="368"/>
                  </a:lnTo>
                  <a:lnTo>
                    <a:pt x="353" y="370"/>
                  </a:lnTo>
                  <a:lnTo>
                    <a:pt x="360" y="373"/>
                  </a:lnTo>
                  <a:lnTo>
                    <a:pt x="364" y="377"/>
                  </a:lnTo>
                  <a:lnTo>
                    <a:pt x="369" y="383"/>
                  </a:lnTo>
                  <a:lnTo>
                    <a:pt x="372" y="393"/>
                  </a:lnTo>
                  <a:lnTo>
                    <a:pt x="374" y="404"/>
                  </a:lnTo>
                  <a:lnTo>
                    <a:pt x="375" y="407"/>
                  </a:lnTo>
                  <a:lnTo>
                    <a:pt x="377" y="408"/>
                  </a:lnTo>
                  <a:lnTo>
                    <a:pt x="377" y="411"/>
                  </a:lnTo>
                  <a:lnTo>
                    <a:pt x="378" y="415"/>
                  </a:lnTo>
                  <a:lnTo>
                    <a:pt x="384" y="410"/>
                  </a:lnTo>
                  <a:lnTo>
                    <a:pt x="389" y="410"/>
                  </a:lnTo>
                  <a:lnTo>
                    <a:pt x="394" y="410"/>
                  </a:lnTo>
                  <a:lnTo>
                    <a:pt x="398" y="413"/>
                  </a:lnTo>
                  <a:lnTo>
                    <a:pt x="400" y="425"/>
                  </a:lnTo>
                  <a:lnTo>
                    <a:pt x="400" y="427"/>
                  </a:lnTo>
                  <a:lnTo>
                    <a:pt x="397" y="430"/>
                  </a:lnTo>
                  <a:lnTo>
                    <a:pt x="392" y="436"/>
                  </a:lnTo>
                  <a:lnTo>
                    <a:pt x="389" y="444"/>
                  </a:lnTo>
                  <a:lnTo>
                    <a:pt x="386" y="450"/>
                  </a:lnTo>
                  <a:lnTo>
                    <a:pt x="383" y="460"/>
                  </a:lnTo>
                  <a:lnTo>
                    <a:pt x="383" y="463"/>
                  </a:lnTo>
                  <a:lnTo>
                    <a:pt x="377" y="458"/>
                  </a:lnTo>
                  <a:lnTo>
                    <a:pt x="364" y="419"/>
                  </a:lnTo>
                  <a:lnTo>
                    <a:pt x="370" y="458"/>
                  </a:lnTo>
                  <a:lnTo>
                    <a:pt x="344" y="433"/>
                  </a:lnTo>
                  <a:lnTo>
                    <a:pt x="333" y="383"/>
                  </a:lnTo>
                  <a:lnTo>
                    <a:pt x="333" y="427"/>
                  </a:lnTo>
                  <a:lnTo>
                    <a:pt x="271" y="387"/>
                  </a:lnTo>
                  <a:lnTo>
                    <a:pt x="316" y="422"/>
                  </a:lnTo>
                  <a:lnTo>
                    <a:pt x="271" y="429"/>
                  </a:lnTo>
                  <a:lnTo>
                    <a:pt x="324" y="430"/>
                  </a:lnTo>
                  <a:lnTo>
                    <a:pt x="344" y="446"/>
                  </a:lnTo>
                  <a:lnTo>
                    <a:pt x="307" y="457"/>
                  </a:lnTo>
                  <a:lnTo>
                    <a:pt x="350" y="453"/>
                  </a:lnTo>
                  <a:lnTo>
                    <a:pt x="380" y="469"/>
                  </a:lnTo>
                  <a:lnTo>
                    <a:pt x="380" y="472"/>
                  </a:lnTo>
                  <a:lnTo>
                    <a:pt x="377" y="491"/>
                  </a:lnTo>
                  <a:lnTo>
                    <a:pt x="374" y="495"/>
                  </a:lnTo>
                  <a:lnTo>
                    <a:pt x="370" y="498"/>
                  </a:lnTo>
                  <a:lnTo>
                    <a:pt x="369" y="500"/>
                  </a:lnTo>
                  <a:lnTo>
                    <a:pt x="361" y="497"/>
                  </a:lnTo>
                  <a:lnTo>
                    <a:pt x="358" y="492"/>
                  </a:lnTo>
                  <a:lnTo>
                    <a:pt x="355" y="488"/>
                  </a:lnTo>
                  <a:lnTo>
                    <a:pt x="356" y="481"/>
                  </a:lnTo>
                  <a:lnTo>
                    <a:pt x="349" y="486"/>
                  </a:lnTo>
                  <a:lnTo>
                    <a:pt x="339" y="489"/>
                  </a:lnTo>
                  <a:lnTo>
                    <a:pt x="330" y="489"/>
                  </a:lnTo>
                  <a:lnTo>
                    <a:pt x="324" y="488"/>
                  </a:lnTo>
                  <a:lnTo>
                    <a:pt x="314" y="486"/>
                  </a:lnTo>
                  <a:lnTo>
                    <a:pt x="308" y="481"/>
                  </a:lnTo>
                  <a:lnTo>
                    <a:pt x="305" y="478"/>
                  </a:lnTo>
                  <a:lnTo>
                    <a:pt x="302" y="474"/>
                  </a:lnTo>
                  <a:lnTo>
                    <a:pt x="300" y="469"/>
                  </a:lnTo>
                  <a:lnTo>
                    <a:pt x="302" y="464"/>
                  </a:lnTo>
                  <a:lnTo>
                    <a:pt x="288" y="460"/>
                  </a:lnTo>
                  <a:lnTo>
                    <a:pt x="279" y="455"/>
                  </a:lnTo>
                  <a:lnTo>
                    <a:pt x="271" y="449"/>
                  </a:lnTo>
                  <a:lnTo>
                    <a:pt x="266" y="443"/>
                  </a:lnTo>
                  <a:lnTo>
                    <a:pt x="260" y="432"/>
                  </a:lnTo>
                  <a:lnTo>
                    <a:pt x="255" y="421"/>
                  </a:lnTo>
                  <a:lnTo>
                    <a:pt x="255" y="415"/>
                  </a:lnTo>
                  <a:lnTo>
                    <a:pt x="257" y="410"/>
                  </a:lnTo>
                  <a:lnTo>
                    <a:pt x="258" y="405"/>
                  </a:lnTo>
                  <a:lnTo>
                    <a:pt x="263" y="402"/>
                  </a:lnTo>
                  <a:lnTo>
                    <a:pt x="266" y="401"/>
                  </a:lnTo>
                  <a:lnTo>
                    <a:pt x="268" y="397"/>
                  </a:lnTo>
                  <a:lnTo>
                    <a:pt x="266" y="394"/>
                  </a:lnTo>
                  <a:lnTo>
                    <a:pt x="265" y="390"/>
                  </a:lnTo>
                  <a:close/>
                  <a:moveTo>
                    <a:pt x="394" y="296"/>
                  </a:moveTo>
                  <a:lnTo>
                    <a:pt x="394" y="296"/>
                  </a:lnTo>
                  <a:lnTo>
                    <a:pt x="400" y="289"/>
                  </a:lnTo>
                  <a:lnTo>
                    <a:pt x="400" y="292"/>
                  </a:lnTo>
                  <a:lnTo>
                    <a:pt x="400" y="298"/>
                  </a:lnTo>
                  <a:lnTo>
                    <a:pt x="403" y="306"/>
                  </a:lnTo>
                  <a:lnTo>
                    <a:pt x="403" y="307"/>
                  </a:lnTo>
                  <a:lnTo>
                    <a:pt x="402" y="306"/>
                  </a:lnTo>
                  <a:lnTo>
                    <a:pt x="398" y="301"/>
                  </a:lnTo>
                  <a:lnTo>
                    <a:pt x="397" y="300"/>
                  </a:lnTo>
                  <a:lnTo>
                    <a:pt x="394" y="296"/>
                  </a:lnTo>
                  <a:close/>
                  <a:moveTo>
                    <a:pt x="406" y="312"/>
                  </a:moveTo>
                  <a:lnTo>
                    <a:pt x="406" y="312"/>
                  </a:lnTo>
                  <a:lnTo>
                    <a:pt x="412" y="321"/>
                  </a:lnTo>
                  <a:lnTo>
                    <a:pt x="416" y="324"/>
                  </a:lnTo>
                  <a:lnTo>
                    <a:pt x="423" y="331"/>
                  </a:lnTo>
                  <a:lnTo>
                    <a:pt x="417" y="331"/>
                  </a:lnTo>
                  <a:lnTo>
                    <a:pt x="412" y="334"/>
                  </a:lnTo>
                  <a:lnTo>
                    <a:pt x="409" y="329"/>
                  </a:lnTo>
                  <a:lnTo>
                    <a:pt x="408" y="317"/>
                  </a:lnTo>
                  <a:lnTo>
                    <a:pt x="406" y="312"/>
                  </a:lnTo>
                  <a:close/>
                  <a:moveTo>
                    <a:pt x="294" y="318"/>
                  </a:moveTo>
                  <a:lnTo>
                    <a:pt x="294" y="318"/>
                  </a:lnTo>
                  <a:lnTo>
                    <a:pt x="290" y="310"/>
                  </a:lnTo>
                  <a:lnTo>
                    <a:pt x="285" y="303"/>
                  </a:lnTo>
                  <a:lnTo>
                    <a:pt x="285" y="295"/>
                  </a:lnTo>
                  <a:lnTo>
                    <a:pt x="286" y="287"/>
                  </a:lnTo>
                  <a:lnTo>
                    <a:pt x="297" y="283"/>
                  </a:lnTo>
                  <a:lnTo>
                    <a:pt x="310" y="283"/>
                  </a:lnTo>
                  <a:lnTo>
                    <a:pt x="314" y="284"/>
                  </a:lnTo>
                  <a:lnTo>
                    <a:pt x="319" y="286"/>
                  </a:lnTo>
                  <a:lnTo>
                    <a:pt x="322" y="289"/>
                  </a:lnTo>
                  <a:lnTo>
                    <a:pt x="324" y="293"/>
                  </a:lnTo>
                  <a:lnTo>
                    <a:pt x="328" y="283"/>
                  </a:lnTo>
                  <a:lnTo>
                    <a:pt x="335" y="275"/>
                  </a:lnTo>
                  <a:lnTo>
                    <a:pt x="341" y="270"/>
                  </a:lnTo>
                  <a:lnTo>
                    <a:pt x="347" y="270"/>
                  </a:lnTo>
                  <a:lnTo>
                    <a:pt x="352" y="273"/>
                  </a:lnTo>
                  <a:lnTo>
                    <a:pt x="356" y="278"/>
                  </a:lnTo>
                  <a:lnTo>
                    <a:pt x="361" y="287"/>
                  </a:lnTo>
                  <a:lnTo>
                    <a:pt x="363" y="298"/>
                  </a:lnTo>
                  <a:lnTo>
                    <a:pt x="370" y="296"/>
                  </a:lnTo>
                  <a:lnTo>
                    <a:pt x="378" y="296"/>
                  </a:lnTo>
                  <a:lnTo>
                    <a:pt x="384" y="298"/>
                  </a:lnTo>
                  <a:lnTo>
                    <a:pt x="391" y="301"/>
                  </a:lnTo>
                  <a:lnTo>
                    <a:pt x="395" y="306"/>
                  </a:lnTo>
                  <a:lnTo>
                    <a:pt x="400" y="312"/>
                  </a:lnTo>
                  <a:lnTo>
                    <a:pt x="403" y="321"/>
                  </a:lnTo>
                  <a:lnTo>
                    <a:pt x="405" y="332"/>
                  </a:lnTo>
                  <a:lnTo>
                    <a:pt x="406" y="335"/>
                  </a:lnTo>
                  <a:lnTo>
                    <a:pt x="406" y="337"/>
                  </a:lnTo>
                  <a:lnTo>
                    <a:pt x="408" y="340"/>
                  </a:lnTo>
                  <a:lnTo>
                    <a:pt x="409" y="343"/>
                  </a:lnTo>
                  <a:lnTo>
                    <a:pt x="416" y="338"/>
                  </a:lnTo>
                  <a:lnTo>
                    <a:pt x="420" y="335"/>
                  </a:lnTo>
                  <a:lnTo>
                    <a:pt x="426" y="335"/>
                  </a:lnTo>
                  <a:lnTo>
                    <a:pt x="431" y="338"/>
                  </a:lnTo>
                  <a:lnTo>
                    <a:pt x="436" y="340"/>
                  </a:lnTo>
                  <a:lnTo>
                    <a:pt x="439" y="345"/>
                  </a:lnTo>
                  <a:lnTo>
                    <a:pt x="442" y="348"/>
                  </a:lnTo>
                  <a:lnTo>
                    <a:pt x="444" y="354"/>
                  </a:lnTo>
                  <a:lnTo>
                    <a:pt x="445" y="366"/>
                  </a:lnTo>
                  <a:lnTo>
                    <a:pt x="444" y="382"/>
                  </a:lnTo>
                  <a:lnTo>
                    <a:pt x="459" y="379"/>
                  </a:lnTo>
                  <a:lnTo>
                    <a:pt x="459" y="387"/>
                  </a:lnTo>
                  <a:lnTo>
                    <a:pt x="458" y="394"/>
                  </a:lnTo>
                  <a:lnTo>
                    <a:pt x="454" y="396"/>
                  </a:lnTo>
                  <a:lnTo>
                    <a:pt x="436" y="399"/>
                  </a:lnTo>
                  <a:lnTo>
                    <a:pt x="431" y="399"/>
                  </a:lnTo>
                  <a:lnTo>
                    <a:pt x="417" y="390"/>
                  </a:lnTo>
                  <a:lnTo>
                    <a:pt x="406" y="349"/>
                  </a:lnTo>
                  <a:lnTo>
                    <a:pt x="411" y="388"/>
                  </a:lnTo>
                  <a:lnTo>
                    <a:pt x="386" y="365"/>
                  </a:lnTo>
                  <a:lnTo>
                    <a:pt x="374" y="314"/>
                  </a:lnTo>
                  <a:lnTo>
                    <a:pt x="375" y="357"/>
                  </a:lnTo>
                  <a:lnTo>
                    <a:pt x="313" y="318"/>
                  </a:lnTo>
                  <a:lnTo>
                    <a:pt x="356" y="354"/>
                  </a:lnTo>
                  <a:lnTo>
                    <a:pt x="332" y="357"/>
                  </a:lnTo>
                  <a:lnTo>
                    <a:pt x="327" y="351"/>
                  </a:lnTo>
                  <a:lnTo>
                    <a:pt x="324" y="349"/>
                  </a:lnTo>
                  <a:lnTo>
                    <a:pt x="319" y="348"/>
                  </a:lnTo>
                  <a:lnTo>
                    <a:pt x="314" y="346"/>
                  </a:lnTo>
                  <a:lnTo>
                    <a:pt x="308" y="346"/>
                  </a:lnTo>
                  <a:lnTo>
                    <a:pt x="305" y="348"/>
                  </a:lnTo>
                  <a:lnTo>
                    <a:pt x="300" y="351"/>
                  </a:lnTo>
                  <a:lnTo>
                    <a:pt x="296" y="348"/>
                  </a:lnTo>
                  <a:lnTo>
                    <a:pt x="291" y="346"/>
                  </a:lnTo>
                  <a:lnTo>
                    <a:pt x="288" y="346"/>
                  </a:lnTo>
                  <a:lnTo>
                    <a:pt x="280" y="346"/>
                  </a:lnTo>
                  <a:lnTo>
                    <a:pt x="280" y="342"/>
                  </a:lnTo>
                  <a:lnTo>
                    <a:pt x="283" y="337"/>
                  </a:lnTo>
                  <a:lnTo>
                    <a:pt x="286" y="334"/>
                  </a:lnTo>
                  <a:lnTo>
                    <a:pt x="293" y="331"/>
                  </a:lnTo>
                  <a:lnTo>
                    <a:pt x="297" y="329"/>
                  </a:lnTo>
                  <a:lnTo>
                    <a:pt x="297" y="326"/>
                  </a:lnTo>
                  <a:lnTo>
                    <a:pt x="297" y="323"/>
                  </a:lnTo>
                  <a:lnTo>
                    <a:pt x="294" y="318"/>
                  </a:lnTo>
                  <a:close/>
                  <a:moveTo>
                    <a:pt x="405" y="415"/>
                  </a:moveTo>
                  <a:lnTo>
                    <a:pt x="403" y="410"/>
                  </a:lnTo>
                  <a:lnTo>
                    <a:pt x="397" y="407"/>
                  </a:lnTo>
                  <a:lnTo>
                    <a:pt x="392" y="405"/>
                  </a:lnTo>
                  <a:lnTo>
                    <a:pt x="389" y="404"/>
                  </a:lnTo>
                  <a:lnTo>
                    <a:pt x="384" y="404"/>
                  </a:lnTo>
                  <a:lnTo>
                    <a:pt x="381" y="405"/>
                  </a:lnTo>
                  <a:lnTo>
                    <a:pt x="380" y="401"/>
                  </a:lnTo>
                  <a:lnTo>
                    <a:pt x="377" y="388"/>
                  </a:lnTo>
                  <a:lnTo>
                    <a:pt x="375" y="385"/>
                  </a:lnTo>
                  <a:lnTo>
                    <a:pt x="392" y="383"/>
                  </a:lnTo>
                  <a:lnTo>
                    <a:pt x="425" y="402"/>
                  </a:lnTo>
                  <a:lnTo>
                    <a:pt x="416" y="405"/>
                  </a:lnTo>
                  <a:lnTo>
                    <a:pt x="411" y="408"/>
                  </a:lnTo>
                  <a:lnTo>
                    <a:pt x="405" y="413"/>
                  </a:lnTo>
                  <a:lnTo>
                    <a:pt x="405" y="415"/>
                  </a:lnTo>
                  <a:close/>
                  <a:moveTo>
                    <a:pt x="374" y="380"/>
                  </a:moveTo>
                  <a:lnTo>
                    <a:pt x="386" y="377"/>
                  </a:lnTo>
                  <a:lnTo>
                    <a:pt x="366" y="362"/>
                  </a:lnTo>
                  <a:lnTo>
                    <a:pt x="335" y="360"/>
                  </a:lnTo>
                  <a:lnTo>
                    <a:pt x="335" y="363"/>
                  </a:lnTo>
                  <a:lnTo>
                    <a:pt x="336" y="363"/>
                  </a:lnTo>
                  <a:lnTo>
                    <a:pt x="344" y="362"/>
                  </a:lnTo>
                  <a:lnTo>
                    <a:pt x="352" y="363"/>
                  </a:lnTo>
                  <a:lnTo>
                    <a:pt x="358" y="365"/>
                  </a:lnTo>
                  <a:lnTo>
                    <a:pt x="363" y="368"/>
                  </a:lnTo>
                  <a:lnTo>
                    <a:pt x="367" y="373"/>
                  </a:lnTo>
                  <a:lnTo>
                    <a:pt x="372" y="377"/>
                  </a:lnTo>
                  <a:lnTo>
                    <a:pt x="374" y="380"/>
                  </a:lnTo>
                  <a:close/>
                  <a:moveTo>
                    <a:pt x="669" y="324"/>
                  </a:moveTo>
                  <a:lnTo>
                    <a:pt x="669" y="324"/>
                  </a:lnTo>
                  <a:lnTo>
                    <a:pt x="678" y="324"/>
                  </a:lnTo>
                  <a:lnTo>
                    <a:pt x="688" y="326"/>
                  </a:lnTo>
                  <a:lnTo>
                    <a:pt x="697" y="328"/>
                  </a:lnTo>
                  <a:lnTo>
                    <a:pt x="705" y="332"/>
                  </a:lnTo>
                  <a:lnTo>
                    <a:pt x="711" y="337"/>
                  </a:lnTo>
                  <a:lnTo>
                    <a:pt x="717" y="345"/>
                  </a:lnTo>
                  <a:lnTo>
                    <a:pt x="720" y="351"/>
                  </a:lnTo>
                  <a:lnTo>
                    <a:pt x="724" y="359"/>
                  </a:lnTo>
                  <a:lnTo>
                    <a:pt x="725" y="366"/>
                  </a:lnTo>
                  <a:lnTo>
                    <a:pt x="725" y="376"/>
                  </a:lnTo>
                  <a:lnTo>
                    <a:pt x="724" y="383"/>
                  </a:lnTo>
                  <a:lnTo>
                    <a:pt x="719" y="391"/>
                  </a:lnTo>
                  <a:lnTo>
                    <a:pt x="714" y="399"/>
                  </a:lnTo>
                  <a:lnTo>
                    <a:pt x="706" y="407"/>
                  </a:lnTo>
                  <a:lnTo>
                    <a:pt x="696" y="413"/>
                  </a:lnTo>
                  <a:lnTo>
                    <a:pt x="683" y="419"/>
                  </a:lnTo>
                  <a:lnTo>
                    <a:pt x="683" y="425"/>
                  </a:lnTo>
                  <a:lnTo>
                    <a:pt x="682" y="433"/>
                  </a:lnTo>
                  <a:lnTo>
                    <a:pt x="678" y="438"/>
                  </a:lnTo>
                  <a:lnTo>
                    <a:pt x="672" y="443"/>
                  </a:lnTo>
                  <a:lnTo>
                    <a:pt x="666" y="447"/>
                  </a:lnTo>
                  <a:lnTo>
                    <a:pt x="657" y="449"/>
                  </a:lnTo>
                  <a:lnTo>
                    <a:pt x="647" y="450"/>
                  </a:lnTo>
                  <a:lnTo>
                    <a:pt x="635" y="450"/>
                  </a:lnTo>
                  <a:lnTo>
                    <a:pt x="604" y="449"/>
                  </a:lnTo>
                  <a:lnTo>
                    <a:pt x="605" y="455"/>
                  </a:lnTo>
                  <a:lnTo>
                    <a:pt x="604" y="460"/>
                  </a:lnTo>
                  <a:lnTo>
                    <a:pt x="602" y="463"/>
                  </a:lnTo>
                  <a:lnTo>
                    <a:pt x="598" y="466"/>
                  </a:lnTo>
                  <a:lnTo>
                    <a:pt x="591" y="469"/>
                  </a:lnTo>
                  <a:lnTo>
                    <a:pt x="584" y="470"/>
                  </a:lnTo>
                  <a:lnTo>
                    <a:pt x="571" y="472"/>
                  </a:lnTo>
                  <a:lnTo>
                    <a:pt x="557" y="470"/>
                  </a:lnTo>
                  <a:lnTo>
                    <a:pt x="557" y="467"/>
                  </a:lnTo>
                  <a:lnTo>
                    <a:pt x="556" y="464"/>
                  </a:lnTo>
                  <a:lnTo>
                    <a:pt x="554" y="461"/>
                  </a:lnTo>
                  <a:lnTo>
                    <a:pt x="551" y="460"/>
                  </a:lnTo>
                  <a:lnTo>
                    <a:pt x="546" y="457"/>
                  </a:lnTo>
                  <a:lnTo>
                    <a:pt x="543" y="457"/>
                  </a:lnTo>
                  <a:lnTo>
                    <a:pt x="537" y="455"/>
                  </a:lnTo>
                  <a:lnTo>
                    <a:pt x="528" y="455"/>
                  </a:lnTo>
                  <a:lnTo>
                    <a:pt x="518" y="458"/>
                  </a:lnTo>
                  <a:lnTo>
                    <a:pt x="517" y="458"/>
                  </a:lnTo>
                  <a:lnTo>
                    <a:pt x="514" y="460"/>
                  </a:lnTo>
                  <a:lnTo>
                    <a:pt x="509" y="463"/>
                  </a:lnTo>
                  <a:lnTo>
                    <a:pt x="506" y="466"/>
                  </a:lnTo>
                  <a:lnTo>
                    <a:pt x="506" y="464"/>
                  </a:lnTo>
                  <a:lnTo>
                    <a:pt x="504" y="463"/>
                  </a:lnTo>
                  <a:lnTo>
                    <a:pt x="503" y="461"/>
                  </a:lnTo>
                  <a:lnTo>
                    <a:pt x="503" y="458"/>
                  </a:lnTo>
                  <a:lnTo>
                    <a:pt x="504" y="450"/>
                  </a:lnTo>
                  <a:lnTo>
                    <a:pt x="507" y="443"/>
                  </a:lnTo>
                  <a:lnTo>
                    <a:pt x="507" y="438"/>
                  </a:lnTo>
                  <a:lnTo>
                    <a:pt x="506" y="436"/>
                  </a:lnTo>
                  <a:lnTo>
                    <a:pt x="504" y="435"/>
                  </a:lnTo>
                  <a:lnTo>
                    <a:pt x="510" y="432"/>
                  </a:lnTo>
                  <a:lnTo>
                    <a:pt x="520" y="427"/>
                  </a:lnTo>
                  <a:lnTo>
                    <a:pt x="576" y="447"/>
                  </a:lnTo>
                  <a:lnTo>
                    <a:pt x="554" y="436"/>
                  </a:lnTo>
                  <a:lnTo>
                    <a:pt x="534" y="424"/>
                  </a:lnTo>
                  <a:lnTo>
                    <a:pt x="523" y="424"/>
                  </a:lnTo>
                  <a:lnTo>
                    <a:pt x="531" y="422"/>
                  </a:lnTo>
                  <a:lnTo>
                    <a:pt x="538" y="422"/>
                  </a:lnTo>
                  <a:lnTo>
                    <a:pt x="557" y="424"/>
                  </a:lnTo>
                  <a:lnTo>
                    <a:pt x="565" y="422"/>
                  </a:lnTo>
                  <a:lnTo>
                    <a:pt x="571" y="421"/>
                  </a:lnTo>
                  <a:lnTo>
                    <a:pt x="576" y="418"/>
                  </a:lnTo>
                  <a:lnTo>
                    <a:pt x="579" y="415"/>
                  </a:lnTo>
                  <a:lnTo>
                    <a:pt x="582" y="411"/>
                  </a:lnTo>
                  <a:lnTo>
                    <a:pt x="587" y="404"/>
                  </a:lnTo>
                  <a:lnTo>
                    <a:pt x="591" y="402"/>
                  </a:lnTo>
                  <a:lnTo>
                    <a:pt x="621" y="411"/>
                  </a:lnTo>
                  <a:lnTo>
                    <a:pt x="649" y="421"/>
                  </a:lnTo>
                  <a:lnTo>
                    <a:pt x="627" y="408"/>
                  </a:lnTo>
                  <a:lnTo>
                    <a:pt x="604" y="397"/>
                  </a:lnTo>
                  <a:lnTo>
                    <a:pt x="615" y="394"/>
                  </a:lnTo>
                  <a:lnTo>
                    <a:pt x="624" y="390"/>
                  </a:lnTo>
                  <a:lnTo>
                    <a:pt x="633" y="385"/>
                  </a:lnTo>
                  <a:lnTo>
                    <a:pt x="644" y="382"/>
                  </a:lnTo>
                  <a:lnTo>
                    <a:pt x="666" y="385"/>
                  </a:lnTo>
                  <a:lnTo>
                    <a:pt x="688" y="388"/>
                  </a:lnTo>
                  <a:lnTo>
                    <a:pt x="652" y="377"/>
                  </a:lnTo>
                  <a:lnTo>
                    <a:pt x="694" y="351"/>
                  </a:lnTo>
                  <a:lnTo>
                    <a:pt x="649" y="370"/>
                  </a:lnTo>
                  <a:lnTo>
                    <a:pt x="649" y="363"/>
                  </a:lnTo>
                  <a:lnTo>
                    <a:pt x="649" y="356"/>
                  </a:lnTo>
                  <a:lnTo>
                    <a:pt x="650" y="348"/>
                  </a:lnTo>
                  <a:lnTo>
                    <a:pt x="650" y="342"/>
                  </a:lnTo>
                  <a:lnTo>
                    <a:pt x="649" y="349"/>
                  </a:lnTo>
                  <a:lnTo>
                    <a:pt x="646" y="356"/>
                  </a:lnTo>
                  <a:lnTo>
                    <a:pt x="643" y="363"/>
                  </a:lnTo>
                  <a:lnTo>
                    <a:pt x="641" y="371"/>
                  </a:lnTo>
                  <a:lnTo>
                    <a:pt x="627" y="377"/>
                  </a:lnTo>
                  <a:lnTo>
                    <a:pt x="627" y="376"/>
                  </a:lnTo>
                  <a:lnTo>
                    <a:pt x="629" y="371"/>
                  </a:lnTo>
                  <a:lnTo>
                    <a:pt x="629" y="366"/>
                  </a:lnTo>
                  <a:lnTo>
                    <a:pt x="629" y="359"/>
                  </a:lnTo>
                  <a:lnTo>
                    <a:pt x="630" y="352"/>
                  </a:lnTo>
                  <a:lnTo>
                    <a:pt x="632" y="349"/>
                  </a:lnTo>
                  <a:lnTo>
                    <a:pt x="633" y="348"/>
                  </a:lnTo>
                  <a:lnTo>
                    <a:pt x="636" y="345"/>
                  </a:lnTo>
                  <a:lnTo>
                    <a:pt x="640" y="345"/>
                  </a:lnTo>
                  <a:lnTo>
                    <a:pt x="643" y="345"/>
                  </a:lnTo>
                  <a:lnTo>
                    <a:pt x="652" y="340"/>
                  </a:lnTo>
                  <a:lnTo>
                    <a:pt x="658" y="335"/>
                  </a:lnTo>
                  <a:lnTo>
                    <a:pt x="664" y="331"/>
                  </a:lnTo>
                  <a:lnTo>
                    <a:pt x="669" y="324"/>
                  </a:lnTo>
                  <a:close/>
                  <a:moveTo>
                    <a:pt x="297" y="96"/>
                  </a:moveTo>
                  <a:lnTo>
                    <a:pt x="297" y="96"/>
                  </a:lnTo>
                  <a:lnTo>
                    <a:pt x="291" y="84"/>
                  </a:lnTo>
                  <a:lnTo>
                    <a:pt x="290" y="71"/>
                  </a:lnTo>
                  <a:lnTo>
                    <a:pt x="290" y="62"/>
                  </a:lnTo>
                  <a:lnTo>
                    <a:pt x="291" y="59"/>
                  </a:lnTo>
                  <a:lnTo>
                    <a:pt x="294" y="56"/>
                  </a:lnTo>
                  <a:lnTo>
                    <a:pt x="296" y="53"/>
                  </a:lnTo>
                  <a:lnTo>
                    <a:pt x="299" y="53"/>
                  </a:lnTo>
                  <a:lnTo>
                    <a:pt x="304" y="51"/>
                  </a:lnTo>
                  <a:lnTo>
                    <a:pt x="307" y="53"/>
                  </a:lnTo>
                  <a:lnTo>
                    <a:pt x="316" y="57"/>
                  </a:lnTo>
                  <a:lnTo>
                    <a:pt x="327" y="67"/>
                  </a:lnTo>
                  <a:lnTo>
                    <a:pt x="325" y="68"/>
                  </a:lnTo>
                  <a:lnTo>
                    <a:pt x="324" y="71"/>
                  </a:lnTo>
                  <a:lnTo>
                    <a:pt x="322" y="73"/>
                  </a:lnTo>
                  <a:lnTo>
                    <a:pt x="322" y="76"/>
                  </a:lnTo>
                  <a:lnTo>
                    <a:pt x="321" y="81"/>
                  </a:lnTo>
                  <a:lnTo>
                    <a:pt x="321" y="85"/>
                  </a:lnTo>
                  <a:lnTo>
                    <a:pt x="322" y="91"/>
                  </a:lnTo>
                  <a:lnTo>
                    <a:pt x="322" y="96"/>
                  </a:lnTo>
                  <a:lnTo>
                    <a:pt x="327" y="104"/>
                  </a:lnTo>
                  <a:lnTo>
                    <a:pt x="332" y="110"/>
                  </a:lnTo>
                  <a:lnTo>
                    <a:pt x="332" y="113"/>
                  </a:lnTo>
                  <a:lnTo>
                    <a:pt x="330" y="116"/>
                  </a:lnTo>
                  <a:lnTo>
                    <a:pt x="304" y="68"/>
                  </a:lnTo>
                  <a:lnTo>
                    <a:pt x="322" y="122"/>
                  </a:lnTo>
                  <a:lnTo>
                    <a:pt x="291" y="116"/>
                  </a:lnTo>
                  <a:lnTo>
                    <a:pt x="324" y="129"/>
                  </a:lnTo>
                  <a:lnTo>
                    <a:pt x="327" y="133"/>
                  </a:lnTo>
                  <a:lnTo>
                    <a:pt x="327" y="136"/>
                  </a:lnTo>
                  <a:lnTo>
                    <a:pt x="328" y="143"/>
                  </a:lnTo>
                  <a:lnTo>
                    <a:pt x="330" y="147"/>
                  </a:lnTo>
                  <a:lnTo>
                    <a:pt x="333" y="150"/>
                  </a:lnTo>
                  <a:lnTo>
                    <a:pt x="335" y="152"/>
                  </a:lnTo>
                  <a:lnTo>
                    <a:pt x="297" y="157"/>
                  </a:lnTo>
                  <a:lnTo>
                    <a:pt x="342" y="158"/>
                  </a:lnTo>
                  <a:lnTo>
                    <a:pt x="342" y="160"/>
                  </a:lnTo>
                  <a:lnTo>
                    <a:pt x="347" y="161"/>
                  </a:lnTo>
                  <a:lnTo>
                    <a:pt x="350" y="161"/>
                  </a:lnTo>
                  <a:lnTo>
                    <a:pt x="355" y="166"/>
                  </a:lnTo>
                  <a:lnTo>
                    <a:pt x="356" y="177"/>
                  </a:lnTo>
                  <a:lnTo>
                    <a:pt x="358" y="180"/>
                  </a:lnTo>
                  <a:lnTo>
                    <a:pt x="360" y="186"/>
                  </a:lnTo>
                  <a:lnTo>
                    <a:pt x="363" y="189"/>
                  </a:lnTo>
                  <a:lnTo>
                    <a:pt x="333" y="203"/>
                  </a:lnTo>
                  <a:lnTo>
                    <a:pt x="378" y="199"/>
                  </a:lnTo>
                  <a:lnTo>
                    <a:pt x="386" y="202"/>
                  </a:lnTo>
                  <a:lnTo>
                    <a:pt x="388" y="203"/>
                  </a:lnTo>
                  <a:lnTo>
                    <a:pt x="386" y="203"/>
                  </a:lnTo>
                  <a:lnTo>
                    <a:pt x="386" y="206"/>
                  </a:lnTo>
                  <a:lnTo>
                    <a:pt x="384" y="209"/>
                  </a:lnTo>
                  <a:lnTo>
                    <a:pt x="384" y="211"/>
                  </a:lnTo>
                  <a:lnTo>
                    <a:pt x="384" y="214"/>
                  </a:lnTo>
                  <a:lnTo>
                    <a:pt x="384" y="217"/>
                  </a:lnTo>
                  <a:lnTo>
                    <a:pt x="384" y="220"/>
                  </a:lnTo>
                  <a:lnTo>
                    <a:pt x="386" y="222"/>
                  </a:lnTo>
                  <a:lnTo>
                    <a:pt x="386" y="225"/>
                  </a:lnTo>
                  <a:lnTo>
                    <a:pt x="384" y="228"/>
                  </a:lnTo>
                  <a:lnTo>
                    <a:pt x="389" y="230"/>
                  </a:lnTo>
                  <a:lnTo>
                    <a:pt x="391" y="231"/>
                  </a:lnTo>
                  <a:lnTo>
                    <a:pt x="370" y="241"/>
                  </a:lnTo>
                  <a:lnTo>
                    <a:pt x="394" y="237"/>
                  </a:lnTo>
                  <a:lnTo>
                    <a:pt x="400" y="244"/>
                  </a:lnTo>
                  <a:lnTo>
                    <a:pt x="405" y="248"/>
                  </a:lnTo>
                  <a:lnTo>
                    <a:pt x="411" y="253"/>
                  </a:lnTo>
                  <a:lnTo>
                    <a:pt x="400" y="255"/>
                  </a:lnTo>
                  <a:lnTo>
                    <a:pt x="391" y="258"/>
                  </a:lnTo>
                  <a:lnTo>
                    <a:pt x="375" y="262"/>
                  </a:lnTo>
                  <a:lnTo>
                    <a:pt x="364" y="264"/>
                  </a:lnTo>
                  <a:lnTo>
                    <a:pt x="356" y="264"/>
                  </a:lnTo>
                  <a:lnTo>
                    <a:pt x="350" y="261"/>
                  </a:lnTo>
                  <a:lnTo>
                    <a:pt x="349" y="258"/>
                  </a:lnTo>
                  <a:lnTo>
                    <a:pt x="349" y="255"/>
                  </a:lnTo>
                  <a:lnTo>
                    <a:pt x="350" y="247"/>
                  </a:lnTo>
                  <a:lnTo>
                    <a:pt x="353" y="237"/>
                  </a:lnTo>
                  <a:lnTo>
                    <a:pt x="361" y="225"/>
                  </a:lnTo>
                  <a:lnTo>
                    <a:pt x="350" y="227"/>
                  </a:lnTo>
                  <a:lnTo>
                    <a:pt x="341" y="227"/>
                  </a:lnTo>
                  <a:lnTo>
                    <a:pt x="333" y="225"/>
                  </a:lnTo>
                  <a:lnTo>
                    <a:pt x="327" y="222"/>
                  </a:lnTo>
                  <a:lnTo>
                    <a:pt x="322" y="217"/>
                  </a:lnTo>
                  <a:lnTo>
                    <a:pt x="319" y="209"/>
                  </a:lnTo>
                  <a:lnTo>
                    <a:pt x="318" y="200"/>
                  </a:lnTo>
                  <a:lnTo>
                    <a:pt x="319" y="189"/>
                  </a:lnTo>
                  <a:lnTo>
                    <a:pt x="304" y="180"/>
                  </a:lnTo>
                  <a:lnTo>
                    <a:pt x="290" y="171"/>
                  </a:lnTo>
                  <a:lnTo>
                    <a:pt x="280" y="161"/>
                  </a:lnTo>
                  <a:lnTo>
                    <a:pt x="272" y="154"/>
                  </a:lnTo>
                  <a:lnTo>
                    <a:pt x="269" y="146"/>
                  </a:lnTo>
                  <a:lnTo>
                    <a:pt x="268" y="143"/>
                  </a:lnTo>
                  <a:lnTo>
                    <a:pt x="269" y="140"/>
                  </a:lnTo>
                  <a:lnTo>
                    <a:pt x="271" y="136"/>
                  </a:lnTo>
                  <a:lnTo>
                    <a:pt x="274" y="133"/>
                  </a:lnTo>
                  <a:lnTo>
                    <a:pt x="282" y="127"/>
                  </a:lnTo>
                  <a:lnTo>
                    <a:pt x="279" y="119"/>
                  </a:lnTo>
                  <a:lnTo>
                    <a:pt x="279" y="112"/>
                  </a:lnTo>
                  <a:lnTo>
                    <a:pt x="279" y="107"/>
                  </a:lnTo>
                  <a:lnTo>
                    <a:pt x="279" y="102"/>
                  </a:lnTo>
                  <a:lnTo>
                    <a:pt x="282" y="99"/>
                  </a:lnTo>
                  <a:lnTo>
                    <a:pt x="286" y="98"/>
                  </a:lnTo>
                  <a:lnTo>
                    <a:pt x="291" y="96"/>
                  </a:lnTo>
                  <a:lnTo>
                    <a:pt x="297" y="96"/>
                  </a:lnTo>
                  <a:close/>
                  <a:moveTo>
                    <a:pt x="363" y="59"/>
                  </a:moveTo>
                  <a:lnTo>
                    <a:pt x="383" y="116"/>
                  </a:lnTo>
                  <a:lnTo>
                    <a:pt x="403" y="77"/>
                  </a:lnTo>
                  <a:lnTo>
                    <a:pt x="389" y="127"/>
                  </a:lnTo>
                  <a:lnTo>
                    <a:pt x="412" y="168"/>
                  </a:lnTo>
                  <a:lnTo>
                    <a:pt x="425" y="130"/>
                  </a:lnTo>
                  <a:lnTo>
                    <a:pt x="417" y="171"/>
                  </a:lnTo>
                  <a:lnTo>
                    <a:pt x="436" y="209"/>
                  </a:lnTo>
                  <a:lnTo>
                    <a:pt x="451" y="192"/>
                  </a:lnTo>
                  <a:lnTo>
                    <a:pt x="439" y="216"/>
                  </a:lnTo>
                  <a:lnTo>
                    <a:pt x="445" y="258"/>
                  </a:lnTo>
                  <a:lnTo>
                    <a:pt x="433" y="227"/>
                  </a:lnTo>
                  <a:lnTo>
                    <a:pt x="405" y="209"/>
                  </a:lnTo>
                  <a:lnTo>
                    <a:pt x="431" y="217"/>
                  </a:lnTo>
                  <a:lnTo>
                    <a:pt x="408" y="177"/>
                  </a:lnTo>
                  <a:lnTo>
                    <a:pt x="367" y="160"/>
                  </a:lnTo>
                  <a:lnTo>
                    <a:pt x="405" y="168"/>
                  </a:lnTo>
                  <a:lnTo>
                    <a:pt x="377" y="118"/>
                  </a:lnTo>
                  <a:lnTo>
                    <a:pt x="336" y="93"/>
                  </a:lnTo>
                  <a:lnTo>
                    <a:pt x="374" y="108"/>
                  </a:lnTo>
                  <a:lnTo>
                    <a:pt x="363" y="59"/>
                  </a:lnTo>
                  <a:close/>
                  <a:moveTo>
                    <a:pt x="339" y="110"/>
                  </a:moveTo>
                  <a:lnTo>
                    <a:pt x="339" y="110"/>
                  </a:lnTo>
                  <a:lnTo>
                    <a:pt x="335" y="105"/>
                  </a:lnTo>
                  <a:lnTo>
                    <a:pt x="330" y="99"/>
                  </a:lnTo>
                  <a:lnTo>
                    <a:pt x="327" y="91"/>
                  </a:lnTo>
                  <a:lnTo>
                    <a:pt x="325" y="84"/>
                  </a:lnTo>
                  <a:lnTo>
                    <a:pt x="327" y="77"/>
                  </a:lnTo>
                  <a:lnTo>
                    <a:pt x="330" y="70"/>
                  </a:lnTo>
                  <a:lnTo>
                    <a:pt x="336" y="65"/>
                  </a:lnTo>
                  <a:lnTo>
                    <a:pt x="347" y="60"/>
                  </a:lnTo>
                  <a:lnTo>
                    <a:pt x="346" y="56"/>
                  </a:lnTo>
                  <a:lnTo>
                    <a:pt x="346" y="51"/>
                  </a:lnTo>
                  <a:lnTo>
                    <a:pt x="347" y="46"/>
                  </a:lnTo>
                  <a:lnTo>
                    <a:pt x="350" y="43"/>
                  </a:lnTo>
                  <a:lnTo>
                    <a:pt x="353" y="42"/>
                  </a:lnTo>
                  <a:lnTo>
                    <a:pt x="356" y="40"/>
                  </a:lnTo>
                  <a:lnTo>
                    <a:pt x="366" y="39"/>
                  </a:lnTo>
                  <a:lnTo>
                    <a:pt x="374" y="39"/>
                  </a:lnTo>
                  <a:lnTo>
                    <a:pt x="381" y="42"/>
                  </a:lnTo>
                  <a:lnTo>
                    <a:pt x="386" y="46"/>
                  </a:lnTo>
                  <a:lnTo>
                    <a:pt x="388" y="49"/>
                  </a:lnTo>
                  <a:lnTo>
                    <a:pt x="386" y="53"/>
                  </a:lnTo>
                  <a:lnTo>
                    <a:pt x="394" y="54"/>
                  </a:lnTo>
                  <a:lnTo>
                    <a:pt x="400" y="60"/>
                  </a:lnTo>
                  <a:lnTo>
                    <a:pt x="408" y="67"/>
                  </a:lnTo>
                  <a:lnTo>
                    <a:pt x="412" y="76"/>
                  </a:lnTo>
                  <a:lnTo>
                    <a:pt x="417" y="85"/>
                  </a:lnTo>
                  <a:lnTo>
                    <a:pt x="419" y="96"/>
                  </a:lnTo>
                  <a:lnTo>
                    <a:pt x="417" y="107"/>
                  </a:lnTo>
                  <a:lnTo>
                    <a:pt x="414" y="112"/>
                  </a:lnTo>
                  <a:lnTo>
                    <a:pt x="411" y="116"/>
                  </a:lnTo>
                  <a:lnTo>
                    <a:pt x="417" y="113"/>
                  </a:lnTo>
                  <a:lnTo>
                    <a:pt x="425" y="113"/>
                  </a:lnTo>
                  <a:lnTo>
                    <a:pt x="433" y="116"/>
                  </a:lnTo>
                  <a:lnTo>
                    <a:pt x="439" y="122"/>
                  </a:lnTo>
                  <a:lnTo>
                    <a:pt x="444" y="130"/>
                  </a:lnTo>
                  <a:lnTo>
                    <a:pt x="445" y="136"/>
                  </a:lnTo>
                  <a:lnTo>
                    <a:pt x="445" y="143"/>
                  </a:lnTo>
                  <a:lnTo>
                    <a:pt x="445" y="149"/>
                  </a:lnTo>
                  <a:lnTo>
                    <a:pt x="444" y="157"/>
                  </a:lnTo>
                  <a:lnTo>
                    <a:pt x="442" y="166"/>
                  </a:lnTo>
                  <a:lnTo>
                    <a:pt x="439" y="175"/>
                  </a:lnTo>
                  <a:lnTo>
                    <a:pt x="447" y="175"/>
                  </a:lnTo>
                  <a:lnTo>
                    <a:pt x="454" y="177"/>
                  </a:lnTo>
                  <a:lnTo>
                    <a:pt x="459" y="180"/>
                  </a:lnTo>
                  <a:lnTo>
                    <a:pt x="464" y="185"/>
                  </a:lnTo>
                  <a:lnTo>
                    <a:pt x="467" y="189"/>
                  </a:lnTo>
                  <a:lnTo>
                    <a:pt x="468" y="196"/>
                  </a:lnTo>
                  <a:lnTo>
                    <a:pt x="470" y="209"/>
                  </a:lnTo>
                  <a:lnTo>
                    <a:pt x="468" y="223"/>
                  </a:lnTo>
                  <a:lnTo>
                    <a:pt x="465" y="237"/>
                  </a:lnTo>
                  <a:lnTo>
                    <a:pt x="461" y="256"/>
                  </a:lnTo>
                  <a:lnTo>
                    <a:pt x="451" y="276"/>
                  </a:lnTo>
                  <a:lnTo>
                    <a:pt x="433" y="264"/>
                  </a:lnTo>
                  <a:lnTo>
                    <a:pt x="417" y="253"/>
                  </a:lnTo>
                  <a:lnTo>
                    <a:pt x="406" y="242"/>
                  </a:lnTo>
                  <a:lnTo>
                    <a:pt x="397" y="233"/>
                  </a:lnTo>
                  <a:lnTo>
                    <a:pt x="392" y="223"/>
                  </a:lnTo>
                  <a:lnTo>
                    <a:pt x="389" y="214"/>
                  </a:lnTo>
                  <a:lnTo>
                    <a:pt x="392" y="206"/>
                  </a:lnTo>
                  <a:lnTo>
                    <a:pt x="397" y="199"/>
                  </a:lnTo>
                  <a:lnTo>
                    <a:pt x="384" y="196"/>
                  </a:lnTo>
                  <a:lnTo>
                    <a:pt x="377" y="192"/>
                  </a:lnTo>
                  <a:lnTo>
                    <a:pt x="369" y="188"/>
                  </a:lnTo>
                  <a:lnTo>
                    <a:pt x="364" y="183"/>
                  </a:lnTo>
                  <a:lnTo>
                    <a:pt x="361" y="177"/>
                  </a:lnTo>
                  <a:lnTo>
                    <a:pt x="361" y="169"/>
                  </a:lnTo>
                  <a:lnTo>
                    <a:pt x="361" y="161"/>
                  </a:lnTo>
                  <a:lnTo>
                    <a:pt x="363" y="154"/>
                  </a:lnTo>
                  <a:lnTo>
                    <a:pt x="355" y="155"/>
                  </a:lnTo>
                  <a:lnTo>
                    <a:pt x="349" y="155"/>
                  </a:lnTo>
                  <a:lnTo>
                    <a:pt x="342" y="152"/>
                  </a:lnTo>
                  <a:lnTo>
                    <a:pt x="338" y="147"/>
                  </a:lnTo>
                  <a:lnTo>
                    <a:pt x="333" y="141"/>
                  </a:lnTo>
                  <a:lnTo>
                    <a:pt x="333" y="132"/>
                  </a:lnTo>
                  <a:lnTo>
                    <a:pt x="335" y="121"/>
                  </a:lnTo>
                  <a:lnTo>
                    <a:pt x="339" y="110"/>
                  </a:lnTo>
                  <a:close/>
                  <a:moveTo>
                    <a:pt x="447" y="49"/>
                  </a:moveTo>
                  <a:lnTo>
                    <a:pt x="428" y="90"/>
                  </a:lnTo>
                  <a:lnTo>
                    <a:pt x="433" y="110"/>
                  </a:lnTo>
                  <a:lnTo>
                    <a:pt x="434" y="112"/>
                  </a:lnTo>
                  <a:lnTo>
                    <a:pt x="437" y="113"/>
                  </a:lnTo>
                  <a:lnTo>
                    <a:pt x="439" y="115"/>
                  </a:lnTo>
                  <a:lnTo>
                    <a:pt x="440" y="116"/>
                  </a:lnTo>
                  <a:lnTo>
                    <a:pt x="468" y="85"/>
                  </a:lnTo>
                  <a:lnTo>
                    <a:pt x="444" y="121"/>
                  </a:lnTo>
                  <a:lnTo>
                    <a:pt x="445" y="121"/>
                  </a:lnTo>
                  <a:lnTo>
                    <a:pt x="447" y="124"/>
                  </a:lnTo>
                  <a:lnTo>
                    <a:pt x="448" y="126"/>
                  </a:lnTo>
                  <a:lnTo>
                    <a:pt x="448" y="129"/>
                  </a:lnTo>
                  <a:lnTo>
                    <a:pt x="450" y="132"/>
                  </a:lnTo>
                  <a:lnTo>
                    <a:pt x="450" y="135"/>
                  </a:lnTo>
                  <a:lnTo>
                    <a:pt x="451" y="138"/>
                  </a:lnTo>
                  <a:lnTo>
                    <a:pt x="451" y="143"/>
                  </a:lnTo>
                  <a:lnTo>
                    <a:pt x="451" y="146"/>
                  </a:lnTo>
                  <a:lnTo>
                    <a:pt x="451" y="150"/>
                  </a:lnTo>
                  <a:lnTo>
                    <a:pt x="450" y="154"/>
                  </a:lnTo>
                  <a:lnTo>
                    <a:pt x="450" y="158"/>
                  </a:lnTo>
                  <a:lnTo>
                    <a:pt x="447" y="169"/>
                  </a:lnTo>
                  <a:lnTo>
                    <a:pt x="448" y="169"/>
                  </a:lnTo>
                  <a:lnTo>
                    <a:pt x="453" y="171"/>
                  </a:lnTo>
                  <a:lnTo>
                    <a:pt x="456" y="172"/>
                  </a:lnTo>
                  <a:lnTo>
                    <a:pt x="482" y="147"/>
                  </a:lnTo>
                  <a:lnTo>
                    <a:pt x="461" y="175"/>
                  </a:lnTo>
                  <a:lnTo>
                    <a:pt x="464" y="177"/>
                  </a:lnTo>
                  <a:lnTo>
                    <a:pt x="465" y="178"/>
                  </a:lnTo>
                  <a:lnTo>
                    <a:pt x="468" y="182"/>
                  </a:lnTo>
                  <a:lnTo>
                    <a:pt x="470" y="185"/>
                  </a:lnTo>
                  <a:lnTo>
                    <a:pt x="472" y="188"/>
                  </a:lnTo>
                  <a:lnTo>
                    <a:pt x="473" y="191"/>
                  </a:lnTo>
                  <a:lnTo>
                    <a:pt x="473" y="196"/>
                  </a:lnTo>
                  <a:lnTo>
                    <a:pt x="475" y="199"/>
                  </a:lnTo>
                  <a:lnTo>
                    <a:pt x="475" y="202"/>
                  </a:lnTo>
                  <a:lnTo>
                    <a:pt x="475" y="209"/>
                  </a:lnTo>
                  <a:lnTo>
                    <a:pt x="473" y="220"/>
                  </a:lnTo>
                  <a:lnTo>
                    <a:pt x="470" y="239"/>
                  </a:lnTo>
                  <a:lnTo>
                    <a:pt x="467" y="250"/>
                  </a:lnTo>
                  <a:lnTo>
                    <a:pt x="476" y="245"/>
                  </a:lnTo>
                  <a:lnTo>
                    <a:pt x="487" y="236"/>
                  </a:lnTo>
                  <a:lnTo>
                    <a:pt x="492" y="228"/>
                  </a:lnTo>
                  <a:lnTo>
                    <a:pt x="496" y="219"/>
                  </a:lnTo>
                  <a:lnTo>
                    <a:pt x="496" y="213"/>
                  </a:lnTo>
                  <a:lnTo>
                    <a:pt x="495" y="205"/>
                  </a:lnTo>
                  <a:lnTo>
                    <a:pt x="493" y="200"/>
                  </a:lnTo>
                  <a:lnTo>
                    <a:pt x="489" y="197"/>
                  </a:lnTo>
                  <a:lnTo>
                    <a:pt x="484" y="196"/>
                  </a:lnTo>
                  <a:lnTo>
                    <a:pt x="479" y="196"/>
                  </a:lnTo>
                  <a:lnTo>
                    <a:pt x="487" y="182"/>
                  </a:lnTo>
                  <a:lnTo>
                    <a:pt x="492" y="171"/>
                  </a:lnTo>
                  <a:lnTo>
                    <a:pt x="495" y="161"/>
                  </a:lnTo>
                  <a:lnTo>
                    <a:pt x="496" y="154"/>
                  </a:lnTo>
                  <a:lnTo>
                    <a:pt x="496" y="147"/>
                  </a:lnTo>
                  <a:lnTo>
                    <a:pt x="495" y="141"/>
                  </a:lnTo>
                  <a:lnTo>
                    <a:pt x="493" y="138"/>
                  </a:lnTo>
                  <a:lnTo>
                    <a:pt x="490" y="135"/>
                  </a:lnTo>
                  <a:lnTo>
                    <a:pt x="482" y="133"/>
                  </a:lnTo>
                  <a:lnTo>
                    <a:pt x="475" y="132"/>
                  </a:lnTo>
                  <a:lnTo>
                    <a:pt x="468" y="133"/>
                  </a:lnTo>
                  <a:lnTo>
                    <a:pt x="470" y="132"/>
                  </a:lnTo>
                  <a:lnTo>
                    <a:pt x="472" y="130"/>
                  </a:lnTo>
                  <a:lnTo>
                    <a:pt x="476" y="122"/>
                  </a:lnTo>
                  <a:lnTo>
                    <a:pt x="479" y="116"/>
                  </a:lnTo>
                  <a:lnTo>
                    <a:pt x="481" y="113"/>
                  </a:lnTo>
                  <a:lnTo>
                    <a:pt x="486" y="104"/>
                  </a:lnTo>
                  <a:lnTo>
                    <a:pt x="489" y="95"/>
                  </a:lnTo>
                  <a:lnTo>
                    <a:pt x="490" y="84"/>
                  </a:lnTo>
                  <a:lnTo>
                    <a:pt x="489" y="76"/>
                  </a:lnTo>
                  <a:lnTo>
                    <a:pt x="486" y="70"/>
                  </a:lnTo>
                  <a:lnTo>
                    <a:pt x="484" y="67"/>
                  </a:lnTo>
                  <a:lnTo>
                    <a:pt x="481" y="65"/>
                  </a:lnTo>
                  <a:lnTo>
                    <a:pt x="478" y="65"/>
                  </a:lnTo>
                  <a:lnTo>
                    <a:pt x="473" y="65"/>
                  </a:lnTo>
                  <a:lnTo>
                    <a:pt x="464" y="68"/>
                  </a:lnTo>
                  <a:lnTo>
                    <a:pt x="467" y="53"/>
                  </a:lnTo>
                  <a:lnTo>
                    <a:pt x="465" y="40"/>
                  </a:lnTo>
                  <a:lnTo>
                    <a:pt x="462" y="32"/>
                  </a:lnTo>
                  <a:lnTo>
                    <a:pt x="458" y="26"/>
                  </a:lnTo>
                  <a:lnTo>
                    <a:pt x="450" y="25"/>
                  </a:lnTo>
                  <a:lnTo>
                    <a:pt x="444" y="26"/>
                  </a:lnTo>
                  <a:lnTo>
                    <a:pt x="436" y="31"/>
                  </a:lnTo>
                  <a:lnTo>
                    <a:pt x="428" y="39"/>
                  </a:lnTo>
                  <a:lnTo>
                    <a:pt x="426" y="37"/>
                  </a:lnTo>
                  <a:lnTo>
                    <a:pt x="426" y="34"/>
                  </a:lnTo>
                  <a:lnTo>
                    <a:pt x="426" y="28"/>
                  </a:lnTo>
                  <a:lnTo>
                    <a:pt x="425" y="18"/>
                  </a:lnTo>
                  <a:lnTo>
                    <a:pt x="423" y="14"/>
                  </a:lnTo>
                  <a:lnTo>
                    <a:pt x="419" y="9"/>
                  </a:lnTo>
                  <a:lnTo>
                    <a:pt x="414" y="4"/>
                  </a:lnTo>
                  <a:lnTo>
                    <a:pt x="409" y="1"/>
                  </a:lnTo>
                  <a:lnTo>
                    <a:pt x="406" y="0"/>
                  </a:lnTo>
                  <a:lnTo>
                    <a:pt x="402" y="0"/>
                  </a:lnTo>
                  <a:lnTo>
                    <a:pt x="398" y="0"/>
                  </a:lnTo>
                  <a:lnTo>
                    <a:pt x="394" y="1"/>
                  </a:lnTo>
                  <a:lnTo>
                    <a:pt x="389" y="6"/>
                  </a:lnTo>
                  <a:lnTo>
                    <a:pt x="384" y="14"/>
                  </a:lnTo>
                  <a:lnTo>
                    <a:pt x="381" y="21"/>
                  </a:lnTo>
                  <a:lnTo>
                    <a:pt x="381" y="29"/>
                  </a:lnTo>
                  <a:lnTo>
                    <a:pt x="383" y="37"/>
                  </a:lnTo>
                  <a:lnTo>
                    <a:pt x="384" y="37"/>
                  </a:lnTo>
                  <a:lnTo>
                    <a:pt x="386" y="39"/>
                  </a:lnTo>
                  <a:lnTo>
                    <a:pt x="388" y="40"/>
                  </a:lnTo>
                  <a:lnTo>
                    <a:pt x="389" y="42"/>
                  </a:lnTo>
                  <a:lnTo>
                    <a:pt x="391" y="43"/>
                  </a:lnTo>
                  <a:lnTo>
                    <a:pt x="392" y="46"/>
                  </a:lnTo>
                  <a:lnTo>
                    <a:pt x="392" y="48"/>
                  </a:lnTo>
                  <a:lnTo>
                    <a:pt x="398" y="51"/>
                  </a:lnTo>
                  <a:lnTo>
                    <a:pt x="405" y="56"/>
                  </a:lnTo>
                  <a:lnTo>
                    <a:pt x="409" y="62"/>
                  </a:lnTo>
                  <a:lnTo>
                    <a:pt x="411" y="62"/>
                  </a:lnTo>
                  <a:lnTo>
                    <a:pt x="402" y="20"/>
                  </a:lnTo>
                  <a:lnTo>
                    <a:pt x="423" y="84"/>
                  </a:lnTo>
                  <a:lnTo>
                    <a:pt x="447" y="49"/>
                  </a:lnTo>
                  <a:close/>
                  <a:moveTo>
                    <a:pt x="414" y="273"/>
                  </a:moveTo>
                  <a:lnTo>
                    <a:pt x="414" y="273"/>
                  </a:lnTo>
                  <a:lnTo>
                    <a:pt x="420" y="272"/>
                  </a:lnTo>
                  <a:lnTo>
                    <a:pt x="426" y="273"/>
                  </a:lnTo>
                  <a:lnTo>
                    <a:pt x="433" y="278"/>
                  </a:lnTo>
                  <a:lnTo>
                    <a:pt x="439" y="286"/>
                  </a:lnTo>
                  <a:lnTo>
                    <a:pt x="444" y="284"/>
                  </a:lnTo>
                  <a:lnTo>
                    <a:pt x="450" y="283"/>
                  </a:lnTo>
                  <a:lnTo>
                    <a:pt x="453" y="286"/>
                  </a:lnTo>
                  <a:lnTo>
                    <a:pt x="464" y="262"/>
                  </a:lnTo>
                  <a:lnTo>
                    <a:pt x="467" y="270"/>
                  </a:lnTo>
                  <a:lnTo>
                    <a:pt x="475" y="265"/>
                  </a:lnTo>
                  <a:lnTo>
                    <a:pt x="481" y="262"/>
                  </a:lnTo>
                  <a:lnTo>
                    <a:pt x="487" y="262"/>
                  </a:lnTo>
                  <a:lnTo>
                    <a:pt x="492" y="265"/>
                  </a:lnTo>
                  <a:lnTo>
                    <a:pt x="496" y="255"/>
                  </a:lnTo>
                  <a:lnTo>
                    <a:pt x="501" y="248"/>
                  </a:lnTo>
                  <a:lnTo>
                    <a:pt x="507" y="244"/>
                  </a:lnTo>
                  <a:lnTo>
                    <a:pt x="512" y="244"/>
                  </a:lnTo>
                  <a:lnTo>
                    <a:pt x="515" y="244"/>
                  </a:lnTo>
                  <a:lnTo>
                    <a:pt x="518" y="245"/>
                  </a:lnTo>
                  <a:lnTo>
                    <a:pt x="521" y="247"/>
                  </a:lnTo>
                  <a:lnTo>
                    <a:pt x="526" y="256"/>
                  </a:lnTo>
                  <a:lnTo>
                    <a:pt x="528" y="267"/>
                  </a:lnTo>
                  <a:lnTo>
                    <a:pt x="526" y="279"/>
                  </a:lnTo>
                  <a:lnTo>
                    <a:pt x="523" y="290"/>
                  </a:lnTo>
                  <a:lnTo>
                    <a:pt x="517" y="300"/>
                  </a:lnTo>
                  <a:lnTo>
                    <a:pt x="514" y="303"/>
                  </a:lnTo>
                  <a:lnTo>
                    <a:pt x="509" y="306"/>
                  </a:lnTo>
                  <a:lnTo>
                    <a:pt x="506" y="306"/>
                  </a:lnTo>
                  <a:lnTo>
                    <a:pt x="503" y="306"/>
                  </a:lnTo>
                  <a:lnTo>
                    <a:pt x="498" y="304"/>
                  </a:lnTo>
                  <a:lnTo>
                    <a:pt x="496" y="303"/>
                  </a:lnTo>
                  <a:lnTo>
                    <a:pt x="492" y="295"/>
                  </a:lnTo>
                  <a:lnTo>
                    <a:pt x="489" y="286"/>
                  </a:lnTo>
                  <a:lnTo>
                    <a:pt x="490" y="275"/>
                  </a:lnTo>
                  <a:lnTo>
                    <a:pt x="487" y="273"/>
                  </a:lnTo>
                  <a:lnTo>
                    <a:pt x="484" y="272"/>
                  </a:lnTo>
                  <a:lnTo>
                    <a:pt x="479" y="275"/>
                  </a:lnTo>
                  <a:lnTo>
                    <a:pt x="475" y="278"/>
                  </a:lnTo>
                  <a:lnTo>
                    <a:pt x="472" y="284"/>
                  </a:lnTo>
                  <a:lnTo>
                    <a:pt x="473" y="289"/>
                  </a:lnTo>
                  <a:lnTo>
                    <a:pt x="482" y="318"/>
                  </a:lnTo>
                  <a:lnTo>
                    <a:pt x="487" y="359"/>
                  </a:lnTo>
                  <a:lnTo>
                    <a:pt x="472" y="435"/>
                  </a:lnTo>
                  <a:lnTo>
                    <a:pt x="454" y="436"/>
                  </a:lnTo>
                  <a:lnTo>
                    <a:pt x="459" y="418"/>
                  </a:lnTo>
                  <a:lnTo>
                    <a:pt x="462" y="399"/>
                  </a:lnTo>
                  <a:lnTo>
                    <a:pt x="464" y="380"/>
                  </a:lnTo>
                  <a:lnTo>
                    <a:pt x="465" y="363"/>
                  </a:lnTo>
                  <a:lnTo>
                    <a:pt x="465" y="345"/>
                  </a:lnTo>
                  <a:lnTo>
                    <a:pt x="464" y="328"/>
                  </a:lnTo>
                  <a:lnTo>
                    <a:pt x="461" y="310"/>
                  </a:lnTo>
                  <a:lnTo>
                    <a:pt x="456" y="293"/>
                  </a:lnTo>
                  <a:lnTo>
                    <a:pt x="453" y="290"/>
                  </a:lnTo>
                  <a:lnTo>
                    <a:pt x="450" y="289"/>
                  </a:lnTo>
                  <a:lnTo>
                    <a:pt x="447" y="290"/>
                  </a:lnTo>
                  <a:lnTo>
                    <a:pt x="444" y="293"/>
                  </a:lnTo>
                  <a:lnTo>
                    <a:pt x="447" y="303"/>
                  </a:lnTo>
                  <a:lnTo>
                    <a:pt x="447" y="314"/>
                  </a:lnTo>
                  <a:lnTo>
                    <a:pt x="444" y="321"/>
                  </a:lnTo>
                  <a:lnTo>
                    <a:pt x="442" y="324"/>
                  </a:lnTo>
                  <a:lnTo>
                    <a:pt x="439" y="326"/>
                  </a:lnTo>
                  <a:lnTo>
                    <a:pt x="434" y="328"/>
                  </a:lnTo>
                  <a:lnTo>
                    <a:pt x="431" y="328"/>
                  </a:lnTo>
                  <a:lnTo>
                    <a:pt x="423" y="324"/>
                  </a:lnTo>
                  <a:lnTo>
                    <a:pt x="416" y="317"/>
                  </a:lnTo>
                  <a:lnTo>
                    <a:pt x="409" y="307"/>
                  </a:lnTo>
                  <a:lnTo>
                    <a:pt x="406" y="296"/>
                  </a:lnTo>
                  <a:lnTo>
                    <a:pt x="405" y="287"/>
                  </a:lnTo>
                  <a:lnTo>
                    <a:pt x="408" y="278"/>
                  </a:lnTo>
                  <a:lnTo>
                    <a:pt x="411" y="275"/>
                  </a:lnTo>
                  <a:lnTo>
                    <a:pt x="414" y="273"/>
                  </a:lnTo>
                  <a:close/>
                  <a:moveTo>
                    <a:pt x="529" y="250"/>
                  </a:moveTo>
                  <a:lnTo>
                    <a:pt x="529" y="250"/>
                  </a:lnTo>
                  <a:lnTo>
                    <a:pt x="538" y="253"/>
                  </a:lnTo>
                  <a:lnTo>
                    <a:pt x="546" y="256"/>
                  </a:lnTo>
                  <a:lnTo>
                    <a:pt x="552" y="261"/>
                  </a:lnTo>
                  <a:lnTo>
                    <a:pt x="557" y="267"/>
                  </a:lnTo>
                  <a:lnTo>
                    <a:pt x="560" y="276"/>
                  </a:lnTo>
                  <a:lnTo>
                    <a:pt x="559" y="283"/>
                  </a:lnTo>
                  <a:lnTo>
                    <a:pt x="556" y="290"/>
                  </a:lnTo>
                  <a:lnTo>
                    <a:pt x="552" y="293"/>
                  </a:lnTo>
                  <a:lnTo>
                    <a:pt x="548" y="292"/>
                  </a:lnTo>
                  <a:lnTo>
                    <a:pt x="543" y="292"/>
                  </a:lnTo>
                  <a:lnTo>
                    <a:pt x="538" y="292"/>
                  </a:lnTo>
                  <a:lnTo>
                    <a:pt x="534" y="292"/>
                  </a:lnTo>
                  <a:lnTo>
                    <a:pt x="529" y="293"/>
                  </a:lnTo>
                  <a:lnTo>
                    <a:pt x="528" y="295"/>
                  </a:lnTo>
                  <a:lnTo>
                    <a:pt x="531" y="284"/>
                  </a:lnTo>
                  <a:lnTo>
                    <a:pt x="532" y="281"/>
                  </a:lnTo>
                  <a:lnTo>
                    <a:pt x="532" y="270"/>
                  </a:lnTo>
                  <a:lnTo>
                    <a:pt x="532" y="259"/>
                  </a:lnTo>
                  <a:lnTo>
                    <a:pt x="529" y="251"/>
                  </a:lnTo>
                  <a:lnTo>
                    <a:pt x="529" y="250"/>
                  </a:lnTo>
                  <a:close/>
                  <a:moveTo>
                    <a:pt x="554" y="223"/>
                  </a:moveTo>
                  <a:lnTo>
                    <a:pt x="554" y="223"/>
                  </a:lnTo>
                  <a:lnTo>
                    <a:pt x="557" y="223"/>
                  </a:lnTo>
                  <a:lnTo>
                    <a:pt x="562" y="225"/>
                  </a:lnTo>
                  <a:lnTo>
                    <a:pt x="565" y="228"/>
                  </a:lnTo>
                  <a:lnTo>
                    <a:pt x="568" y="231"/>
                  </a:lnTo>
                  <a:lnTo>
                    <a:pt x="573" y="241"/>
                  </a:lnTo>
                  <a:lnTo>
                    <a:pt x="574" y="253"/>
                  </a:lnTo>
                  <a:lnTo>
                    <a:pt x="573" y="262"/>
                  </a:lnTo>
                  <a:lnTo>
                    <a:pt x="568" y="269"/>
                  </a:lnTo>
                  <a:lnTo>
                    <a:pt x="565" y="273"/>
                  </a:lnTo>
                  <a:lnTo>
                    <a:pt x="562" y="267"/>
                  </a:lnTo>
                  <a:lnTo>
                    <a:pt x="557" y="259"/>
                  </a:lnTo>
                  <a:lnTo>
                    <a:pt x="552" y="255"/>
                  </a:lnTo>
                  <a:lnTo>
                    <a:pt x="549" y="251"/>
                  </a:lnTo>
                  <a:lnTo>
                    <a:pt x="542" y="247"/>
                  </a:lnTo>
                  <a:lnTo>
                    <a:pt x="537" y="247"/>
                  </a:lnTo>
                  <a:lnTo>
                    <a:pt x="534" y="245"/>
                  </a:lnTo>
                  <a:lnTo>
                    <a:pt x="535" y="236"/>
                  </a:lnTo>
                  <a:lnTo>
                    <a:pt x="540" y="230"/>
                  </a:lnTo>
                  <a:lnTo>
                    <a:pt x="546" y="225"/>
                  </a:lnTo>
                  <a:lnTo>
                    <a:pt x="554" y="223"/>
                  </a:lnTo>
                  <a:close/>
                  <a:moveTo>
                    <a:pt x="604" y="208"/>
                  </a:moveTo>
                  <a:lnTo>
                    <a:pt x="604" y="208"/>
                  </a:lnTo>
                  <a:lnTo>
                    <a:pt x="608" y="209"/>
                  </a:lnTo>
                  <a:lnTo>
                    <a:pt x="613" y="211"/>
                  </a:lnTo>
                  <a:lnTo>
                    <a:pt x="622" y="217"/>
                  </a:lnTo>
                  <a:lnTo>
                    <a:pt x="629" y="225"/>
                  </a:lnTo>
                  <a:lnTo>
                    <a:pt x="633" y="236"/>
                  </a:lnTo>
                  <a:lnTo>
                    <a:pt x="632" y="237"/>
                  </a:lnTo>
                  <a:lnTo>
                    <a:pt x="629" y="239"/>
                  </a:lnTo>
                  <a:lnTo>
                    <a:pt x="622" y="245"/>
                  </a:lnTo>
                  <a:lnTo>
                    <a:pt x="605" y="245"/>
                  </a:lnTo>
                  <a:lnTo>
                    <a:pt x="598" y="248"/>
                  </a:lnTo>
                  <a:lnTo>
                    <a:pt x="591" y="250"/>
                  </a:lnTo>
                  <a:lnTo>
                    <a:pt x="587" y="239"/>
                  </a:lnTo>
                  <a:lnTo>
                    <a:pt x="585" y="233"/>
                  </a:lnTo>
                  <a:lnTo>
                    <a:pt x="585" y="227"/>
                  </a:lnTo>
                  <a:lnTo>
                    <a:pt x="587" y="222"/>
                  </a:lnTo>
                  <a:lnTo>
                    <a:pt x="588" y="217"/>
                  </a:lnTo>
                  <a:lnTo>
                    <a:pt x="591" y="213"/>
                  </a:lnTo>
                  <a:lnTo>
                    <a:pt x="596" y="211"/>
                  </a:lnTo>
                  <a:lnTo>
                    <a:pt x="599" y="209"/>
                  </a:lnTo>
                  <a:lnTo>
                    <a:pt x="604" y="208"/>
                  </a:lnTo>
                  <a:close/>
                  <a:moveTo>
                    <a:pt x="669" y="270"/>
                  </a:moveTo>
                  <a:lnTo>
                    <a:pt x="669" y="270"/>
                  </a:lnTo>
                  <a:lnTo>
                    <a:pt x="672" y="259"/>
                  </a:lnTo>
                  <a:lnTo>
                    <a:pt x="671" y="251"/>
                  </a:lnTo>
                  <a:lnTo>
                    <a:pt x="668" y="244"/>
                  </a:lnTo>
                  <a:lnTo>
                    <a:pt x="661" y="239"/>
                  </a:lnTo>
                  <a:lnTo>
                    <a:pt x="654" y="237"/>
                  </a:lnTo>
                  <a:lnTo>
                    <a:pt x="644" y="237"/>
                  </a:lnTo>
                  <a:lnTo>
                    <a:pt x="633" y="242"/>
                  </a:lnTo>
                  <a:lnTo>
                    <a:pt x="624" y="250"/>
                  </a:lnTo>
                  <a:lnTo>
                    <a:pt x="610" y="251"/>
                  </a:lnTo>
                  <a:lnTo>
                    <a:pt x="599" y="253"/>
                  </a:lnTo>
                  <a:lnTo>
                    <a:pt x="590" y="256"/>
                  </a:lnTo>
                  <a:lnTo>
                    <a:pt x="580" y="262"/>
                  </a:lnTo>
                  <a:lnTo>
                    <a:pt x="574" y="269"/>
                  </a:lnTo>
                  <a:lnTo>
                    <a:pt x="568" y="278"/>
                  </a:lnTo>
                  <a:lnTo>
                    <a:pt x="557" y="301"/>
                  </a:lnTo>
                  <a:lnTo>
                    <a:pt x="548" y="298"/>
                  </a:lnTo>
                  <a:lnTo>
                    <a:pt x="540" y="296"/>
                  </a:lnTo>
                  <a:lnTo>
                    <a:pt x="532" y="298"/>
                  </a:lnTo>
                  <a:lnTo>
                    <a:pt x="524" y="301"/>
                  </a:lnTo>
                  <a:lnTo>
                    <a:pt x="518" y="307"/>
                  </a:lnTo>
                  <a:lnTo>
                    <a:pt x="514" y="317"/>
                  </a:lnTo>
                  <a:lnTo>
                    <a:pt x="509" y="326"/>
                  </a:lnTo>
                  <a:lnTo>
                    <a:pt x="507" y="338"/>
                  </a:lnTo>
                  <a:lnTo>
                    <a:pt x="503" y="352"/>
                  </a:lnTo>
                  <a:lnTo>
                    <a:pt x="498" y="352"/>
                  </a:lnTo>
                  <a:lnTo>
                    <a:pt x="492" y="356"/>
                  </a:lnTo>
                  <a:lnTo>
                    <a:pt x="493" y="359"/>
                  </a:lnTo>
                  <a:lnTo>
                    <a:pt x="481" y="418"/>
                  </a:lnTo>
                  <a:lnTo>
                    <a:pt x="489" y="421"/>
                  </a:lnTo>
                  <a:lnTo>
                    <a:pt x="493" y="415"/>
                  </a:lnTo>
                  <a:lnTo>
                    <a:pt x="496" y="410"/>
                  </a:lnTo>
                  <a:lnTo>
                    <a:pt x="507" y="401"/>
                  </a:lnTo>
                  <a:lnTo>
                    <a:pt x="514" y="393"/>
                  </a:lnTo>
                  <a:lnTo>
                    <a:pt x="521" y="383"/>
                  </a:lnTo>
                  <a:lnTo>
                    <a:pt x="531" y="374"/>
                  </a:lnTo>
                  <a:lnTo>
                    <a:pt x="534" y="370"/>
                  </a:lnTo>
                  <a:lnTo>
                    <a:pt x="535" y="365"/>
                  </a:lnTo>
                  <a:lnTo>
                    <a:pt x="537" y="354"/>
                  </a:lnTo>
                  <a:lnTo>
                    <a:pt x="537" y="342"/>
                  </a:lnTo>
                  <a:lnTo>
                    <a:pt x="538" y="331"/>
                  </a:lnTo>
                  <a:lnTo>
                    <a:pt x="538" y="340"/>
                  </a:lnTo>
                  <a:lnTo>
                    <a:pt x="538" y="351"/>
                  </a:lnTo>
                  <a:lnTo>
                    <a:pt x="540" y="362"/>
                  </a:lnTo>
                  <a:lnTo>
                    <a:pt x="540" y="370"/>
                  </a:lnTo>
                  <a:lnTo>
                    <a:pt x="565" y="345"/>
                  </a:lnTo>
                  <a:lnTo>
                    <a:pt x="568" y="331"/>
                  </a:lnTo>
                  <a:lnTo>
                    <a:pt x="568" y="318"/>
                  </a:lnTo>
                  <a:lnTo>
                    <a:pt x="570" y="306"/>
                  </a:lnTo>
                  <a:lnTo>
                    <a:pt x="573" y="293"/>
                  </a:lnTo>
                  <a:lnTo>
                    <a:pt x="574" y="335"/>
                  </a:lnTo>
                  <a:lnTo>
                    <a:pt x="599" y="312"/>
                  </a:lnTo>
                  <a:lnTo>
                    <a:pt x="602" y="281"/>
                  </a:lnTo>
                  <a:lnTo>
                    <a:pt x="602" y="292"/>
                  </a:lnTo>
                  <a:lnTo>
                    <a:pt x="604" y="303"/>
                  </a:lnTo>
                  <a:lnTo>
                    <a:pt x="613" y="293"/>
                  </a:lnTo>
                  <a:lnTo>
                    <a:pt x="626" y="283"/>
                  </a:lnTo>
                  <a:lnTo>
                    <a:pt x="636" y="272"/>
                  </a:lnTo>
                  <a:lnTo>
                    <a:pt x="646" y="261"/>
                  </a:lnTo>
                  <a:lnTo>
                    <a:pt x="638" y="273"/>
                  </a:lnTo>
                  <a:lnTo>
                    <a:pt x="627" y="286"/>
                  </a:lnTo>
                  <a:lnTo>
                    <a:pt x="615" y="298"/>
                  </a:lnTo>
                  <a:lnTo>
                    <a:pt x="607" y="310"/>
                  </a:lnTo>
                  <a:lnTo>
                    <a:pt x="647" y="304"/>
                  </a:lnTo>
                  <a:lnTo>
                    <a:pt x="601" y="318"/>
                  </a:lnTo>
                  <a:lnTo>
                    <a:pt x="587" y="332"/>
                  </a:lnTo>
                  <a:lnTo>
                    <a:pt x="574" y="346"/>
                  </a:lnTo>
                  <a:lnTo>
                    <a:pt x="610" y="346"/>
                  </a:lnTo>
                  <a:lnTo>
                    <a:pt x="570" y="354"/>
                  </a:lnTo>
                  <a:lnTo>
                    <a:pt x="546" y="373"/>
                  </a:lnTo>
                  <a:lnTo>
                    <a:pt x="579" y="379"/>
                  </a:lnTo>
                  <a:lnTo>
                    <a:pt x="560" y="377"/>
                  </a:lnTo>
                  <a:lnTo>
                    <a:pt x="542" y="377"/>
                  </a:lnTo>
                  <a:lnTo>
                    <a:pt x="515" y="401"/>
                  </a:lnTo>
                  <a:lnTo>
                    <a:pt x="490" y="421"/>
                  </a:lnTo>
                  <a:lnTo>
                    <a:pt x="495" y="424"/>
                  </a:lnTo>
                  <a:lnTo>
                    <a:pt x="500" y="429"/>
                  </a:lnTo>
                  <a:lnTo>
                    <a:pt x="501" y="430"/>
                  </a:lnTo>
                  <a:lnTo>
                    <a:pt x="512" y="425"/>
                  </a:lnTo>
                  <a:lnTo>
                    <a:pt x="521" y="419"/>
                  </a:lnTo>
                  <a:lnTo>
                    <a:pt x="531" y="418"/>
                  </a:lnTo>
                  <a:lnTo>
                    <a:pt x="540" y="418"/>
                  </a:lnTo>
                  <a:lnTo>
                    <a:pt x="559" y="418"/>
                  </a:lnTo>
                  <a:lnTo>
                    <a:pt x="565" y="418"/>
                  </a:lnTo>
                  <a:lnTo>
                    <a:pt x="571" y="415"/>
                  </a:lnTo>
                  <a:lnTo>
                    <a:pt x="576" y="411"/>
                  </a:lnTo>
                  <a:lnTo>
                    <a:pt x="579" y="407"/>
                  </a:lnTo>
                  <a:lnTo>
                    <a:pt x="580" y="402"/>
                  </a:lnTo>
                  <a:lnTo>
                    <a:pt x="582" y="397"/>
                  </a:lnTo>
                  <a:lnTo>
                    <a:pt x="582" y="390"/>
                  </a:lnTo>
                  <a:lnTo>
                    <a:pt x="601" y="387"/>
                  </a:lnTo>
                  <a:lnTo>
                    <a:pt x="607" y="385"/>
                  </a:lnTo>
                  <a:lnTo>
                    <a:pt x="613" y="383"/>
                  </a:lnTo>
                  <a:lnTo>
                    <a:pt x="619" y="380"/>
                  </a:lnTo>
                  <a:lnTo>
                    <a:pt x="622" y="376"/>
                  </a:lnTo>
                  <a:lnTo>
                    <a:pt x="624" y="368"/>
                  </a:lnTo>
                  <a:lnTo>
                    <a:pt x="624" y="359"/>
                  </a:lnTo>
                  <a:lnTo>
                    <a:pt x="626" y="349"/>
                  </a:lnTo>
                  <a:lnTo>
                    <a:pt x="630" y="343"/>
                  </a:lnTo>
                  <a:lnTo>
                    <a:pt x="635" y="340"/>
                  </a:lnTo>
                  <a:lnTo>
                    <a:pt x="641" y="338"/>
                  </a:lnTo>
                  <a:lnTo>
                    <a:pt x="650" y="334"/>
                  </a:lnTo>
                  <a:lnTo>
                    <a:pt x="658" y="328"/>
                  </a:lnTo>
                  <a:lnTo>
                    <a:pt x="664" y="321"/>
                  </a:lnTo>
                  <a:lnTo>
                    <a:pt x="668" y="315"/>
                  </a:lnTo>
                  <a:lnTo>
                    <a:pt x="669" y="309"/>
                  </a:lnTo>
                  <a:lnTo>
                    <a:pt x="669" y="301"/>
                  </a:lnTo>
                  <a:lnTo>
                    <a:pt x="666" y="293"/>
                  </a:lnTo>
                  <a:lnTo>
                    <a:pt x="661" y="287"/>
                  </a:lnTo>
                  <a:lnTo>
                    <a:pt x="663" y="281"/>
                  </a:lnTo>
                  <a:lnTo>
                    <a:pt x="664" y="278"/>
                  </a:lnTo>
                  <a:lnTo>
                    <a:pt x="669" y="270"/>
                  </a:lnTo>
                  <a:close/>
                  <a:moveTo>
                    <a:pt x="571" y="749"/>
                  </a:moveTo>
                  <a:lnTo>
                    <a:pt x="571" y="749"/>
                  </a:lnTo>
                  <a:lnTo>
                    <a:pt x="576" y="749"/>
                  </a:lnTo>
                  <a:lnTo>
                    <a:pt x="579" y="750"/>
                  </a:lnTo>
                  <a:lnTo>
                    <a:pt x="584" y="752"/>
                  </a:lnTo>
                  <a:lnTo>
                    <a:pt x="587" y="756"/>
                  </a:lnTo>
                  <a:lnTo>
                    <a:pt x="593" y="766"/>
                  </a:lnTo>
                  <a:lnTo>
                    <a:pt x="596" y="778"/>
                  </a:lnTo>
                  <a:lnTo>
                    <a:pt x="596" y="791"/>
                  </a:lnTo>
                  <a:lnTo>
                    <a:pt x="594" y="801"/>
                  </a:lnTo>
                  <a:lnTo>
                    <a:pt x="591" y="806"/>
                  </a:lnTo>
                  <a:lnTo>
                    <a:pt x="588" y="809"/>
                  </a:lnTo>
                  <a:lnTo>
                    <a:pt x="585" y="811"/>
                  </a:lnTo>
                  <a:lnTo>
                    <a:pt x="580" y="812"/>
                  </a:lnTo>
                  <a:lnTo>
                    <a:pt x="576" y="812"/>
                  </a:lnTo>
                  <a:lnTo>
                    <a:pt x="571" y="811"/>
                  </a:lnTo>
                  <a:lnTo>
                    <a:pt x="571" y="809"/>
                  </a:lnTo>
                  <a:lnTo>
                    <a:pt x="568" y="797"/>
                  </a:lnTo>
                  <a:lnTo>
                    <a:pt x="565" y="784"/>
                  </a:lnTo>
                  <a:lnTo>
                    <a:pt x="560" y="770"/>
                  </a:lnTo>
                  <a:lnTo>
                    <a:pt x="557" y="763"/>
                  </a:lnTo>
                  <a:lnTo>
                    <a:pt x="560" y="758"/>
                  </a:lnTo>
                  <a:lnTo>
                    <a:pt x="563" y="753"/>
                  </a:lnTo>
                  <a:lnTo>
                    <a:pt x="566" y="750"/>
                  </a:lnTo>
                  <a:lnTo>
                    <a:pt x="571" y="749"/>
                  </a:lnTo>
                  <a:close/>
                  <a:moveTo>
                    <a:pt x="591" y="753"/>
                  </a:moveTo>
                  <a:lnTo>
                    <a:pt x="591" y="753"/>
                  </a:lnTo>
                  <a:lnTo>
                    <a:pt x="598" y="753"/>
                  </a:lnTo>
                  <a:lnTo>
                    <a:pt x="604" y="756"/>
                  </a:lnTo>
                  <a:lnTo>
                    <a:pt x="616" y="763"/>
                  </a:lnTo>
                  <a:lnTo>
                    <a:pt x="622" y="769"/>
                  </a:lnTo>
                  <a:lnTo>
                    <a:pt x="626" y="777"/>
                  </a:lnTo>
                  <a:lnTo>
                    <a:pt x="624" y="783"/>
                  </a:lnTo>
                  <a:lnTo>
                    <a:pt x="621" y="789"/>
                  </a:lnTo>
                  <a:lnTo>
                    <a:pt x="615" y="795"/>
                  </a:lnTo>
                  <a:lnTo>
                    <a:pt x="607" y="800"/>
                  </a:lnTo>
                  <a:lnTo>
                    <a:pt x="599" y="803"/>
                  </a:lnTo>
                  <a:lnTo>
                    <a:pt x="599" y="800"/>
                  </a:lnTo>
                  <a:lnTo>
                    <a:pt x="601" y="797"/>
                  </a:lnTo>
                  <a:lnTo>
                    <a:pt x="602" y="787"/>
                  </a:lnTo>
                  <a:lnTo>
                    <a:pt x="602" y="780"/>
                  </a:lnTo>
                  <a:lnTo>
                    <a:pt x="601" y="772"/>
                  </a:lnTo>
                  <a:lnTo>
                    <a:pt x="599" y="767"/>
                  </a:lnTo>
                  <a:lnTo>
                    <a:pt x="596" y="761"/>
                  </a:lnTo>
                  <a:lnTo>
                    <a:pt x="593" y="755"/>
                  </a:lnTo>
                  <a:lnTo>
                    <a:pt x="591" y="753"/>
                  </a:lnTo>
                  <a:close/>
                  <a:moveTo>
                    <a:pt x="232" y="1600"/>
                  </a:moveTo>
                  <a:lnTo>
                    <a:pt x="232" y="1600"/>
                  </a:lnTo>
                  <a:lnTo>
                    <a:pt x="227" y="1609"/>
                  </a:lnTo>
                  <a:lnTo>
                    <a:pt x="216" y="1606"/>
                  </a:lnTo>
                  <a:lnTo>
                    <a:pt x="215" y="1606"/>
                  </a:lnTo>
                  <a:lnTo>
                    <a:pt x="216" y="1600"/>
                  </a:lnTo>
                  <a:lnTo>
                    <a:pt x="232" y="1600"/>
                  </a:lnTo>
                  <a:close/>
                  <a:moveTo>
                    <a:pt x="258" y="1623"/>
                  </a:moveTo>
                  <a:lnTo>
                    <a:pt x="258" y="1623"/>
                  </a:lnTo>
                  <a:lnTo>
                    <a:pt x="279" y="1626"/>
                  </a:lnTo>
                  <a:lnTo>
                    <a:pt x="299" y="1628"/>
                  </a:lnTo>
                  <a:lnTo>
                    <a:pt x="316" y="1630"/>
                  </a:lnTo>
                  <a:lnTo>
                    <a:pt x="328" y="1630"/>
                  </a:lnTo>
                  <a:lnTo>
                    <a:pt x="330" y="1626"/>
                  </a:lnTo>
                  <a:lnTo>
                    <a:pt x="332" y="1625"/>
                  </a:lnTo>
                  <a:lnTo>
                    <a:pt x="330" y="1620"/>
                  </a:lnTo>
                  <a:lnTo>
                    <a:pt x="328" y="1617"/>
                  </a:lnTo>
                  <a:lnTo>
                    <a:pt x="330" y="1616"/>
                  </a:lnTo>
                  <a:lnTo>
                    <a:pt x="332" y="1614"/>
                  </a:lnTo>
                  <a:lnTo>
                    <a:pt x="352" y="1605"/>
                  </a:lnTo>
                  <a:lnTo>
                    <a:pt x="353" y="1606"/>
                  </a:lnTo>
                  <a:lnTo>
                    <a:pt x="360" y="1612"/>
                  </a:lnTo>
                  <a:lnTo>
                    <a:pt x="363" y="1616"/>
                  </a:lnTo>
                  <a:lnTo>
                    <a:pt x="366" y="1619"/>
                  </a:lnTo>
                  <a:lnTo>
                    <a:pt x="367" y="1619"/>
                  </a:lnTo>
                  <a:lnTo>
                    <a:pt x="369" y="1620"/>
                  </a:lnTo>
                  <a:lnTo>
                    <a:pt x="370" y="1620"/>
                  </a:lnTo>
                  <a:lnTo>
                    <a:pt x="372" y="1620"/>
                  </a:lnTo>
                  <a:lnTo>
                    <a:pt x="374" y="1620"/>
                  </a:lnTo>
                  <a:lnTo>
                    <a:pt x="378" y="1620"/>
                  </a:lnTo>
                  <a:lnTo>
                    <a:pt x="381" y="1619"/>
                  </a:lnTo>
                  <a:lnTo>
                    <a:pt x="386" y="1614"/>
                  </a:lnTo>
                  <a:lnTo>
                    <a:pt x="391" y="1609"/>
                  </a:lnTo>
                  <a:lnTo>
                    <a:pt x="391" y="1608"/>
                  </a:lnTo>
                  <a:lnTo>
                    <a:pt x="395" y="1611"/>
                  </a:lnTo>
                  <a:lnTo>
                    <a:pt x="405" y="1614"/>
                  </a:lnTo>
                  <a:lnTo>
                    <a:pt x="412" y="1616"/>
                  </a:lnTo>
                  <a:lnTo>
                    <a:pt x="416" y="1616"/>
                  </a:lnTo>
                  <a:lnTo>
                    <a:pt x="419" y="1617"/>
                  </a:lnTo>
                  <a:lnTo>
                    <a:pt x="420" y="1619"/>
                  </a:lnTo>
                  <a:lnTo>
                    <a:pt x="422" y="1620"/>
                  </a:lnTo>
                  <a:lnTo>
                    <a:pt x="428" y="1633"/>
                  </a:lnTo>
                  <a:lnTo>
                    <a:pt x="431" y="1634"/>
                  </a:lnTo>
                  <a:lnTo>
                    <a:pt x="428" y="1636"/>
                  </a:lnTo>
                  <a:lnTo>
                    <a:pt x="414" y="1645"/>
                  </a:lnTo>
                  <a:lnTo>
                    <a:pt x="355" y="1633"/>
                  </a:lnTo>
                  <a:lnTo>
                    <a:pt x="381" y="1625"/>
                  </a:lnTo>
                  <a:lnTo>
                    <a:pt x="349" y="1630"/>
                  </a:lnTo>
                  <a:lnTo>
                    <a:pt x="327" y="1636"/>
                  </a:lnTo>
                  <a:lnTo>
                    <a:pt x="347" y="1639"/>
                  </a:lnTo>
                  <a:lnTo>
                    <a:pt x="363" y="1659"/>
                  </a:lnTo>
                  <a:lnTo>
                    <a:pt x="353" y="1639"/>
                  </a:lnTo>
                  <a:lnTo>
                    <a:pt x="416" y="1651"/>
                  </a:lnTo>
                  <a:lnTo>
                    <a:pt x="436" y="1678"/>
                  </a:lnTo>
                  <a:lnTo>
                    <a:pt x="423" y="1653"/>
                  </a:lnTo>
                  <a:lnTo>
                    <a:pt x="462" y="1668"/>
                  </a:lnTo>
                  <a:lnTo>
                    <a:pt x="481" y="1698"/>
                  </a:lnTo>
                  <a:lnTo>
                    <a:pt x="467" y="1668"/>
                  </a:lnTo>
                  <a:lnTo>
                    <a:pt x="515" y="1701"/>
                  </a:lnTo>
                  <a:lnTo>
                    <a:pt x="473" y="1665"/>
                  </a:lnTo>
                  <a:lnTo>
                    <a:pt x="482" y="1664"/>
                  </a:lnTo>
                  <a:lnTo>
                    <a:pt x="486" y="1664"/>
                  </a:lnTo>
                  <a:lnTo>
                    <a:pt x="492" y="1667"/>
                  </a:lnTo>
                  <a:lnTo>
                    <a:pt x="498" y="1668"/>
                  </a:lnTo>
                  <a:lnTo>
                    <a:pt x="504" y="1670"/>
                  </a:lnTo>
                  <a:lnTo>
                    <a:pt x="510" y="1670"/>
                  </a:lnTo>
                  <a:lnTo>
                    <a:pt x="517" y="1668"/>
                  </a:lnTo>
                  <a:lnTo>
                    <a:pt x="526" y="1665"/>
                  </a:lnTo>
                  <a:lnTo>
                    <a:pt x="535" y="1659"/>
                  </a:lnTo>
                  <a:lnTo>
                    <a:pt x="538" y="1659"/>
                  </a:lnTo>
                  <a:lnTo>
                    <a:pt x="542" y="1661"/>
                  </a:lnTo>
                  <a:lnTo>
                    <a:pt x="540" y="1668"/>
                  </a:lnTo>
                  <a:lnTo>
                    <a:pt x="554" y="1684"/>
                  </a:lnTo>
                  <a:lnTo>
                    <a:pt x="559" y="1692"/>
                  </a:lnTo>
                  <a:lnTo>
                    <a:pt x="563" y="1698"/>
                  </a:lnTo>
                  <a:lnTo>
                    <a:pt x="563" y="1703"/>
                  </a:lnTo>
                  <a:lnTo>
                    <a:pt x="563" y="1704"/>
                  </a:lnTo>
                  <a:lnTo>
                    <a:pt x="562" y="1707"/>
                  </a:lnTo>
                  <a:lnTo>
                    <a:pt x="559" y="1709"/>
                  </a:lnTo>
                  <a:lnTo>
                    <a:pt x="554" y="1710"/>
                  </a:lnTo>
                  <a:lnTo>
                    <a:pt x="548" y="1712"/>
                  </a:lnTo>
                  <a:lnTo>
                    <a:pt x="531" y="1710"/>
                  </a:lnTo>
                  <a:lnTo>
                    <a:pt x="521" y="1726"/>
                  </a:lnTo>
                  <a:lnTo>
                    <a:pt x="504" y="1724"/>
                  </a:lnTo>
                  <a:lnTo>
                    <a:pt x="484" y="1721"/>
                  </a:lnTo>
                  <a:lnTo>
                    <a:pt x="473" y="1718"/>
                  </a:lnTo>
                  <a:lnTo>
                    <a:pt x="465" y="1715"/>
                  </a:lnTo>
                  <a:lnTo>
                    <a:pt x="458" y="1710"/>
                  </a:lnTo>
                  <a:lnTo>
                    <a:pt x="456" y="1707"/>
                  </a:lnTo>
                  <a:lnTo>
                    <a:pt x="454" y="1703"/>
                  </a:lnTo>
                  <a:lnTo>
                    <a:pt x="444" y="1704"/>
                  </a:lnTo>
                  <a:lnTo>
                    <a:pt x="433" y="1706"/>
                  </a:lnTo>
                  <a:lnTo>
                    <a:pt x="423" y="1704"/>
                  </a:lnTo>
                  <a:lnTo>
                    <a:pt x="414" y="1701"/>
                  </a:lnTo>
                  <a:lnTo>
                    <a:pt x="405" y="1696"/>
                  </a:lnTo>
                  <a:lnTo>
                    <a:pt x="397" y="1690"/>
                  </a:lnTo>
                  <a:lnTo>
                    <a:pt x="389" y="1681"/>
                  </a:lnTo>
                  <a:lnTo>
                    <a:pt x="383" y="1671"/>
                  </a:lnTo>
                  <a:lnTo>
                    <a:pt x="378" y="1675"/>
                  </a:lnTo>
                  <a:lnTo>
                    <a:pt x="374" y="1678"/>
                  </a:lnTo>
                  <a:lnTo>
                    <a:pt x="367" y="1679"/>
                  </a:lnTo>
                  <a:lnTo>
                    <a:pt x="361" y="1679"/>
                  </a:lnTo>
                  <a:lnTo>
                    <a:pt x="347" y="1676"/>
                  </a:lnTo>
                  <a:lnTo>
                    <a:pt x="332" y="1670"/>
                  </a:lnTo>
                  <a:lnTo>
                    <a:pt x="324" y="1664"/>
                  </a:lnTo>
                  <a:lnTo>
                    <a:pt x="314" y="1656"/>
                  </a:lnTo>
                  <a:lnTo>
                    <a:pt x="305" y="1648"/>
                  </a:lnTo>
                  <a:lnTo>
                    <a:pt x="296" y="1642"/>
                  </a:lnTo>
                  <a:lnTo>
                    <a:pt x="286" y="1636"/>
                  </a:lnTo>
                  <a:lnTo>
                    <a:pt x="277" y="1631"/>
                  </a:lnTo>
                  <a:lnTo>
                    <a:pt x="271" y="1630"/>
                  </a:lnTo>
                  <a:lnTo>
                    <a:pt x="266" y="1626"/>
                  </a:lnTo>
                  <a:lnTo>
                    <a:pt x="258" y="1623"/>
                  </a:lnTo>
                  <a:close/>
                  <a:moveTo>
                    <a:pt x="433" y="1637"/>
                  </a:moveTo>
                  <a:lnTo>
                    <a:pt x="433" y="1637"/>
                  </a:lnTo>
                  <a:lnTo>
                    <a:pt x="434" y="1639"/>
                  </a:lnTo>
                  <a:lnTo>
                    <a:pt x="440" y="1645"/>
                  </a:lnTo>
                  <a:lnTo>
                    <a:pt x="447" y="1650"/>
                  </a:lnTo>
                  <a:lnTo>
                    <a:pt x="453" y="1653"/>
                  </a:lnTo>
                  <a:lnTo>
                    <a:pt x="464" y="1657"/>
                  </a:lnTo>
                  <a:lnTo>
                    <a:pt x="472" y="1657"/>
                  </a:lnTo>
                  <a:lnTo>
                    <a:pt x="479" y="1657"/>
                  </a:lnTo>
                  <a:lnTo>
                    <a:pt x="481" y="1659"/>
                  </a:lnTo>
                  <a:lnTo>
                    <a:pt x="478" y="1661"/>
                  </a:lnTo>
                  <a:lnTo>
                    <a:pt x="458" y="1661"/>
                  </a:lnTo>
                  <a:lnTo>
                    <a:pt x="422" y="1647"/>
                  </a:lnTo>
                  <a:lnTo>
                    <a:pt x="433" y="1637"/>
                  </a:lnTo>
                  <a:close/>
                  <a:moveTo>
                    <a:pt x="132" y="1594"/>
                  </a:moveTo>
                  <a:lnTo>
                    <a:pt x="132" y="1594"/>
                  </a:lnTo>
                  <a:lnTo>
                    <a:pt x="145" y="1574"/>
                  </a:lnTo>
                  <a:lnTo>
                    <a:pt x="148" y="1566"/>
                  </a:lnTo>
                  <a:lnTo>
                    <a:pt x="148" y="1563"/>
                  </a:lnTo>
                  <a:lnTo>
                    <a:pt x="146" y="1561"/>
                  </a:lnTo>
                  <a:lnTo>
                    <a:pt x="148" y="1561"/>
                  </a:lnTo>
                  <a:lnTo>
                    <a:pt x="145" y="1557"/>
                  </a:lnTo>
                  <a:lnTo>
                    <a:pt x="140" y="1550"/>
                  </a:lnTo>
                  <a:lnTo>
                    <a:pt x="137" y="1543"/>
                  </a:lnTo>
                  <a:lnTo>
                    <a:pt x="134" y="1533"/>
                  </a:lnTo>
                  <a:lnTo>
                    <a:pt x="132" y="1529"/>
                  </a:lnTo>
                  <a:lnTo>
                    <a:pt x="134" y="1525"/>
                  </a:lnTo>
                  <a:lnTo>
                    <a:pt x="136" y="1521"/>
                  </a:lnTo>
                  <a:lnTo>
                    <a:pt x="137" y="1516"/>
                  </a:lnTo>
                  <a:lnTo>
                    <a:pt x="142" y="1513"/>
                  </a:lnTo>
                  <a:lnTo>
                    <a:pt x="148" y="1510"/>
                  </a:lnTo>
                  <a:lnTo>
                    <a:pt x="143" y="1490"/>
                  </a:lnTo>
                  <a:lnTo>
                    <a:pt x="143" y="1476"/>
                  </a:lnTo>
                  <a:lnTo>
                    <a:pt x="146" y="1463"/>
                  </a:lnTo>
                  <a:lnTo>
                    <a:pt x="150" y="1448"/>
                  </a:lnTo>
                  <a:lnTo>
                    <a:pt x="162" y="1442"/>
                  </a:lnTo>
                  <a:lnTo>
                    <a:pt x="174" y="1435"/>
                  </a:lnTo>
                  <a:lnTo>
                    <a:pt x="196" y="1420"/>
                  </a:lnTo>
                  <a:lnTo>
                    <a:pt x="218" y="1404"/>
                  </a:lnTo>
                  <a:lnTo>
                    <a:pt x="230" y="1398"/>
                  </a:lnTo>
                  <a:lnTo>
                    <a:pt x="243" y="1392"/>
                  </a:lnTo>
                  <a:lnTo>
                    <a:pt x="254" y="1387"/>
                  </a:lnTo>
                  <a:lnTo>
                    <a:pt x="263" y="1387"/>
                  </a:lnTo>
                  <a:lnTo>
                    <a:pt x="271" y="1390"/>
                  </a:lnTo>
                  <a:lnTo>
                    <a:pt x="276" y="1395"/>
                  </a:lnTo>
                  <a:lnTo>
                    <a:pt x="277" y="1403"/>
                  </a:lnTo>
                  <a:lnTo>
                    <a:pt x="276" y="1410"/>
                  </a:lnTo>
                  <a:lnTo>
                    <a:pt x="272" y="1418"/>
                  </a:lnTo>
                  <a:lnTo>
                    <a:pt x="263" y="1428"/>
                  </a:lnTo>
                  <a:lnTo>
                    <a:pt x="276" y="1424"/>
                  </a:lnTo>
                  <a:lnTo>
                    <a:pt x="285" y="1424"/>
                  </a:lnTo>
                  <a:lnTo>
                    <a:pt x="293" y="1426"/>
                  </a:lnTo>
                  <a:lnTo>
                    <a:pt x="297" y="1431"/>
                  </a:lnTo>
                  <a:lnTo>
                    <a:pt x="297" y="1435"/>
                  </a:lnTo>
                  <a:lnTo>
                    <a:pt x="294" y="1443"/>
                  </a:lnTo>
                  <a:lnTo>
                    <a:pt x="288" y="1451"/>
                  </a:lnTo>
                  <a:lnTo>
                    <a:pt x="276" y="1459"/>
                  </a:lnTo>
                  <a:lnTo>
                    <a:pt x="280" y="1460"/>
                  </a:lnTo>
                  <a:lnTo>
                    <a:pt x="286" y="1465"/>
                  </a:lnTo>
                  <a:lnTo>
                    <a:pt x="290" y="1470"/>
                  </a:lnTo>
                  <a:lnTo>
                    <a:pt x="291" y="1476"/>
                  </a:lnTo>
                  <a:lnTo>
                    <a:pt x="291" y="1479"/>
                  </a:lnTo>
                  <a:lnTo>
                    <a:pt x="290" y="1482"/>
                  </a:lnTo>
                  <a:lnTo>
                    <a:pt x="286" y="1485"/>
                  </a:lnTo>
                  <a:lnTo>
                    <a:pt x="282" y="1488"/>
                  </a:lnTo>
                  <a:lnTo>
                    <a:pt x="276" y="1491"/>
                  </a:lnTo>
                  <a:lnTo>
                    <a:pt x="268" y="1494"/>
                  </a:lnTo>
                  <a:lnTo>
                    <a:pt x="246" y="1497"/>
                  </a:lnTo>
                  <a:lnTo>
                    <a:pt x="249" y="1507"/>
                  </a:lnTo>
                  <a:lnTo>
                    <a:pt x="252" y="1513"/>
                  </a:lnTo>
                  <a:lnTo>
                    <a:pt x="252" y="1518"/>
                  </a:lnTo>
                  <a:lnTo>
                    <a:pt x="251" y="1522"/>
                  </a:lnTo>
                  <a:lnTo>
                    <a:pt x="246" y="1527"/>
                  </a:lnTo>
                  <a:lnTo>
                    <a:pt x="238" y="1530"/>
                  </a:lnTo>
                  <a:lnTo>
                    <a:pt x="216" y="1535"/>
                  </a:lnTo>
                  <a:lnTo>
                    <a:pt x="221" y="1543"/>
                  </a:lnTo>
                  <a:lnTo>
                    <a:pt x="223" y="1549"/>
                  </a:lnTo>
                  <a:lnTo>
                    <a:pt x="221" y="1549"/>
                  </a:lnTo>
                  <a:lnTo>
                    <a:pt x="182" y="1563"/>
                  </a:lnTo>
                  <a:lnTo>
                    <a:pt x="168" y="1561"/>
                  </a:lnTo>
                  <a:lnTo>
                    <a:pt x="168" y="1567"/>
                  </a:lnTo>
                  <a:lnTo>
                    <a:pt x="167" y="1567"/>
                  </a:lnTo>
                  <a:lnTo>
                    <a:pt x="157" y="1572"/>
                  </a:lnTo>
                  <a:lnTo>
                    <a:pt x="153" y="1575"/>
                  </a:lnTo>
                  <a:lnTo>
                    <a:pt x="151" y="1577"/>
                  </a:lnTo>
                  <a:lnTo>
                    <a:pt x="150" y="1578"/>
                  </a:lnTo>
                  <a:lnTo>
                    <a:pt x="148" y="1580"/>
                  </a:lnTo>
                  <a:lnTo>
                    <a:pt x="142" y="1595"/>
                  </a:lnTo>
                  <a:lnTo>
                    <a:pt x="136" y="1594"/>
                  </a:lnTo>
                  <a:lnTo>
                    <a:pt x="132" y="1594"/>
                  </a:lnTo>
                  <a:close/>
                  <a:moveTo>
                    <a:pt x="209" y="1463"/>
                  </a:moveTo>
                  <a:lnTo>
                    <a:pt x="243" y="1418"/>
                  </a:lnTo>
                  <a:lnTo>
                    <a:pt x="216" y="1468"/>
                  </a:lnTo>
                  <a:lnTo>
                    <a:pt x="262" y="1456"/>
                  </a:lnTo>
                  <a:lnTo>
                    <a:pt x="210" y="1479"/>
                  </a:lnTo>
                  <a:lnTo>
                    <a:pt x="188" y="1518"/>
                  </a:lnTo>
                  <a:lnTo>
                    <a:pt x="235" y="1511"/>
                  </a:lnTo>
                  <a:lnTo>
                    <a:pt x="185" y="1525"/>
                  </a:lnTo>
                  <a:lnTo>
                    <a:pt x="153" y="1564"/>
                  </a:lnTo>
                  <a:lnTo>
                    <a:pt x="176" y="1522"/>
                  </a:lnTo>
                  <a:lnTo>
                    <a:pt x="170" y="1485"/>
                  </a:lnTo>
                  <a:lnTo>
                    <a:pt x="182" y="1515"/>
                  </a:lnTo>
                  <a:lnTo>
                    <a:pt x="201" y="1474"/>
                  </a:lnTo>
                  <a:lnTo>
                    <a:pt x="206" y="1423"/>
                  </a:lnTo>
                  <a:lnTo>
                    <a:pt x="209" y="1463"/>
                  </a:lnTo>
                  <a:close/>
                  <a:moveTo>
                    <a:pt x="655" y="1574"/>
                  </a:moveTo>
                  <a:lnTo>
                    <a:pt x="655" y="1574"/>
                  </a:lnTo>
                  <a:lnTo>
                    <a:pt x="650" y="1569"/>
                  </a:lnTo>
                  <a:lnTo>
                    <a:pt x="647" y="1566"/>
                  </a:lnTo>
                  <a:lnTo>
                    <a:pt x="644" y="1555"/>
                  </a:lnTo>
                  <a:lnTo>
                    <a:pt x="644" y="1543"/>
                  </a:lnTo>
                  <a:lnTo>
                    <a:pt x="646" y="1538"/>
                  </a:lnTo>
                  <a:lnTo>
                    <a:pt x="647" y="1532"/>
                  </a:lnTo>
                  <a:lnTo>
                    <a:pt x="650" y="1532"/>
                  </a:lnTo>
                  <a:lnTo>
                    <a:pt x="661" y="1536"/>
                  </a:lnTo>
                  <a:lnTo>
                    <a:pt x="664" y="1539"/>
                  </a:lnTo>
                  <a:lnTo>
                    <a:pt x="669" y="1543"/>
                  </a:lnTo>
                  <a:lnTo>
                    <a:pt x="669" y="1546"/>
                  </a:lnTo>
                  <a:lnTo>
                    <a:pt x="666" y="1560"/>
                  </a:lnTo>
                  <a:lnTo>
                    <a:pt x="666" y="1563"/>
                  </a:lnTo>
                  <a:lnTo>
                    <a:pt x="668" y="1566"/>
                  </a:lnTo>
                  <a:lnTo>
                    <a:pt x="669" y="1569"/>
                  </a:lnTo>
                  <a:lnTo>
                    <a:pt x="672" y="1572"/>
                  </a:lnTo>
                  <a:lnTo>
                    <a:pt x="674" y="1574"/>
                  </a:lnTo>
                  <a:lnTo>
                    <a:pt x="669" y="1577"/>
                  </a:lnTo>
                  <a:lnTo>
                    <a:pt x="664" y="1578"/>
                  </a:lnTo>
                  <a:lnTo>
                    <a:pt x="660" y="1577"/>
                  </a:lnTo>
                  <a:lnTo>
                    <a:pt x="655" y="1574"/>
                  </a:lnTo>
                  <a:close/>
                  <a:moveTo>
                    <a:pt x="510" y="514"/>
                  </a:moveTo>
                  <a:lnTo>
                    <a:pt x="496" y="505"/>
                  </a:lnTo>
                  <a:lnTo>
                    <a:pt x="496" y="522"/>
                  </a:lnTo>
                  <a:lnTo>
                    <a:pt x="504" y="523"/>
                  </a:lnTo>
                  <a:lnTo>
                    <a:pt x="510" y="514"/>
                  </a:lnTo>
                  <a:close/>
                </a:path>
              </a:pathLst>
            </a:custGeom>
            <a:solidFill>
              <a:srgbClr val="FFE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16"/>
            <p:cNvSpPr>
              <a:spLocks noEditPoints="1"/>
            </p:cNvSpPr>
            <p:nvPr/>
          </p:nvSpPr>
          <p:spPr bwMode="auto">
            <a:xfrm>
              <a:off x="2668" y="1153"/>
              <a:ext cx="346" cy="675"/>
            </a:xfrm>
            <a:custGeom>
              <a:avLst/>
              <a:gdLst>
                <a:gd name="T0" fmla="*/ 1 w 692"/>
                <a:gd name="T1" fmla="*/ 1 h 1348"/>
                <a:gd name="T2" fmla="*/ 1 w 692"/>
                <a:gd name="T3" fmla="*/ 1 h 1348"/>
                <a:gd name="T4" fmla="*/ 1 w 692"/>
                <a:gd name="T5" fmla="*/ 1 h 1348"/>
                <a:gd name="T6" fmla="*/ 1 w 692"/>
                <a:gd name="T7" fmla="*/ 1 h 1348"/>
                <a:gd name="T8" fmla="*/ 1 w 692"/>
                <a:gd name="T9" fmla="*/ 1 h 1348"/>
                <a:gd name="T10" fmla="*/ 1 w 692"/>
                <a:gd name="T11" fmla="*/ 1 h 1348"/>
                <a:gd name="T12" fmla="*/ 1 w 692"/>
                <a:gd name="T13" fmla="*/ 1 h 1348"/>
                <a:gd name="T14" fmla="*/ 1 w 692"/>
                <a:gd name="T15" fmla="*/ 1 h 1348"/>
                <a:gd name="T16" fmla="*/ 1 w 692"/>
                <a:gd name="T17" fmla="*/ 1 h 1348"/>
                <a:gd name="T18" fmla="*/ 1 w 692"/>
                <a:gd name="T19" fmla="*/ 1 h 1348"/>
                <a:gd name="T20" fmla="*/ 1 w 692"/>
                <a:gd name="T21" fmla="*/ 1 h 1348"/>
                <a:gd name="T22" fmla="*/ 1 w 692"/>
                <a:gd name="T23" fmla="*/ 1 h 1348"/>
                <a:gd name="T24" fmla="*/ 1 w 692"/>
                <a:gd name="T25" fmla="*/ 1 h 1348"/>
                <a:gd name="T26" fmla="*/ 1 w 692"/>
                <a:gd name="T27" fmla="*/ 1 h 1348"/>
                <a:gd name="T28" fmla="*/ 1 w 692"/>
                <a:gd name="T29" fmla="*/ 1 h 1348"/>
                <a:gd name="T30" fmla="*/ 1 w 692"/>
                <a:gd name="T31" fmla="*/ 1 h 1348"/>
                <a:gd name="T32" fmla="*/ 1 w 692"/>
                <a:gd name="T33" fmla="*/ 1 h 1348"/>
                <a:gd name="T34" fmla="*/ 1 w 692"/>
                <a:gd name="T35" fmla="*/ 1 h 1348"/>
                <a:gd name="T36" fmla="*/ 1 w 692"/>
                <a:gd name="T37" fmla="*/ 1 h 1348"/>
                <a:gd name="T38" fmla="*/ 1 w 692"/>
                <a:gd name="T39" fmla="*/ 1 h 1348"/>
                <a:gd name="T40" fmla="*/ 1 w 692"/>
                <a:gd name="T41" fmla="*/ 1 h 1348"/>
                <a:gd name="T42" fmla="*/ 1 w 692"/>
                <a:gd name="T43" fmla="*/ 1 h 1348"/>
                <a:gd name="T44" fmla="*/ 1 w 692"/>
                <a:gd name="T45" fmla="*/ 1 h 1348"/>
                <a:gd name="T46" fmla="*/ 1 w 692"/>
                <a:gd name="T47" fmla="*/ 1 h 1348"/>
                <a:gd name="T48" fmla="*/ 1 w 692"/>
                <a:gd name="T49" fmla="*/ 1 h 1348"/>
                <a:gd name="T50" fmla="*/ 1 w 692"/>
                <a:gd name="T51" fmla="*/ 1 h 1348"/>
                <a:gd name="T52" fmla="*/ 1 w 692"/>
                <a:gd name="T53" fmla="*/ 1 h 1348"/>
                <a:gd name="T54" fmla="*/ 1 w 692"/>
                <a:gd name="T55" fmla="*/ 1 h 1348"/>
                <a:gd name="T56" fmla="*/ 1 w 692"/>
                <a:gd name="T57" fmla="*/ 1 h 1348"/>
                <a:gd name="T58" fmla="*/ 1 w 692"/>
                <a:gd name="T59" fmla="*/ 1 h 1348"/>
                <a:gd name="T60" fmla="*/ 1 w 692"/>
                <a:gd name="T61" fmla="*/ 1 h 1348"/>
                <a:gd name="T62" fmla="*/ 1 w 692"/>
                <a:gd name="T63" fmla="*/ 1 h 1348"/>
                <a:gd name="T64" fmla="*/ 1 w 692"/>
                <a:gd name="T65" fmla="*/ 1 h 1348"/>
                <a:gd name="T66" fmla="*/ 1 w 692"/>
                <a:gd name="T67" fmla="*/ 1 h 1348"/>
                <a:gd name="T68" fmla="*/ 1 w 692"/>
                <a:gd name="T69" fmla="*/ 1 h 1348"/>
                <a:gd name="T70" fmla="*/ 1 w 692"/>
                <a:gd name="T71" fmla="*/ 1 h 1348"/>
                <a:gd name="T72" fmla="*/ 1 w 692"/>
                <a:gd name="T73" fmla="*/ 1 h 1348"/>
                <a:gd name="T74" fmla="*/ 1 w 692"/>
                <a:gd name="T75" fmla="*/ 1 h 1348"/>
                <a:gd name="T76" fmla="*/ 1 w 692"/>
                <a:gd name="T77" fmla="*/ 1 h 1348"/>
                <a:gd name="T78" fmla="*/ 1 w 692"/>
                <a:gd name="T79" fmla="*/ 1 h 1348"/>
                <a:gd name="T80" fmla="*/ 1 w 692"/>
                <a:gd name="T81" fmla="*/ 1 h 1348"/>
                <a:gd name="T82" fmla="*/ 1 w 692"/>
                <a:gd name="T83" fmla="*/ 1 h 1348"/>
                <a:gd name="T84" fmla="*/ 1 w 692"/>
                <a:gd name="T85" fmla="*/ 1 h 1348"/>
                <a:gd name="T86" fmla="*/ 1 w 692"/>
                <a:gd name="T87" fmla="*/ 1 h 1348"/>
                <a:gd name="T88" fmla="*/ 1 w 692"/>
                <a:gd name="T89" fmla="*/ 1 h 1348"/>
                <a:gd name="T90" fmla="*/ 1 w 692"/>
                <a:gd name="T91" fmla="*/ 1 h 1348"/>
                <a:gd name="T92" fmla="*/ 1 w 692"/>
                <a:gd name="T93" fmla="*/ 1 h 1348"/>
                <a:gd name="T94" fmla="*/ 1 w 692"/>
                <a:gd name="T95" fmla="*/ 1 h 1348"/>
                <a:gd name="T96" fmla="*/ 1 w 692"/>
                <a:gd name="T97" fmla="*/ 1 h 1348"/>
                <a:gd name="T98" fmla="*/ 1 w 692"/>
                <a:gd name="T99" fmla="*/ 1 h 1348"/>
                <a:gd name="T100" fmla="*/ 1 w 692"/>
                <a:gd name="T101" fmla="*/ 1 h 1348"/>
                <a:gd name="T102" fmla="*/ 1 w 692"/>
                <a:gd name="T103" fmla="*/ 0 h 1348"/>
                <a:gd name="T104" fmla="*/ 1 w 692"/>
                <a:gd name="T105" fmla="*/ 1 h 1348"/>
                <a:gd name="T106" fmla="*/ 1 w 692"/>
                <a:gd name="T107" fmla="*/ 1 h 1348"/>
                <a:gd name="T108" fmla="*/ 1 w 692"/>
                <a:gd name="T109" fmla="*/ 1 h 1348"/>
                <a:gd name="T110" fmla="*/ 1 w 692"/>
                <a:gd name="T111" fmla="*/ 1 h 1348"/>
                <a:gd name="T112" fmla="*/ 1 w 692"/>
                <a:gd name="T113" fmla="*/ 1 h 1348"/>
                <a:gd name="T114" fmla="*/ 1 w 692"/>
                <a:gd name="T115" fmla="*/ 1 h 1348"/>
                <a:gd name="T116" fmla="*/ 1 w 692"/>
                <a:gd name="T117" fmla="*/ 1 h 1348"/>
                <a:gd name="T118" fmla="*/ 1 w 692"/>
                <a:gd name="T119" fmla="*/ 1 h 1348"/>
                <a:gd name="T120" fmla="*/ 1 w 692"/>
                <a:gd name="T121" fmla="*/ 1 h 1348"/>
                <a:gd name="T122" fmla="*/ 1 w 692"/>
                <a:gd name="T123" fmla="*/ 1 h 1348"/>
                <a:gd name="T124" fmla="*/ 1 w 692"/>
                <a:gd name="T125" fmla="*/ 1 h 134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692"/>
                <a:gd name="T190" fmla="*/ 0 h 1348"/>
                <a:gd name="T191" fmla="*/ 692 w 692"/>
                <a:gd name="T192" fmla="*/ 1348 h 1348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692" h="1348">
                  <a:moveTo>
                    <a:pt x="459" y="26"/>
                  </a:moveTo>
                  <a:lnTo>
                    <a:pt x="459" y="26"/>
                  </a:lnTo>
                  <a:lnTo>
                    <a:pt x="474" y="34"/>
                  </a:lnTo>
                  <a:lnTo>
                    <a:pt x="482" y="37"/>
                  </a:lnTo>
                  <a:lnTo>
                    <a:pt x="490" y="37"/>
                  </a:lnTo>
                  <a:lnTo>
                    <a:pt x="501" y="40"/>
                  </a:lnTo>
                  <a:lnTo>
                    <a:pt x="510" y="40"/>
                  </a:lnTo>
                  <a:lnTo>
                    <a:pt x="525" y="38"/>
                  </a:lnTo>
                  <a:lnTo>
                    <a:pt x="539" y="35"/>
                  </a:lnTo>
                  <a:lnTo>
                    <a:pt x="557" y="34"/>
                  </a:lnTo>
                  <a:lnTo>
                    <a:pt x="546" y="124"/>
                  </a:lnTo>
                  <a:lnTo>
                    <a:pt x="538" y="135"/>
                  </a:lnTo>
                  <a:lnTo>
                    <a:pt x="529" y="143"/>
                  </a:lnTo>
                  <a:lnTo>
                    <a:pt x="516" y="149"/>
                  </a:lnTo>
                  <a:lnTo>
                    <a:pt x="504" y="150"/>
                  </a:lnTo>
                  <a:lnTo>
                    <a:pt x="493" y="149"/>
                  </a:lnTo>
                  <a:lnTo>
                    <a:pt x="487" y="147"/>
                  </a:lnTo>
                  <a:lnTo>
                    <a:pt x="482" y="144"/>
                  </a:lnTo>
                  <a:lnTo>
                    <a:pt x="477" y="141"/>
                  </a:lnTo>
                  <a:lnTo>
                    <a:pt x="473" y="136"/>
                  </a:lnTo>
                  <a:lnTo>
                    <a:pt x="469" y="130"/>
                  </a:lnTo>
                  <a:lnTo>
                    <a:pt x="466" y="122"/>
                  </a:lnTo>
                  <a:lnTo>
                    <a:pt x="465" y="99"/>
                  </a:lnTo>
                  <a:lnTo>
                    <a:pt x="463" y="74"/>
                  </a:lnTo>
                  <a:lnTo>
                    <a:pt x="460" y="49"/>
                  </a:lnTo>
                  <a:lnTo>
                    <a:pt x="459" y="26"/>
                  </a:lnTo>
                  <a:close/>
                  <a:moveTo>
                    <a:pt x="322" y="1232"/>
                  </a:moveTo>
                  <a:lnTo>
                    <a:pt x="322" y="1232"/>
                  </a:lnTo>
                  <a:lnTo>
                    <a:pt x="340" y="1239"/>
                  </a:lnTo>
                  <a:lnTo>
                    <a:pt x="359" y="1252"/>
                  </a:lnTo>
                  <a:lnTo>
                    <a:pt x="378" y="1266"/>
                  </a:lnTo>
                  <a:lnTo>
                    <a:pt x="393" y="1283"/>
                  </a:lnTo>
                  <a:lnTo>
                    <a:pt x="407" y="1300"/>
                  </a:lnTo>
                  <a:lnTo>
                    <a:pt x="420" y="1317"/>
                  </a:lnTo>
                  <a:lnTo>
                    <a:pt x="429" y="1333"/>
                  </a:lnTo>
                  <a:lnTo>
                    <a:pt x="434" y="1348"/>
                  </a:lnTo>
                  <a:lnTo>
                    <a:pt x="406" y="1347"/>
                  </a:lnTo>
                  <a:lnTo>
                    <a:pt x="398" y="1347"/>
                  </a:lnTo>
                  <a:lnTo>
                    <a:pt x="395" y="1348"/>
                  </a:lnTo>
                  <a:lnTo>
                    <a:pt x="390" y="1348"/>
                  </a:lnTo>
                  <a:lnTo>
                    <a:pt x="382" y="1347"/>
                  </a:lnTo>
                  <a:lnTo>
                    <a:pt x="362" y="1337"/>
                  </a:lnTo>
                  <a:lnTo>
                    <a:pt x="343" y="1330"/>
                  </a:lnTo>
                  <a:lnTo>
                    <a:pt x="336" y="1326"/>
                  </a:lnTo>
                  <a:lnTo>
                    <a:pt x="331" y="1326"/>
                  </a:lnTo>
                  <a:lnTo>
                    <a:pt x="256" y="1336"/>
                  </a:lnTo>
                  <a:lnTo>
                    <a:pt x="191" y="1340"/>
                  </a:lnTo>
                  <a:lnTo>
                    <a:pt x="182" y="1331"/>
                  </a:lnTo>
                  <a:lnTo>
                    <a:pt x="175" y="1328"/>
                  </a:lnTo>
                  <a:lnTo>
                    <a:pt x="166" y="1323"/>
                  </a:lnTo>
                  <a:lnTo>
                    <a:pt x="158" y="1320"/>
                  </a:lnTo>
                  <a:lnTo>
                    <a:pt x="143" y="1319"/>
                  </a:lnTo>
                  <a:lnTo>
                    <a:pt x="137" y="1319"/>
                  </a:lnTo>
                  <a:lnTo>
                    <a:pt x="130" y="1322"/>
                  </a:lnTo>
                  <a:lnTo>
                    <a:pt x="126" y="1322"/>
                  </a:lnTo>
                  <a:lnTo>
                    <a:pt x="121" y="1320"/>
                  </a:lnTo>
                  <a:lnTo>
                    <a:pt x="116" y="1311"/>
                  </a:lnTo>
                  <a:lnTo>
                    <a:pt x="112" y="1305"/>
                  </a:lnTo>
                  <a:lnTo>
                    <a:pt x="105" y="1298"/>
                  </a:lnTo>
                  <a:lnTo>
                    <a:pt x="101" y="1295"/>
                  </a:lnTo>
                  <a:lnTo>
                    <a:pt x="87" y="1291"/>
                  </a:lnTo>
                  <a:lnTo>
                    <a:pt x="77" y="1288"/>
                  </a:lnTo>
                  <a:lnTo>
                    <a:pt x="76" y="1295"/>
                  </a:lnTo>
                  <a:lnTo>
                    <a:pt x="65" y="1323"/>
                  </a:lnTo>
                  <a:lnTo>
                    <a:pt x="45" y="1320"/>
                  </a:lnTo>
                  <a:lnTo>
                    <a:pt x="37" y="1319"/>
                  </a:lnTo>
                  <a:lnTo>
                    <a:pt x="31" y="1317"/>
                  </a:lnTo>
                  <a:lnTo>
                    <a:pt x="32" y="1314"/>
                  </a:lnTo>
                  <a:lnTo>
                    <a:pt x="34" y="1311"/>
                  </a:lnTo>
                  <a:lnTo>
                    <a:pt x="32" y="1305"/>
                  </a:lnTo>
                  <a:lnTo>
                    <a:pt x="28" y="1292"/>
                  </a:lnTo>
                  <a:lnTo>
                    <a:pt x="26" y="1288"/>
                  </a:lnTo>
                  <a:lnTo>
                    <a:pt x="26" y="1283"/>
                  </a:lnTo>
                  <a:lnTo>
                    <a:pt x="28" y="1280"/>
                  </a:lnTo>
                  <a:lnTo>
                    <a:pt x="31" y="1277"/>
                  </a:lnTo>
                  <a:lnTo>
                    <a:pt x="42" y="1269"/>
                  </a:lnTo>
                  <a:lnTo>
                    <a:pt x="54" y="1264"/>
                  </a:lnTo>
                  <a:lnTo>
                    <a:pt x="77" y="1256"/>
                  </a:lnTo>
                  <a:lnTo>
                    <a:pt x="82" y="1255"/>
                  </a:lnTo>
                  <a:lnTo>
                    <a:pt x="79" y="1255"/>
                  </a:lnTo>
                  <a:lnTo>
                    <a:pt x="76" y="1256"/>
                  </a:lnTo>
                  <a:lnTo>
                    <a:pt x="70" y="1258"/>
                  </a:lnTo>
                  <a:lnTo>
                    <a:pt x="65" y="1258"/>
                  </a:lnTo>
                  <a:lnTo>
                    <a:pt x="57" y="1255"/>
                  </a:lnTo>
                  <a:lnTo>
                    <a:pt x="54" y="1247"/>
                  </a:lnTo>
                  <a:lnTo>
                    <a:pt x="49" y="1241"/>
                  </a:lnTo>
                  <a:lnTo>
                    <a:pt x="45" y="1236"/>
                  </a:lnTo>
                  <a:lnTo>
                    <a:pt x="40" y="1233"/>
                  </a:lnTo>
                  <a:lnTo>
                    <a:pt x="31" y="1229"/>
                  </a:lnTo>
                  <a:lnTo>
                    <a:pt x="21" y="1225"/>
                  </a:lnTo>
                  <a:lnTo>
                    <a:pt x="18" y="1227"/>
                  </a:lnTo>
                  <a:lnTo>
                    <a:pt x="11" y="1236"/>
                  </a:lnTo>
                  <a:lnTo>
                    <a:pt x="1" y="1244"/>
                  </a:lnTo>
                  <a:lnTo>
                    <a:pt x="0" y="1246"/>
                  </a:lnTo>
                  <a:lnTo>
                    <a:pt x="14" y="1227"/>
                  </a:lnTo>
                  <a:lnTo>
                    <a:pt x="28" y="1210"/>
                  </a:lnTo>
                  <a:lnTo>
                    <a:pt x="28" y="1211"/>
                  </a:lnTo>
                  <a:lnTo>
                    <a:pt x="31" y="1213"/>
                  </a:lnTo>
                  <a:lnTo>
                    <a:pt x="48" y="1211"/>
                  </a:lnTo>
                  <a:lnTo>
                    <a:pt x="79" y="1207"/>
                  </a:lnTo>
                  <a:lnTo>
                    <a:pt x="119" y="1201"/>
                  </a:lnTo>
                  <a:lnTo>
                    <a:pt x="143" y="1199"/>
                  </a:lnTo>
                  <a:lnTo>
                    <a:pt x="168" y="1199"/>
                  </a:lnTo>
                  <a:lnTo>
                    <a:pt x="193" y="1199"/>
                  </a:lnTo>
                  <a:lnTo>
                    <a:pt x="219" y="1201"/>
                  </a:lnTo>
                  <a:lnTo>
                    <a:pt x="245" y="1205"/>
                  </a:lnTo>
                  <a:lnTo>
                    <a:pt x="272" y="1210"/>
                  </a:lnTo>
                  <a:lnTo>
                    <a:pt x="297" y="1219"/>
                  </a:lnTo>
                  <a:lnTo>
                    <a:pt x="322" y="1232"/>
                  </a:lnTo>
                  <a:close/>
                  <a:moveTo>
                    <a:pt x="371" y="725"/>
                  </a:moveTo>
                  <a:lnTo>
                    <a:pt x="371" y="725"/>
                  </a:lnTo>
                  <a:lnTo>
                    <a:pt x="371" y="739"/>
                  </a:lnTo>
                  <a:lnTo>
                    <a:pt x="375" y="753"/>
                  </a:lnTo>
                  <a:lnTo>
                    <a:pt x="381" y="767"/>
                  </a:lnTo>
                  <a:lnTo>
                    <a:pt x="387" y="781"/>
                  </a:lnTo>
                  <a:lnTo>
                    <a:pt x="398" y="794"/>
                  </a:lnTo>
                  <a:lnTo>
                    <a:pt x="409" y="806"/>
                  </a:lnTo>
                  <a:lnTo>
                    <a:pt x="423" y="818"/>
                  </a:lnTo>
                  <a:lnTo>
                    <a:pt x="440" y="829"/>
                  </a:lnTo>
                  <a:lnTo>
                    <a:pt x="445" y="837"/>
                  </a:lnTo>
                  <a:lnTo>
                    <a:pt x="449" y="846"/>
                  </a:lnTo>
                  <a:lnTo>
                    <a:pt x="460" y="870"/>
                  </a:lnTo>
                  <a:lnTo>
                    <a:pt x="468" y="881"/>
                  </a:lnTo>
                  <a:lnTo>
                    <a:pt x="477" y="894"/>
                  </a:lnTo>
                  <a:lnTo>
                    <a:pt x="488" y="907"/>
                  </a:lnTo>
                  <a:lnTo>
                    <a:pt x="504" y="921"/>
                  </a:lnTo>
                  <a:lnTo>
                    <a:pt x="508" y="933"/>
                  </a:lnTo>
                  <a:lnTo>
                    <a:pt x="518" y="947"/>
                  </a:lnTo>
                  <a:lnTo>
                    <a:pt x="532" y="964"/>
                  </a:lnTo>
                  <a:lnTo>
                    <a:pt x="550" y="985"/>
                  </a:lnTo>
                  <a:lnTo>
                    <a:pt x="552" y="985"/>
                  </a:lnTo>
                  <a:lnTo>
                    <a:pt x="585" y="1016"/>
                  </a:lnTo>
                  <a:lnTo>
                    <a:pt x="616" y="1055"/>
                  </a:lnTo>
                  <a:lnTo>
                    <a:pt x="648" y="1095"/>
                  </a:lnTo>
                  <a:lnTo>
                    <a:pt x="603" y="1090"/>
                  </a:lnTo>
                  <a:lnTo>
                    <a:pt x="572" y="1087"/>
                  </a:lnTo>
                  <a:lnTo>
                    <a:pt x="550" y="1086"/>
                  </a:lnTo>
                  <a:lnTo>
                    <a:pt x="529" y="1086"/>
                  </a:lnTo>
                  <a:lnTo>
                    <a:pt x="516" y="1086"/>
                  </a:lnTo>
                  <a:lnTo>
                    <a:pt x="505" y="1086"/>
                  </a:lnTo>
                  <a:lnTo>
                    <a:pt x="494" y="1086"/>
                  </a:lnTo>
                  <a:lnTo>
                    <a:pt x="483" y="1087"/>
                  </a:lnTo>
                  <a:lnTo>
                    <a:pt x="473" y="1089"/>
                  </a:lnTo>
                  <a:lnTo>
                    <a:pt x="473" y="1087"/>
                  </a:lnTo>
                  <a:lnTo>
                    <a:pt x="412" y="1022"/>
                  </a:lnTo>
                  <a:lnTo>
                    <a:pt x="387" y="992"/>
                  </a:lnTo>
                  <a:lnTo>
                    <a:pt x="378" y="980"/>
                  </a:lnTo>
                  <a:lnTo>
                    <a:pt x="370" y="969"/>
                  </a:lnTo>
                  <a:lnTo>
                    <a:pt x="353" y="946"/>
                  </a:lnTo>
                  <a:lnTo>
                    <a:pt x="345" y="933"/>
                  </a:lnTo>
                  <a:lnTo>
                    <a:pt x="339" y="921"/>
                  </a:lnTo>
                  <a:lnTo>
                    <a:pt x="334" y="908"/>
                  </a:lnTo>
                  <a:lnTo>
                    <a:pt x="333" y="894"/>
                  </a:lnTo>
                  <a:lnTo>
                    <a:pt x="334" y="881"/>
                  </a:lnTo>
                  <a:lnTo>
                    <a:pt x="337" y="867"/>
                  </a:lnTo>
                  <a:lnTo>
                    <a:pt x="342" y="848"/>
                  </a:lnTo>
                  <a:lnTo>
                    <a:pt x="347" y="825"/>
                  </a:lnTo>
                  <a:lnTo>
                    <a:pt x="348" y="812"/>
                  </a:lnTo>
                  <a:lnTo>
                    <a:pt x="348" y="801"/>
                  </a:lnTo>
                  <a:lnTo>
                    <a:pt x="348" y="790"/>
                  </a:lnTo>
                  <a:lnTo>
                    <a:pt x="345" y="783"/>
                  </a:lnTo>
                  <a:lnTo>
                    <a:pt x="334" y="762"/>
                  </a:lnTo>
                  <a:lnTo>
                    <a:pt x="325" y="744"/>
                  </a:lnTo>
                  <a:lnTo>
                    <a:pt x="317" y="727"/>
                  </a:lnTo>
                  <a:lnTo>
                    <a:pt x="311" y="710"/>
                  </a:lnTo>
                  <a:lnTo>
                    <a:pt x="308" y="696"/>
                  </a:lnTo>
                  <a:lnTo>
                    <a:pt x="306" y="683"/>
                  </a:lnTo>
                  <a:lnTo>
                    <a:pt x="305" y="672"/>
                  </a:lnTo>
                  <a:lnTo>
                    <a:pt x="306" y="665"/>
                  </a:lnTo>
                  <a:lnTo>
                    <a:pt x="308" y="657"/>
                  </a:lnTo>
                  <a:lnTo>
                    <a:pt x="311" y="654"/>
                  </a:lnTo>
                  <a:lnTo>
                    <a:pt x="315" y="651"/>
                  </a:lnTo>
                  <a:lnTo>
                    <a:pt x="322" y="651"/>
                  </a:lnTo>
                  <a:lnTo>
                    <a:pt x="328" y="654"/>
                  </a:lnTo>
                  <a:lnTo>
                    <a:pt x="336" y="658"/>
                  </a:lnTo>
                  <a:lnTo>
                    <a:pt x="345" y="666"/>
                  </a:lnTo>
                  <a:lnTo>
                    <a:pt x="354" y="677"/>
                  </a:lnTo>
                  <a:lnTo>
                    <a:pt x="357" y="682"/>
                  </a:lnTo>
                  <a:lnTo>
                    <a:pt x="359" y="686"/>
                  </a:lnTo>
                  <a:lnTo>
                    <a:pt x="361" y="697"/>
                  </a:lnTo>
                  <a:lnTo>
                    <a:pt x="364" y="710"/>
                  </a:lnTo>
                  <a:lnTo>
                    <a:pt x="367" y="724"/>
                  </a:lnTo>
                  <a:lnTo>
                    <a:pt x="370" y="724"/>
                  </a:lnTo>
                  <a:lnTo>
                    <a:pt x="371" y="725"/>
                  </a:lnTo>
                  <a:close/>
                  <a:moveTo>
                    <a:pt x="675" y="1129"/>
                  </a:moveTo>
                  <a:lnTo>
                    <a:pt x="675" y="1129"/>
                  </a:lnTo>
                  <a:lnTo>
                    <a:pt x="686" y="1148"/>
                  </a:lnTo>
                  <a:lnTo>
                    <a:pt x="689" y="1156"/>
                  </a:lnTo>
                  <a:lnTo>
                    <a:pt x="692" y="1163"/>
                  </a:lnTo>
                  <a:lnTo>
                    <a:pt x="692" y="1166"/>
                  </a:lnTo>
                  <a:lnTo>
                    <a:pt x="689" y="1169"/>
                  </a:lnTo>
                  <a:lnTo>
                    <a:pt x="681" y="1177"/>
                  </a:lnTo>
                  <a:lnTo>
                    <a:pt x="670" y="1185"/>
                  </a:lnTo>
                  <a:lnTo>
                    <a:pt x="656" y="1194"/>
                  </a:lnTo>
                  <a:lnTo>
                    <a:pt x="655" y="1194"/>
                  </a:lnTo>
                  <a:lnTo>
                    <a:pt x="633" y="1190"/>
                  </a:lnTo>
                  <a:lnTo>
                    <a:pt x="634" y="1187"/>
                  </a:lnTo>
                  <a:lnTo>
                    <a:pt x="634" y="1183"/>
                  </a:lnTo>
                  <a:lnTo>
                    <a:pt x="634" y="1182"/>
                  </a:lnTo>
                  <a:lnTo>
                    <a:pt x="634" y="1179"/>
                  </a:lnTo>
                  <a:lnTo>
                    <a:pt x="634" y="1176"/>
                  </a:lnTo>
                  <a:lnTo>
                    <a:pt x="633" y="1173"/>
                  </a:lnTo>
                  <a:lnTo>
                    <a:pt x="633" y="1171"/>
                  </a:lnTo>
                  <a:lnTo>
                    <a:pt x="631" y="1168"/>
                  </a:lnTo>
                  <a:lnTo>
                    <a:pt x="630" y="1166"/>
                  </a:lnTo>
                  <a:lnTo>
                    <a:pt x="628" y="1165"/>
                  </a:lnTo>
                  <a:lnTo>
                    <a:pt x="627" y="1163"/>
                  </a:lnTo>
                  <a:lnTo>
                    <a:pt x="623" y="1160"/>
                  </a:lnTo>
                  <a:lnTo>
                    <a:pt x="617" y="1157"/>
                  </a:lnTo>
                  <a:lnTo>
                    <a:pt x="613" y="1157"/>
                  </a:lnTo>
                  <a:lnTo>
                    <a:pt x="602" y="1156"/>
                  </a:lnTo>
                  <a:lnTo>
                    <a:pt x="591" y="1156"/>
                  </a:lnTo>
                  <a:lnTo>
                    <a:pt x="589" y="1151"/>
                  </a:lnTo>
                  <a:lnTo>
                    <a:pt x="589" y="1149"/>
                  </a:lnTo>
                  <a:lnTo>
                    <a:pt x="588" y="1148"/>
                  </a:lnTo>
                  <a:lnTo>
                    <a:pt x="586" y="1146"/>
                  </a:lnTo>
                  <a:lnTo>
                    <a:pt x="583" y="1145"/>
                  </a:lnTo>
                  <a:lnTo>
                    <a:pt x="577" y="1140"/>
                  </a:lnTo>
                  <a:lnTo>
                    <a:pt x="569" y="1137"/>
                  </a:lnTo>
                  <a:lnTo>
                    <a:pt x="561" y="1137"/>
                  </a:lnTo>
                  <a:lnTo>
                    <a:pt x="558" y="1137"/>
                  </a:lnTo>
                  <a:lnTo>
                    <a:pt x="552" y="1138"/>
                  </a:lnTo>
                  <a:lnTo>
                    <a:pt x="546" y="1142"/>
                  </a:lnTo>
                  <a:lnTo>
                    <a:pt x="544" y="1142"/>
                  </a:lnTo>
                  <a:lnTo>
                    <a:pt x="541" y="1138"/>
                  </a:lnTo>
                  <a:lnTo>
                    <a:pt x="536" y="1135"/>
                  </a:lnTo>
                  <a:lnTo>
                    <a:pt x="535" y="1134"/>
                  </a:lnTo>
                  <a:lnTo>
                    <a:pt x="530" y="1132"/>
                  </a:lnTo>
                  <a:lnTo>
                    <a:pt x="525" y="1132"/>
                  </a:lnTo>
                  <a:lnTo>
                    <a:pt x="519" y="1132"/>
                  </a:lnTo>
                  <a:lnTo>
                    <a:pt x="513" y="1134"/>
                  </a:lnTo>
                  <a:lnTo>
                    <a:pt x="508" y="1126"/>
                  </a:lnTo>
                  <a:lnTo>
                    <a:pt x="504" y="1118"/>
                  </a:lnTo>
                  <a:lnTo>
                    <a:pt x="505" y="1118"/>
                  </a:lnTo>
                  <a:lnTo>
                    <a:pt x="525" y="1118"/>
                  </a:lnTo>
                  <a:lnTo>
                    <a:pt x="560" y="1118"/>
                  </a:lnTo>
                  <a:lnTo>
                    <a:pt x="586" y="1120"/>
                  </a:lnTo>
                  <a:lnTo>
                    <a:pt x="647" y="1126"/>
                  </a:lnTo>
                  <a:lnTo>
                    <a:pt x="656" y="1128"/>
                  </a:lnTo>
                  <a:lnTo>
                    <a:pt x="665" y="1128"/>
                  </a:lnTo>
                  <a:lnTo>
                    <a:pt x="675" y="1129"/>
                  </a:lnTo>
                  <a:close/>
                  <a:moveTo>
                    <a:pt x="510" y="469"/>
                  </a:moveTo>
                  <a:lnTo>
                    <a:pt x="609" y="478"/>
                  </a:lnTo>
                  <a:lnTo>
                    <a:pt x="603" y="487"/>
                  </a:lnTo>
                  <a:lnTo>
                    <a:pt x="600" y="492"/>
                  </a:lnTo>
                  <a:lnTo>
                    <a:pt x="597" y="503"/>
                  </a:lnTo>
                  <a:lnTo>
                    <a:pt x="595" y="509"/>
                  </a:lnTo>
                  <a:lnTo>
                    <a:pt x="595" y="517"/>
                  </a:lnTo>
                  <a:lnTo>
                    <a:pt x="595" y="522"/>
                  </a:lnTo>
                  <a:lnTo>
                    <a:pt x="599" y="529"/>
                  </a:lnTo>
                  <a:lnTo>
                    <a:pt x="600" y="532"/>
                  </a:lnTo>
                  <a:lnTo>
                    <a:pt x="606" y="537"/>
                  </a:lnTo>
                  <a:lnTo>
                    <a:pt x="609" y="539"/>
                  </a:lnTo>
                  <a:lnTo>
                    <a:pt x="611" y="539"/>
                  </a:lnTo>
                  <a:lnTo>
                    <a:pt x="606" y="556"/>
                  </a:lnTo>
                  <a:lnTo>
                    <a:pt x="600" y="573"/>
                  </a:lnTo>
                  <a:lnTo>
                    <a:pt x="580" y="598"/>
                  </a:lnTo>
                  <a:lnTo>
                    <a:pt x="572" y="604"/>
                  </a:lnTo>
                  <a:lnTo>
                    <a:pt x="508" y="679"/>
                  </a:lnTo>
                  <a:lnTo>
                    <a:pt x="505" y="669"/>
                  </a:lnTo>
                  <a:lnTo>
                    <a:pt x="507" y="647"/>
                  </a:lnTo>
                  <a:lnTo>
                    <a:pt x="508" y="640"/>
                  </a:lnTo>
                  <a:lnTo>
                    <a:pt x="508" y="615"/>
                  </a:lnTo>
                  <a:lnTo>
                    <a:pt x="507" y="592"/>
                  </a:lnTo>
                  <a:lnTo>
                    <a:pt x="505" y="568"/>
                  </a:lnTo>
                  <a:lnTo>
                    <a:pt x="501" y="545"/>
                  </a:lnTo>
                  <a:lnTo>
                    <a:pt x="494" y="534"/>
                  </a:lnTo>
                  <a:lnTo>
                    <a:pt x="499" y="520"/>
                  </a:lnTo>
                  <a:lnTo>
                    <a:pt x="504" y="505"/>
                  </a:lnTo>
                  <a:lnTo>
                    <a:pt x="507" y="487"/>
                  </a:lnTo>
                  <a:lnTo>
                    <a:pt x="510" y="469"/>
                  </a:lnTo>
                  <a:close/>
                  <a:moveTo>
                    <a:pt x="443" y="767"/>
                  </a:moveTo>
                  <a:lnTo>
                    <a:pt x="443" y="767"/>
                  </a:lnTo>
                  <a:lnTo>
                    <a:pt x="431" y="789"/>
                  </a:lnTo>
                  <a:lnTo>
                    <a:pt x="423" y="811"/>
                  </a:lnTo>
                  <a:lnTo>
                    <a:pt x="420" y="809"/>
                  </a:lnTo>
                  <a:lnTo>
                    <a:pt x="410" y="800"/>
                  </a:lnTo>
                  <a:lnTo>
                    <a:pt x="401" y="790"/>
                  </a:lnTo>
                  <a:lnTo>
                    <a:pt x="395" y="781"/>
                  </a:lnTo>
                  <a:lnTo>
                    <a:pt x="389" y="772"/>
                  </a:lnTo>
                  <a:lnTo>
                    <a:pt x="384" y="761"/>
                  </a:lnTo>
                  <a:lnTo>
                    <a:pt x="381" y="752"/>
                  </a:lnTo>
                  <a:lnTo>
                    <a:pt x="378" y="742"/>
                  </a:lnTo>
                  <a:lnTo>
                    <a:pt x="376" y="731"/>
                  </a:lnTo>
                  <a:lnTo>
                    <a:pt x="381" y="730"/>
                  </a:lnTo>
                  <a:lnTo>
                    <a:pt x="384" y="730"/>
                  </a:lnTo>
                  <a:lnTo>
                    <a:pt x="395" y="725"/>
                  </a:lnTo>
                  <a:lnTo>
                    <a:pt x="403" y="717"/>
                  </a:lnTo>
                  <a:lnTo>
                    <a:pt x="415" y="722"/>
                  </a:lnTo>
                  <a:lnTo>
                    <a:pt x="420" y="724"/>
                  </a:lnTo>
                  <a:lnTo>
                    <a:pt x="423" y="724"/>
                  </a:lnTo>
                  <a:lnTo>
                    <a:pt x="437" y="725"/>
                  </a:lnTo>
                  <a:lnTo>
                    <a:pt x="445" y="728"/>
                  </a:lnTo>
                  <a:lnTo>
                    <a:pt x="451" y="731"/>
                  </a:lnTo>
                  <a:lnTo>
                    <a:pt x="446" y="738"/>
                  </a:lnTo>
                  <a:lnTo>
                    <a:pt x="441" y="742"/>
                  </a:lnTo>
                  <a:lnTo>
                    <a:pt x="438" y="748"/>
                  </a:lnTo>
                  <a:lnTo>
                    <a:pt x="437" y="750"/>
                  </a:lnTo>
                  <a:lnTo>
                    <a:pt x="437" y="752"/>
                  </a:lnTo>
                  <a:lnTo>
                    <a:pt x="437" y="755"/>
                  </a:lnTo>
                  <a:lnTo>
                    <a:pt x="438" y="758"/>
                  </a:lnTo>
                  <a:lnTo>
                    <a:pt x="440" y="762"/>
                  </a:lnTo>
                  <a:lnTo>
                    <a:pt x="443" y="767"/>
                  </a:lnTo>
                  <a:close/>
                  <a:moveTo>
                    <a:pt x="451" y="601"/>
                  </a:moveTo>
                  <a:lnTo>
                    <a:pt x="451" y="601"/>
                  </a:lnTo>
                  <a:lnTo>
                    <a:pt x="463" y="584"/>
                  </a:lnTo>
                  <a:lnTo>
                    <a:pt x="476" y="568"/>
                  </a:lnTo>
                  <a:lnTo>
                    <a:pt x="480" y="693"/>
                  </a:lnTo>
                  <a:lnTo>
                    <a:pt x="482" y="696"/>
                  </a:lnTo>
                  <a:lnTo>
                    <a:pt x="485" y="702"/>
                  </a:lnTo>
                  <a:lnTo>
                    <a:pt x="482" y="697"/>
                  </a:lnTo>
                  <a:lnTo>
                    <a:pt x="457" y="682"/>
                  </a:lnTo>
                  <a:lnTo>
                    <a:pt x="457" y="666"/>
                  </a:lnTo>
                  <a:lnTo>
                    <a:pt x="457" y="652"/>
                  </a:lnTo>
                  <a:lnTo>
                    <a:pt x="455" y="647"/>
                  </a:lnTo>
                  <a:lnTo>
                    <a:pt x="454" y="641"/>
                  </a:lnTo>
                  <a:lnTo>
                    <a:pt x="449" y="633"/>
                  </a:lnTo>
                  <a:lnTo>
                    <a:pt x="451" y="632"/>
                  </a:lnTo>
                  <a:lnTo>
                    <a:pt x="451" y="629"/>
                  </a:lnTo>
                  <a:lnTo>
                    <a:pt x="452" y="626"/>
                  </a:lnTo>
                  <a:lnTo>
                    <a:pt x="452" y="619"/>
                  </a:lnTo>
                  <a:lnTo>
                    <a:pt x="452" y="612"/>
                  </a:lnTo>
                  <a:lnTo>
                    <a:pt x="451" y="606"/>
                  </a:lnTo>
                  <a:lnTo>
                    <a:pt x="451" y="601"/>
                  </a:lnTo>
                  <a:close/>
                  <a:moveTo>
                    <a:pt x="445" y="707"/>
                  </a:moveTo>
                  <a:lnTo>
                    <a:pt x="445" y="707"/>
                  </a:lnTo>
                  <a:lnTo>
                    <a:pt x="462" y="716"/>
                  </a:lnTo>
                  <a:lnTo>
                    <a:pt x="468" y="720"/>
                  </a:lnTo>
                  <a:lnTo>
                    <a:pt x="465" y="714"/>
                  </a:lnTo>
                  <a:lnTo>
                    <a:pt x="460" y="708"/>
                  </a:lnTo>
                  <a:lnTo>
                    <a:pt x="457" y="707"/>
                  </a:lnTo>
                  <a:lnTo>
                    <a:pt x="452" y="707"/>
                  </a:lnTo>
                  <a:lnTo>
                    <a:pt x="445" y="707"/>
                  </a:lnTo>
                  <a:close/>
                  <a:moveTo>
                    <a:pt x="462" y="21"/>
                  </a:moveTo>
                  <a:lnTo>
                    <a:pt x="462" y="21"/>
                  </a:lnTo>
                  <a:lnTo>
                    <a:pt x="468" y="15"/>
                  </a:lnTo>
                  <a:lnTo>
                    <a:pt x="474" y="10"/>
                  </a:lnTo>
                  <a:lnTo>
                    <a:pt x="480" y="6"/>
                  </a:lnTo>
                  <a:lnTo>
                    <a:pt x="488" y="4"/>
                  </a:lnTo>
                  <a:lnTo>
                    <a:pt x="501" y="3"/>
                  </a:lnTo>
                  <a:lnTo>
                    <a:pt x="515" y="0"/>
                  </a:lnTo>
                  <a:lnTo>
                    <a:pt x="513" y="4"/>
                  </a:lnTo>
                  <a:lnTo>
                    <a:pt x="510" y="23"/>
                  </a:lnTo>
                  <a:lnTo>
                    <a:pt x="507" y="35"/>
                  </a:lnTo>
                  <a:lnTo>
                    <a:pt x="504" y="34"/>
                  </a:lnTo>
                  <a:lnTo>
                    <a:pt x="490" y="32"/>
                  </a:lnTo>
                  <a:lnTo>
                    <a:pt x="488" y="32"/>
                  </a:lnTo>
                  <a:lnTo>
                    <a:pt x="480" y="31"/>
                  </a:lnTo>
                  <a:lnTo>
                    <a:pt x="463" y="21"/>
                  </a:lnTo>
                  <a:lnTo>
                    <a:pt x="462" y="21"/>
                  </a:lnTo>
                  <a:close/>
                  <a:moveTo>
                    <a:pt x="438" y="91"/>
                  </a:moveTo>
                  <a:lnTo>
                    <a:pt x="438" y="91"/>
                  </a:lnTo>
                  <a:lnTo>
                    <a:pt x="441" y="76"/>
                  </a:lnTo>
                  <a:lnTo>
                    <a:pt x="445" y="62"/>
                  </a:lnTo>
                  <a:lnTo>
                    <a:pt x="449" y="49"/>
                  </a:lnTo>
                  <a:lnTo>
                    <a:pt x="454" y="38"/>
                  </a:lnTo>
                  <a:lnTo>
                    <a:pt x="457" y="77"/>
                  </a:lnTo>
                  <a:lnTo>
                    <a:pt x="460" y="118"/>
                  </a:lnTo>
                  <a:lnTo>
                    <a:pt x="460" y="124"/>
                  </a:lnTo>
                  <a:lnTo>
                    <a:pt x="462" y="129"/>
                  </a:lnTo>
                  <a:lnTo>
                    <a:pt x="465" y="132"/>
                  </a:lnTo>
                  <a:lnTo>
                    <a:pt x="466" y="136"/>
                  </a:lnTo>
                  <a:lnTo>
                    <a:pt x="468" y="139"/>
                  </a:lnTo>
                  <a:lnTo>
                    <a:pt x="471" y="143"/>
                  </a:lnTo>
                  <a:lnTo>
                    <a:pt x="473" y="144"/>
                  </a:lnTo>
                  <a:lnTo>
                    <a:pt x="476" y="147"/>
                  </a:lnTo>
                  <a:lnTo>
                    <a:pt x="479" y="149"/>
                  </a:lnTo>
                  <a:lnTo>
                    <a:pt x="482" y="150"/>
                  </a:lnTo>
                  <a:lnTo>
                    <a:pt x="485" y="152"/>
                  </a:lnTo>
                  <a:lnTo>
                    <a:pt x="488" y="153"/>
                  </a:lnTo>
                  <a:lnTo>
                    <a:pt x="491" y="155"/>
                  </a:lnTo>
                  <a:lnTo>
                    <a:pt x="494" y="155"/>
                  </a:lnTo>
                  <a:lnTo>
                    <a:pt x="497" y="172"/>
                  </a:lnTo>
                  <a:lnTo>
                    <a:pt x="501" y="188"/>
                  </a:lnTo>
                  <a:lnTo>
                    <a:pt x="507" y="202"/>
                  </a:lnTo>
                  <a:lnTo>
                    <a:pt x="516" y="217"/>
                  </a:lnTo>
                  <a:lnTo>
                    <a:pt x="524" y="233"/>
                  </a:lnTo>
                  <a:lnTo>
                    <a:pt x="533" y="248"/>
                  </a:lnTo>
                  <a:lnTo>
                    <a:pt x="557" y="285"/>
                  </a:lnTo>
                  <a:lnTo>
                    <a:pt x="583" y="323"/>
                  </a:lnTo>
                  <a:lnTo>
                    <a:pt x="606" y="357"/>
                  </a:lnTo>
                  <a:lnTo>
                    <a:pt x="614" y="377"/>
                  </a:lnTo>
                  <a:lnTo>
                    <a:pt x="619" y="396"/>
                  </a:lnTo>
                  <a:lnTo>
                    <a:pt x="623" y="413"/>
                  </a:lnTo>
                  <a:lnTo>
                    <a:pt x="625" y="430"/>
                  </a:lnTo>
                  <a:lnTo>
                    <a:pt x="625" y="444"/>
                  </a:lnTo>
                  <a:lnTo>
                    <a:pt x="625" y="456"/>
                  </a:lnTo>
                  <a:lnTo>
                    <a:pt x="622" y="466"/>
                  </a:lnTo>
                  <a:lnTo>
                    <a:pt x="617" y="473"/>
                  </a:lnTo>
                  <a:lnTo>
                    <a:pt x="508" y="463"/>
                  </a:lnTo>
                  <a:lnTo>
                    <a:pt x="508" y="456"/>
                  </a:lnTo>
                  <a:lnTo>
                    <a:pt x="507" y="450"/>
                  </a:lnTo>
                  <a:lnTo>
                    <a:pt x="502" y="436"/>
                  </a:lnTo>
                  <a:lnTo>
                    <a:pt x="493" y="421"/>
                  </a:lnTo>
                  <a:lnTo>
                    <a:pt x="483" y="407"/>
                  </a:lnTo>
                  <a:lnTo>
                    <a:pt x="471" y="393"/>
                  </a:lnTo>
                  <a:lnTo>
                    <a:pt x="460" y="379"/>
                  </a:lnTo>
                  <a:lnTo>
                    <a:pt x="437" y="355"/>
                  </a:lnTo>
                  <a:lnTo>
                    <a:pt x="417" y="321"/>
                  </a:lnTo>
                  <a:lnTo>
                    <a:pt x="395" y="292"/>
                  </a:lnTo>
                  <a:lnTo>
                    <a:pt x="376" y="265"/>
                  </a:lnTo>
                  <a:lnTo>
                    <a:pt x="370" y="253"/>
                  </a:lnTo>
                  <a:lnTo>
                    <a:pt x="364" y="240"/>
                  </a:lnTo>
                  <a:lnTo>
                    <a:pt x="361" y="230"/>
                  </a:lnTo>
                  <a:lnTo>
                    <a:pt x="359" y="217"/>
                  </a:lnTo>
                  <a:lnTo>
                    <a:pt x="357" y="206"/>
                  </a:lnTo>
                  <a:lnTo>
                    <a:pt x="359" y="195"/>
                  </a:lnTo>
                  <a:lnTo>
                    <a:pt x="361" y="184"/>
                  </a:lnTo>
                  <a:lnTo>
                    <a:pt x="364" y="175"/>
                  </a:lnTo>
                  <a:lnTo>
                    <a:pt x="367" y="166"/>
                  </a:lnTo>
                  <a:lnTo>
                    <a:pt x="371" y="157"/>
                  </a:lnTo>
                  <a:lnTo>
                    <a:pt x="378" y="149"/>
                  </a:lnTo>
                  <a:lnTo>
                    <a:pt x="385" y="139"/>
                  </a:lnTo>
                  <a:lnTo>
                    <a:pt x="406" y="124"/>
                  </a:lnTo>
                  <a:lnTo>
                    <a:pt x="426" y="108"/>
                  </a:lnTo>
                  <a:lnTo>
                    <a:pt x="434" y="99"/>
                  </a:lnTo>
                  <a:lnTo>
                    <a:pt x="438" y="91"/>
                  </a:lnTo>
                  <a:close/>
                  <a:moveTo>
                    <a:pt x="535" y="21"/>
                  </a:moveTo>
                  <a:lnTo>
                    <a:pt x="535" y="21"/>
                  </a:lnTo>
                  <a:lnTo>
                    <a:pt x="543" y="24"/>
                  </a:lnTo>
                  <a:lnTo>
                    <a:pt x="550" y="29"/>
                  </a:lnTo>
                  <a:lnTo>
                    <a:pt x="549" y="29"/>
                  </a:lnTo>
                  <a:lnTo>
                    <a:pt x="538" y="31"/>
                  </a:lnTo>
                  <a:lnTo>
                    <a:pt x="535" y="21"/>
                  </a:lnTo>
                  <a:close/>
                </a:path>
              </a:pathLst>
            </a:custGeom>
            <a:solidFill>
              <a:srgbClr val="0480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Freeform 17"/>
            <p:cNvSpPr>
              <a:spLocks/>
            </p:cNvSpPr>
            <p:nvPr/>
          </p:nvSpPr>
          <p:spPr bwMode="auto">
            <a:xfrm>
              <a:off x="2919" y="1230"/>
              <a:ext cx="8" cy="27"/>
            </a:xfrm>
            <a:custGeom>
              <a:avLst/>
              <a:gdLst>
                <a:gd name="T0" fmla="*/ 0 w 17"/>
                <a:gd name="T1" fmla="*/ 0 h 53"/>
                <a:gd name="T2" fmla="*/ 0 w 17"/>
                <a:gd name="T3" fmla="*/ 0 h 53"/>
                <a:gd name="T4" fmla="*/ 0 w 17"/>
                <a:gd name="T5" fmla="*/ 1 h 53"/>
                <a:gd name="T6" fmla="*/ 0 w 17"/>
                <a:gd name="T7" fmla="*/ 1 h 53"/>
                <a:gd name="T8" fmla="*/ 0 w 17"/>
                <a:gd name="T9" fmla="*/ 0 h 53"/>
                <a:gd name="T10" fmla="*/ 0 w 17"/>
                <a:gd name="T11" fmla="*/ 1 h 53"/>
                <a:gd name="T12" fmla="*/ 0 w 17"/>
                <a:gd name="T13" fmla="*/ 1 h 53"/>
                <a:gd name="T14" fmla="*/ 0 w 17"/>
                <a:gd name="T15" fmla="*/ 0 h 53"/>
                <a:gd name="T16" fmla="*/ 0 w 17"/>
                <a:gd name="T17" fmla="*/ 0 h 5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7"/>
                <a:gd name="T28" fmla="*/ 0 h 53"/>
                <a:gd name="T29" fmla="*/ 17 w 17"/>
                <a:gd name="T30" fmla="*/ 53 h 5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7" h="53">
                  <a:moveTo>
                    <a:pt x="0" y="0"/>
                  </a:moveTo>
                  <a:lnTo>
                    <a:pt x="0" y="0"/>
                  </a:lnTo>
                  <a:lnTo>
                    <a:pt x="4" y="2"/>
                  </a:lnTo>
                  <a:lnTo>
                    <a:pt x="9" y="4"/>
                  </a:lnTo>
                  <a:lnTo>
                    <a:pt x="17" y="0"/>
                  </a:lnTo>
                  <a:lnTo>
                    <a:pt x="17" y="53"/>
                  </a:lnTo>
                  <a:lnTo>
                    <a:pt x="1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Freeform 18"/>
            <p:cNvSpPr>
              <a:spLocks noEditPoints="1"/>
            </p:cNvSpPr>
            <p:nvPr/>
          </p:nvSpPr>
          <p:spPr bwMode="auto">
            <a:xfrm>
              <a:off x="2419" y="1710"/>
              <a:ext cx="308" cy="231"/>
            </a:xfrm>
            <a:custGeom>
              <a:avLst/>
              <a:gdLst>
                <a:gd name="T0" fmla="*/ 1 w 614"/>
                <a:gd name="T1" fmla="*/ 1 h 461"/>
                <a:gd name="T2" fmla="*/ 1 w 614"/>
                <a:gd name="T3" fmla="*/ 1 h 461"/>
                <a:gd name="T4" fmla="*/ 1 w 614"/>
                <a:gd name="T5" fmla="*/ 1 h 461"/>
                <a:gd name="T6" fmla="*/ 1 w 614"/>
                <a:gd name="T7" fmla="*/ 1 h 461"/>
                <a:gd name="T8" fmla="*/ 1 w 614"/>
                <a:gd name="T9" fmla="*/ 1 h 461"/>
                <a:gd name="T10" fmla="*/ 1 w 614"/>
                <a:gd name="T11" fmla="*/ 1 h 461"/>
                <a:gd name="T12" fmla="*/ 1 w 614"/>
                <a:gd name="T13" fmla="*/ 1 h 461"/>
                <a:gd name="T14" fmla="*/ 1 w 614"/>
                <a:gd name="T15" fmla="*/ 0 h 461"/>
                <a:gd name="T16" fmla="*/ 1 w 614"/>
                <a:gd name="T17" fmla="*/ 1 h 461"/>
                <a:gd name="T18" fmla="*/ 1 w 614"/>
                <a:gd name="T19" fmla="*/ 1 h 461"/>
                <a:gd name="T20" fmla="*/ 1 w 614"/>
                <a:gd name="T21" fmla="*/ 1 h 461"/>
                <a:gd name="T22" fmla="*/ 1 w 614"/>
                <a:gd name="T23" fmla="*/ 1 h 461"/>
                <a:gd name="T24" fmla="*/ 1 w 614"/>
                <a:gd name="T25" fmla="*/ 1 h 461"/>
                <a:gd name="T26" fmla="*/ 1 w 614"/>
                <a:gd name="T27" fmla="*/ 1 h 461"/>
                <a:gd name="T28" fmla="*/ 1 w 614"/>
                <a:gd name="T29" fmla="*/ 1 h 461"/>
                <a:gd name="T30" fmla="*/ 1 w 614"/>
                <a:gd name="T31" fmla="*/ 1 h 461"/>
                <a:gd name="T32" fmla="*/ 1 w 614"/>
                <a:gd name="T33" fmla="*/ 1 h 461"/>
                <a:gd name="T34" fmla="*/ 1 w 614"/>
                <a:gd name="T35" fmla="*/ 1 h 461"/>
                <a:gd name="T36" fmla="*/ 1 w 614"/>
                <a:gd name="T37" fmla="*/ 1 h 461"/>
                <a:gd name="T38" fmla="*/ 1 w 614"/>
                <a:gd name="T39" fmla="*/ 1 h 461"/>
                <a:gd name="T40" fmla="*/ 1 w 614"/>
                <a:gd name="T41" fmla="*/ 1 h 461"/>
                <a:gd name="T42" fmla="*/ 1 w 614"/>
                <a:gd name="T43" fmla="*/ 1 h 461"/>
                <a:gd name="T44" fmla="*/ 1 w 614"/>
                <a:gd name="T45" fmla="*/ 1 h 461"/>
                <a:gd name="T46" fmla="*/ 1 w 614"/>
                <a:gd name="T47" fmla="*/ 1 h 461"/>
                <a:gd name="T48" fmla="*/ 1 w 614"/>
                <a:gd name="T49" fmla="*/ 1 h 461"/>
                <a:gd name="T50" fmla="*/ 1 w 614"/>
                <a:gd name="T51" fmla="*/ 1 h 461"/>
                <a:gd name="T52" fmla="*/ 1 w 614"/>
                <a:gd name="T53" fmla="*/ 1 h 461"/>
                <a:gd name="T54" fmla="*/ 1 w 614"/>
                <a:gd name="T55" fmla="*/ 1 h 461"/>
                <a:gd name="T56" fmla="*/ 1 w 614"/>
                <a:gd name="T57" fmla="*/ 1 h 461"/>
                <a:gd name="T58" fmla="*/ 1 w 614"/>
                <a:gd name="T59" fmla="*/ 1 h 461"/>
                <a:gd name="T60" fmla="*/ 1 w 614"/>
                <a:gd name="T61" fmla="*/ 1 h 461"/>
                <a:gd name="T62" fmla="*/ 1 w 614"/>
                <a:gd name="T63" fmla="*/ 1 h 461"/>
                <a:gd name="T64" fmla="*/ 1 w 614"/>
                <a:gd name="T65" fmla="*/ 1 h 461"/>
                <a:gd name="T66" fmla="*/ 1 w 614"/>
                <a:gd name="T67" fmla="*/ 1 h 461"/>
                <a:gd name="T68" fmla="*/ 1 w 614"/>
                <a:gd name="T69" fmla="*/ 1 h 461"/>
                <a:gd name="T70" fmla="*/ 1 w 614"/>
                <a:gd name="T71" fmla="*/ 1 h 461"/>
                <a:gd name="T72" fmla="*/ 1 w 614"/>
                <a:gd name="T73" fmla="*/ 1 h 461"/>
                <a:gd name="T74" fmla="*/ 1 w 614"/>
                <a:gd name="T75" fmla="*/ 1 h 461"/>
                <a:gd name="T76" fmla="*/ 1 w 614"/>
                <a:gd name="T77" fmla="*/ 1 h 461"/>
                <a:gd name="T78" fmla="*/ 1 w 614"/>
                <a:gd name="T79" fmla="*/ 1 h 461"/>
                <a:gd name="T80" fmla="*/ 1 w 614"/>
                <a:gd name="T81" fmla="*/ 1 h 461"/>
                <a:gd name="T82" fmla="*/ 1 w 614"/>
                <a:gd name="T83" fmla="*/ 1 h 461"/>
                <a:gd name="T84" fmla="*/ 1 w 614"/>
                <a:gd name="T85" fmla="*/ 1 h 461"/>
                <a:gd name="T86" fmla="*/ 1 w 614"/>
                <a:gd name="T87" fmla="*/ 1 h 461"/>
                <a:gd name="T88" fmla="*/ 1 w 614"/>
                <a:gd name="T89" fmla="*/ 1 h 461"/>
                <a:gd name="T90" fmla="*/ 1 w 614"/>
                <a:gd name="T91" fmla="*/ 1 h 461"/>
                <a:gd name="T92" fmla="*/ 1 w 614"/>
                <a:gd name="T93" fmla="*/ 1 h 461"/>
                <a:gd name="T94" fmla="*/ 1 w 614"/>
                <a:gd name="T95" fmla="*/ 1 h 461"/>
                <a:gd name="T96" fmla="*/ 1 w 614"/>
                <a:gd name="T97" fmla="*/ 1 h 461"/>
                <a:gd name="T98" fmla="*/ 1 w 614"/>
                <a:gd name="T99" fmla="*/ 1 h 461"/>
                <a:gd name="T100" fmla="*/ 1 w 614"/>
                <a:gd name="T101" fmla="*/ 1 h 461"/>
                <a:gd name="T102" fmla="*/ 1 w 614"/>
                <a:gd name="T103" fmla="*/ 1 h 461"/>
                <a:gd name="T104" fmla="*/ 1 w 614"/>
                <a:gd name="T105" fmla="*/ 1 h 461"/>
                <a:gd name="T106" fmla="*/ 1 w 614"/>
                <a:gd name="T107" fmla="*/ 1 h 461"/>
                <a:gd name="T108" fmla="*/ 1 w 614"/>
                <a:gd name="T109" fmla="*/ 1 h 461"/>
                <a:gd name="T110" fmla="*/ 1 w 614"/>
                <a:gd name="T111" fmla="*/ 1 h 461"/>
                <a:gd name="T112" fmla="*/ 1 w 614"/>
                <a:gd name="T113" fmla="*/ 1 h 461"/>
                <a:gd name="T114" fmla="*/ 1 w 614"/>
                <a:gd name="T115" fmla="*/ 1 h 461"/>
                <a:gd name="T116" fmla="*/ 1 w 614"/>
                <a:gd name="T117" fmla="*/ 1 h 46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614"/>
                <a:gd name="T178" fmla="*/ 0 h 461"/>
                <a:gd name="T179" fmla="*/ 614 w 614"/>
                <a:gd name="T180" fmla="*/ 461 h 461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614" h="461">
                  <a:moveTo>
                    <a:pt x="350" y="133"/>
                  </a:moveTo>
                  <a:lnTo>
                    <a:pt x="350" y="133"/>
                  </a:lnTo>
                  <a:lnTo>
                    <a:pt x="345" y="132"/>
                  </a:lnTo>
                  <a:lnTo>
                    <a:pt x="334" y="130"/>
                  </a:lnTo>
                  <a:lnTo>
                    <a:pt x="320" y="132"/>
                  </a:lnTo>
                  <a:lnTo>
                    <a:pt x="314" y="135"/>
                  </a:lnTo>
                  <a:lnTo>
                    <a:pt x="308" y="138"/>
                  </a:lnTo>
                  <a:lnTo>
                    <a:pt x="299" y="136"/>
                  </a:lnTo>
                  <a:lnTo>
                    <a:pt x="294" y="136"/>
                  </a:lnTo>
                  <a:lnTo>
                    <a:pt x="288" y="136"/>
                  </a:lnTo>
                  <a:lnTo>
                    <a:pt x="283" y="136"/>
                  </a:lnTo>
                  <a:lnTo>
                    <a:pt x="278" y="136"/>
                  </a:lnTo>
                  <a:lnTo>
                    <a:pt x="274" y="138"/>
                  </a:lnTo>
                  <a:lnTo>
                    <a:pt x="269" y="138"/>
                  </a:lnTo>
                  <a:lnTo>
                    <a:pt x="264" y="139"/>
                  </a:lnTo>
                  <a:lnTo>
                    <a:pt x="261" y="141"/>
                  </a:lnTo>
                  <a:lnTo>
                    <a:pt x="257" y="142"/>
                  </a:lnTo>
                  <a:lnTo>
                    <a:pt x="253" y="144"/>
                  </a:lnTo>
                  <a:lnTo>
                    <a:pt x="252" y="141"/>
                  </a:lnTo>
                  <a:lnTo>
                    <a:pt x="250" y="136"/>
                  </a:lnTo>
                  <a:lnTo>
                    <a:pt x="247" y="130"/>
                  </a:lnTo>
                  <a:lnTo>
                    <a:pt x="247" y="122"/>
                  </a:lnTo>
                  <a:lnTo>
                    <a:pt x="247" y="91"/>
                  </a:lnTo>
                  <a:lnTo>
                    <a:pt x="247" y="79"/>
                  </a:lnTo>
                  <a:lnTo>
                    <a:pt x="246" y="73"/>
                  </a:lnTo>
                  <a:lnTo>
                    <a:pt x="243" y="63"/>
                  </a:lnTo>
                  <a:lnTo>
                    <a:pt x="238" y="54"/>
                  </a:lnTo>
                  <a:lnTo>
                    <a:pt x="235" y="46"/>
                  </a:lnTo>
                  <a:lnTo>
                    <a:pt x="232" y="40"/>
                  </a:lnTo>
                  <a:lnTo>
                    <a:pt x="227" y="34"/>
                  </a:lnTo>
                  <a:lnTo>
                    <a:pt x="222" y="28"/>
                  </a:lnTo>
                  <a:lnTo>
                    <a:pt x="219" y="23"/>
                  </a:lnTo>
                  <a:lnTo>
                    <a:pt x="215" y="18"/>
                  </a:lnTo>
                  <a:lnTo>
                    <a:pt x="210" y="14"/>
                  </a:lnTo>
                  <a:lnTo>
                    <a:pt x="205" y="10"/>
                  </a:lnTo>
                  <a:lnTo>
                    <a:pt x="201" y="7"/>
                  </a:lnTo>
                  <a:lnTo>
                    <a:pt x="196" y="4"/>
                  </a:lnTo>
                  <a:lnTo>
                    <a:pt x="190" y="3"/>
                  </a:lnTo>
                  <a:lnTo>
                    <a:pt x="185" y="1"/>
                  </a:lnTo>
                  <a:lnTo>
                    <a:pt x="180" y="0"/>
                  </a:lnTo>
                  <a:lnTo>
                    <a:pt x="176" y="0"/>
                  </a:lnTo>
                  <a:lnTo>
                    <a:pt x="169" y="0"/>
                  </a:lnTo>
                  <a:lnTo>
                    <a:pt x="165" y="0"/>
                  </a:lnTo>
                  <a:lnTo>
                    <a:pt x="160" y="0"/>
                  </a:lnTo>
                  <a:lnTo>
                    <a:pt x="155" y="1"/>
                  </a:lnTo>
                  <a:lnTo>
                    <a:pt x="149" y="1"/>
                  </a:lnTo>
                  <a:lnTo>
                    <a:pt x="145" y="4"/>
                  </a:lnTo>
                  <a:lnTo>
                    <a:pt x="140" y="6"/>
                  </a:lnTo>
                  <a:lnTo>
                    <a:pt x="135" y="7"/>
                  </a:lnTo>
                  <a:lnTo>
                    <a:pt x="131" y="10"/>
                  </a:lnTo>
                  <a:lnTo>
                    <a:pt x="126" y="14"/>
                  </a:lnTo>
                  <a:lnTo>
                    <a:pt x="123" y="17"/>
                  </a:lnTo>
                  <a:lnTo>
                    <a:pt x="118" y="21"/>
                  </a:lnTo>
                  <a:lnTo>
                    <a:pt x="113" y="24"/>
                  </a:lnTo>
                  <a:lnTo>
                    <a:pt x="110" y="29"/>
                  </a:lnTo>
                  <a:lnTo>
                    <a:pt x="106" y="34"/>
                  </a:lnTo>
                  <a:lnTo>
                    <a:pt x="103" y="38"/>
                  </a:lnTo>
                  <a:lnTo>
                    <a:pt x="101" y="42"/>
                  </a:lnTo>
                  <a:lnTo>
                    <a:pt x="93" y="45"/>
                  </a:lnTo>
                  <a:lnTo>
                    <a:pt x="68" y="62"/>
                  </a:lnTo>
                  <a:lnTo>
                    <a:pt x="65" y="63"/>
                  </a:lnTo>
                  <a:lnTo>
                    <a:pt x="48" y="73"/>
                  </a:lnTo>
                  <a:lnTo>
                    <a:pt x="37" y="80"/>
                  </a:lnTo>
                  <a:lnTo>
                    <a:pt x="28" y="88"/>
                  </a:lnTo>
                  <a:lnTo>
                    <a:pt x="20" y="96"/>
                  </a:lnTo>
                  <a:lnTo>
                    <a:pt x="15" y="101"/>
                  </a:lnTo>
                  <a:lnTo>
                    <a:pt x="12" y="107"/>
                  </a:lnTo>
                  <a:lnTo>
                    <a:pt x="9" y="113"/>
                  </a:lnTo>
                  <a:lnTo>
                    <a:pt x="6" y="119"/>
                  </a:lnTo>
                  <a:lnTo>
                    <a:pt x="3" y="125"/>
                  </a:lnTo>
                  <a:lnTo>
                    <a:pt x="1" y="133"/>
                  </a:lnTo>
                  <a:lnTo>
                    <a:pt x="1" y="139"/>
                  </a:lnTo>
                  <a:lnTo>
                    <a:pt x="0" y="147"/>
                  </a:lnTo>
                  <a:lnTo>
                    <a:pt x="0" y="155"/>
                  </a:lnTo>
                  <a:lnTo>
                    <a:pt x="1" y="160"/>
                  </a:lnTo>
                  <a:lnTo>
                    <a:pt x="6" y="172"/>
                  </a:lnTo>
                  <a:lnTo>
                    <a:pt x="33" y="240"/>
                  </a:lnTo>
                  <a:lnTo>
                    <a:pt x="36" y="248"/>
                  </a:lnTo>
                  <a:lnTo>
                    <a:pt x="43" y="268"/>
                  </a:lnTo>
                  <a:lnTo>
                    <a:pt x="54" y="287"/>
                  </a:lnTo>
                  <a:lnTo>
                    <a:pt x="65" y="306"/>
                  </a:lnTo>
                  <a:lnTo>
                    <a:pt x="75" y="317"/>
                  </a:lnTo>
                  <a:lnTo>
                    <a:pt x="79" y="321"/>
                  </a:lnTo>
                  <a:lnTo>
                    <a:pt x="85" y="327"/>
                  </a:lnTo>
                  <a:lnTo>
                    <a:pt x="90" y="330"/>
                  </a:lnTo>
                  <a:lnTo>
                    <a:pt x="95" y="332"/>
                  </a:lnTo>
                  <a:lnTo>
                    <a:pt x="98" y="334"/>
                  </a:lnTo>
                  <a:lnTo>
                    <a:pt x="101" y="334"/>
                  </a:lnTo>
                  <a:lnTo>
                    <a:pt x="104" y="334"/>
                  </a:lnTo>
                  <a:lnTo>
                    <a:pt x="107" y="335"/>
                  </a:lnTo>
                  <a:lnTo>
                    <a:pt x="110" y="335"/>
                  </a:lnTo>
                  <a:lnTo>
                    <a:pt x="113" y="334"/>
                  </a:lnTo>
                  <a:lnTo>
                    <a:pt x="117" y="334"/>
                  </a:lnTo>
                  <a:lnTo>
                    <a:pt x="121" y="334"/>
                  </a:lnTo>
                  <a:lnTo>
                    <a:pt x="124" y="332"/>
                  </a:lnTo>
                  <a:lnTo>
                    <a:pt x="129" y="330"/>
                  </a:lnTo>
                  <a:lnTo>
                    <a:pt x="155" y="306"/>
                  </a:lnTo>
                  <a:lnTo>
                    <a:pt x="168" y="295"/>
                  </a:lnTo>
                  <a:lnTo>
                    <a:pt x="190" y="275"/>
                  </a:lnTo>
                  <a:lnTo>
                    <a:pt x="196" y="270"/>
                  </a:lnTo>
                  <a:lnTo>
                    <a:pt x="205" y="267"/>
                  </a:lnTo>
                  <a:lnTo>
                    <a:pt x="207" y="267"/>
                  </a:lnTo>
                  <a:lnTo>
                    <a:pt x="171" y="301"/>
                  </a:lnTo>
                  <a:lnTo>
                    <a:pt x="135" y="334"/>
                  </a:lnTo>
                  <a:lnTo>
                    <a:pt x="118" y="341"/>
                  </a:lnTo>
                  <a:lnTo>
                    <a:pt x="101" y="351"/>
                  </a:lnTo>
                  <a:lnTo>
                    <a:pt x="92" y="357"/>
                  </a:lnTo>
                  <a:lnTo>
                    <a:pt x="85" y="363"/>
                  </a:lnTo>
                  <a:lnTo>
                    <a:pt x="81" y="369"/>
                  </a:lnTo>
                  <a:lnTo>
                    <a:pt x="76" y="376"/>
                  </a:lnTo>
                  <a:lnTo>
                    <a:pt x="62" y="380"/>
                  </a:lnTo>
                  <a:lnTo>
                    <a:pt x="50" y="386"/>
                  </a:lnTo>
                  <a:lnTo>
                    <a:pt x="36" y="396"/>
                  </a:lnTo>
                  <a:lnTo>
                    <a:pt x="23" y="410"/>
                  </a:lnTo>
                  <a:lnTo>
                    <a:pt x="14" y="419"/>
                  </a:lnTo>
                  <a:lnTo>
                    <a:pt x="31" y="421"/>
                  </a:lnTo>
                  <a:lnTo>
                    <a:pt x="118" y="427"/>
                  </a:lnTo>
                  <a:lnTo>
                    <a:pt x="123" y="427"/>
                  </a:lnTo>
                  <a:lnTo>
                    <a:pt x="132" y="419"/>
                  </a:lnTo>
                  <a:lnTo>
                    <a:pt x="168" y="386"/>
                  </a:lnTo>
                  <a:lnTo>
                    <a:pt x="183" y="382"/>
                  </a:lnTo>
                  <a:lnTo>
                    <a:pt x="190" y="379"/>
                  </a:lnTo>
                  <a:lnTo>
                    <a:pt x="196" y="374"/>
                  </a:lnTo>
                  <a:lnTo>
                    <a:pt x="199" y="371"/>
                  </a:lnTo>
                  <a:lnTo>
                    <a:pt x="204" y="363"/>
                  </a:lnTo>
                  <a:lnTo>
                    <a:pt x="205" y="357"/>
                  </a:lnTo>
                  <a:lnTo>
                    <a:pt x="249" y="358"/>
                  </a:lnTo>
                  <a:lnTo>
                    <a:pt x="257" y="323"/>
                  </a:lnTo>
                  <a:lnTo>
                    <a:pt x="216" y="318"/>
                  </a:lnTo>
                  <a:lnTo>
                    <a:pt x="243" y="289"/>
                  </a:lnTo>
                  <a:lnTo>
                    <a:pt x="246" y="292"/>
                  </a:lnTo>
                  <a:lnTo>
                    <a:pt x="253" y="298"/>
                  </a:lnTo>
                  <a:lnTo>
                    <a:pt x="263" y="304"/>
                  </a:lnTo>
                  <a:lnTo>
                    <a:pt x="267" y="307"/>
                  </a:lnTo>
                  <a:lnTo>
                    <a:pt x="277" y="309"/>
                  </a:lnTo>
                  <a:lnTo>
                    <a:pt x="288" y="309"/>
                  </a:lnTo>
                  <a:lnTo>
                    <a:pt x="294" y="307"/>
                  </a:lnTo>
                  <a:lnTo>
                    <a:pt x="295" y="306"/>
                  </a:lnTo>
                  <a:lnTo>
                    <a:pt x="306" y="307"/>
                  </a:lnTo>
                  <a:lnTo>
                    <a:pt x="320" y="307"/>
                  </a:lnTo>
                  <a:lnTo>
                    <a:pt x="355" y="340"/>
                  </a:lnTo>
                  <a:lnTo>
                    <a:pt x="362" y="341"/>
                  </a:lnTo>
                  <a:lnTo>
                    <a:pt x="373" y="343"/>
                  </a:lnTo>
                  <a:lnTo>
                    <a:pt x="383" y="346"/>
                  </a:lnTo>
                  <a:lnTo>
                    <a:pt x="393" y="351"/>
                  </a:lnTo>
                  <a:lnTo>
                    <a:pt x="403" y="355"/>
                  </a:lnTo>
                  <a:lnTo>
                    <a:pt x="414" y="360"/>
                  </a:lnTo>
                  <a:lnTo>
                    <a:pt x="423" y="366"/>
                  </a:lnTo>
                  <a:lnTo>
                    <a:pt x="431" y="372"/>
                  </a:lnTo>
                  <a:lnTo>
                    <a:pt x="440" y="379"/>
                  </a:lnTo>
                  <a:lnTo>
                    <a:pt x="449" y="386"/>
                  </a:lnTo>
                  <a:lnTo>
                    <a:pt x="457" y="396"/>
                  </a:lnTo>
                  <a:lnTo>
                    <a:pt x="470" y="408"/>
                  </a:lnTo>
                  <a:lnTo>
                    <a:pt x="482" y="424"/>
                  </a:lnTo>
                  <a:lnTo>
                    <a:pt x="493" y="439"/>
                  </a:lnTo>
                  <a:lnTo>
                    <a:pt x="507" y="461"/>
                  </a:lnTo>
                  <a:lnTo>
                    <a:pt x="512" y="447"/>
                  </a:lnTo>
                  <a:lnTo>
                    <a:pt x="512" y="444"/>
                  </a:lnTo>
                  <a:lnTo>
                    <a:pt x="515" y="441"/>
                  </a:lnTo>
                  <a:lnTo>
                    <a:pt x="518" y="436"/>
                  </a:lnTo>
                  <a:lnTo>
                    <a:pt x="523" y="433"/>
                  </a:lnTo>
                  <a:lnTo>
                    <a:pt x="530" y="431"/>
                  </a:lnTo>
                  <a:lnTo>
                    <a:pt x="537" y="430"/>
                  </a:lnTo>
                  <a:lnTo>
                    <a:pt x="546" y="428"/>
                  </a:lnTo>
                  <a:lnTo>
                    <a:pt x="563" y="428"/>
                  </a:lnTo>
                  <a:lnTo>
                    <a:pt x="571" y="428"/>
                  </a:lnTo>
                  <a:lnTo>
                    <a:pt x="614" y="435"/>
                  </a:lnTo>
                  <a:lnTo>
                    <a:pt x="384" y="292"/>
                  </a:lnTo>
                  <a:lnTo>
                    <a:pt x="392" y="285"/>
                  </a:lnTo>
                  <a:lnTo>
                    <a:pt x="398" y="282"/>
                  </a:lnTo>
                  <a:lnTo>
                    <a:pt x="420" y="301"/>
                  </a:lnTo>
                  <a:lnTo>
                    <a:pt x="429" y="306"/>
                  </a:lnTo>
                  <a:lnTo>
                    <a:pt x="435" y="309"/>
                  </a:lnTo>
                  <a:lnTo>
                    <a:pt x="443" y="313"/>
                  </a:lnTo>
                  <a:lnTo>
                    <a:pt x="449" y="315"/>
                  </a:lnTo>
                  <a:lnTo>
                    <a:pt x="456" y="317"/>
                  </a:lnTo>
                  <a:lnTo>
                    <a:pt x="459" y="317"/>
                  </a:lnTo>
                  <a:lnTo>
                    <a:pt x="463" y="317"/>
                  </a:lnTo>
                  <a:lnTo>
                    <a:pt x="463" y="318"/>
                  </a:lnTo>
                  <a:lnTo>
                    <a:pt x="465" y="318"/>
                  </a:lnTo>
                  <a:lnTo>
                    <a:pt x="467" y="320"/>
                  </a:lnTo>
                  <a:lnTo>
                    <a:pt x="471" y="320"/>
                  </a:lnTo>
                  <a:lnTo>
                    <a:pt x="479" y="320"/>
                  </a:lnTo>
                  <a:lnTo>
                    <a:pt x="485" y="320"/>
                  </a:lnTo>
                  <a:lnTo>
                    <a:pt x="509" y="313"/>
                  </a:lnTo>
                  <a:lnTo>
                    <a:pt x="524" y="307"/>
                  </a:lnTo>
                  <a:lnTo>
                    <a:pt x="537" y="301"/>
                  </a:lnTo>
                  <a:lnTo>
                    <a:pt x="549" y="295"/>
                  </a:lnTo>
                  <a:lnTo>
                    <a:pt x="558" y="287"/>
                  </a:lnTo>
                  <a:lnTo>
                    <a:pt x="568" y="279"/>
                  </a:lnTo>
                  <a:lnTo>
                    <a:pt x="575" y="270"/>
                  </a:lnTo>
                  <a:lnTo>
                    <a:pt x="582" y="262"/>
                  </a:lnTo>
                  <a:lnTo>
                    <a:pt x="583" y="253"/>
                  </a:lnTo>
                  <a:lnTo>
                    <a:pt x="585" y="236"/>
                  </a:lnTo>
                  <a:lnTo>
                    <a:pt x="585" y="217"/>
                  </a:lnTo>
                  <a:lnTo>
                    <a:pt x="580" y="198"/>
                  </a:lnTo>
                  <a:lnTo>
                    <a:pt x="577" y="180"/>
                  </a:lnTo>
                  <a:lnTo>
                    <a:pt x="571" y="174"/>
                  </a:lnTo>
                  <a:lnTo>
                    <a:pt x="568" y="164"/>
                  </a:lnTo>
                  <a:lnTo>
                    <a:pt x="565" y="156"/>
                  </a:lnTo>
                  <a:lnTo>
                    <a:pt x="561" y="141"/>
                  </a:lnTo>
                  <a:lnTo>
                    <a:pt x="560" y="136"/>
                  </a:lnTo>
                  <a:lnTo>
                    <a:pt x="560" y="116"/>
                  </a:lnTo>
                  <a:lnTo>
                    <a:pt x="561" y="97"/>
                  </a:lnTo>
                  <a:lnTo>
                    <a:pt x="561" y="93"/>
                  </a:lnTo>
                  <a:lnTo>
                    <a:pt x="560" y="88"/>
                  </a:lnTo>
                  <a:lnTo>
                    <a:pt x="557" y="80"/>
                  </a:lnTo>
                  <a:lnTo>
                    <a:pt x="554" y="73"/>
                  </a:lnTo>
                  <a:lnTo>
                    <a:pt x="546" y="63"/>
                  </a:lnTo>
                  <a:lnTo>
                    <a:pt x="537" y="55"/>
                  </a:lnTo>
                  <a:lnTo>
                    <a:pt x="530" y="51"/>
                  </a:lnTo>
                  <a:lnTo>
                    <a:pt x="527" y="49"/>
                  </a:lnTo>
                  <a:lnTo>
                    <a:pt x="515" y="49"/>
                  </a:lnTo>
                  <a:lnTo>
                    <a:pt x="485" y="46"/>
                  </a:lnTo>
                  <a:lnTo>
                    <a:pt x="454" y="42"/>
                  </a:lnTo>
                  <a:lnTo>
                    <a:pt x="439" y="38"/>
                  </a:lnTo>
                  <a:lnTo>
                    <a:pt x="425" y="34"/>
                  </a:lnTo>
                  <a:lnTo>
                    <a:pt x="412" y="34"/>
                  </a:lnTo>
                  <a:lnTo>
                    <a:pt x="401" y="37"/>
                  </a:lnTo>
                  <a:lnTo>
                    <a:pt x="393" y="40"/>
                  </a:lnTo>
                  <a:lnTo>
                    <a:pt x="387" y="43"/>
                  </a:lnTo>
                  <a:lnTo>
                    <a:pt x="384" y="46"/>
                  </a:lnTo>
                  <a:lnTo>
                    <a:pt x="379" y="54"/>
                  </a:lnTo>
                  <a:lnTo>
                    <a:pt x="373" y="57"/>
                  </a:lnTo>
                  <a:lnTo>
                    <a:pt x="369" y="63"/>
                  </a:lnTo>
                  <a:lnTo>
                    <a:pt x="364" y="68"/>
                  </a:lnTo>
                  <a:lnTo>
                    <a:pt x="362" y="73"/>
                  </a:lnTo>
                  <a:lnTo>
                    <a:pt x="361" y="77"/>
                  </a:lnTo>
                  <a:lnTo>
                    <a:pt x="361" y="82"/>
                  </a:lnTo>
                  <a:lnTo>
                    <a:pt x="362" y="87"/>
                  </a:lnTo>
                  <a:lnTo>
                    <a:pt x="364" y="91"/>
                  </a:lnTo>
                  <a:lnTo>
                    <a:pt x="367" y="96"/>
                  </a:lnTo>
                  <a:lnTo>
                    <a:pt x="367" y="97"/>
                  </a:lnTo>
                  <a:lnTo>
                    <a:pt x="361" y="115"/>
                  </a:lnTo>
                  <a:lnTo>
                    <a:pt x="350" y="133"/>
                  </a:lnTo>
                  <a:close/>
                  <a:moveTo>
                    <a:pt x="389" y="202"/>
                  </a:moveTo>
                  <a:lnTo>
                    <a:pt x="389" y="195"/>
                  </a:lnTo>
                  <a:lnTo>
                    <a:pt x="389" y="192"/>
                  </a:lnTo>
                  <a:lnTo>
                    <a:pt x="407" y="192"/>
                  </a:lnTo>
                  <a:lnTo>
                    <a:pt x="406" y="192"/>
                  </a:lnTo>
                  <a:lnTo>
                    <a:pt x="389" y="20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Freeform 19"/>
            <p:cNvSpPr>
              <a:spLocks noEditPoints="1"/>
            </p:cNvSpPr>
            <p:nvPr/>
          </p:nvSpPr>
          <p:spPr bwMode="auto">
            <a:xfrm>
              <a:off x="2423" y="1713"/>
              <a:ext cx="287" cy="162"/>
            </a:xfrm>
            <a:custGeom>
              <a:avLst/>
              <a:gdLst>
                <a:gd name="T0" fmla="*/ 1 w 574"/>
                <a:gd name="T1" fmla="*/ 0 h 325"/>
                <a:gd name="T2" fmla="*/ 1 w 574"/>
                <a:gd name="T3" fmla="*/ 0 h 325"/>
                <a:gd name="T4" fmla="*/ 1 w 574"/>
                <a:gd name="T5" fmla="*/ 0 h 325"/>
                <a:gd name="T6" fmla="*/ 1 w 574"/>
                <a:gd name="T7" fmla="*/ 0 h 325"/>
                <a:gd name="T8" fmla="*/ 1 w 574"/>
                <a:gd name="T9" fmla="*/ 0 h 325"/>
                <a:gd name="T10" fmla="*/ 1 w 574"/>
                <a:gd name="T11" fmla="*/ 0 h 325"/>
                <a:gd name="T12" fmla="*/ 1 w 574"/>
                <a:gd name="T13" fmla="*/ 0 h 325"/>
                <a:gd name="T14" fmla="*/ 1 w 574"/>
                <a:gd name="T15" fmla="*/ 0 h 325"/>
                <a:gd name="T16" fmla="*/ 1 w 574"/>
                <a:gd name="T17" fmla="*/ 0 h 325"/>
                <a:gd name="T18" fmla="*/ 1 w 574"/>
                <a:gd name="T19" fmla="*/ 0 h 325"/>
                <a:gd name="T20" fmla="*/ 1 w 574"/>
                <a:gd name="T21" fmla="*/ 0 h 325"/>
                <a:gd name="T22" fmla="*/ 1 w 574"/>
                <a:gd name="T23" fmla="*/ 0 h 325"/>
                <a:gd name="T24" fmla="*/ 1 w 574"/>
                <a:gd name="T25" fmla="*/ 0 h 325"/>
                <a:gd name="T26" fmla="*/ 1 w 574"/>
                <a:gd name="T27" fmla="*/ 0 h 325"/>
                <a:gd name="T28" fmla="*/ 1 w 574"/>
                <a:gd name="T29" fmla="*/ 0 h 325"/>
                <a:gd name="T30" fmla="*/ 1 w 574"/>
                <a:gd name="T31" fmla="*/ 0 h 325"/>
                <a:gd name="T32" fmla="*/ 1 w 574"/>
                <a:gd name="T33" fmla="*/ 0 h 325"/>
                <a:gd name="T34" fmla="*/ 1 w 574"/>
                <a:gd name="T35" fmla="*/ 0 h 325"/>
                <a:gd name="T36" fmla="*/ 1 w 574"/>
                <a:gd name="T37" fmla="*/ 0 h 325"/>
                <a:gd name="T38" fmla="*/ 1 w 574"/>
                <a:gd name="T39" fmla="*/ 0 h 325"/>
                <a:gd name="T40" fmla="*/ 1 w 574"/>
                <a:gd name="T41" fmla="*/ 0 h 325"/>
                <a:gd name="T42" fmla="*/ 1 w 574"/>
                <a:gd name="T43" fmla="*/ 0 h 325"/>
                <a:gd name="T44" fmla="*/ 1 w 574"/>
                <a:gd name="T45" fmla="*/ 0 h 325"/>
                <a:gd name="T46" fmla="*/ 1 w 574"/>
                <a:gd name="T47" fmla="*/ 0 h 325"/>
                <a:gd name="T48" fmla="*/ 1 w 574"/>
                <a:gd name="T49" fmla="*/ 0 h 325"/>
                <a:gd name="T50" fmla="*/ 1 w 574"/>
                <a:gd name="T51" fmla="*/ 0 h 325"/>
                <a:gd name="T52" fmla="*/ 1 w 574"/>
                <a:gd name="T53" fmla="*/ 0 h 325"/>
                <a:gd name="T54" fmla="*/ 1 w 574"/>
                <a:gd name="T55" fmla="*/ 0 h 325"/>
                <a:gd name="T56" fmla="*/ 1 w 574"/>
                <a:gd name="T57" fmla="*/ 0 h 325"/>
                <a:gd name="T58" fmla="*/ 1 w 574"/>
                <a:gd name="T59" fmla="*/ 0 h 325"/>
                <a:gd name="T60" fmla="*/ 1 w 574"/>
                <a:gd name="T61" fmla="*/ 0 h 325"/>
                <a:gd name="T62" fmla="*/ 1 w 574"/>
                <a:gd name="T63" fmla="*/ 0 h 325"/>
                <a:gd name="T64" fmla="*/ 1 w 574"/>
                <a:gd name="T65" fmla="*/ 0 h 325"/>
                <a:gd name="T66" fmla="*/ 1 w 574"/>
                <a:gd name="T67" fmla="*/ 0 h 325"/>
                <a:gd name="T68" fmla="*/ 1 w 574"/>
                <a:gd name="T69" fmla="*/ 0 h 325"/>
                <a:gd name="T70" fmla="*/ 1 w 574"/>
                <a:gd name="T71" fmla="*/ 0 h 325"/>
                <a:gd name="T72" fmla="*/ 1 w 574"/>
                <a:gd name="T73" fmla="*/ 0 h 325"/>
                <a:gd name="T74" fmla="*/ 1 w 574"/>
                <a:gd name="T75" fmla="*/ 0 h 325"/>
                <a:gd name="T76" fmla="*/ 1 w 574"/>
                <a:gd name="T77" fmla="*/ 0 h 325"/>
                <a:gd name="T78" fmla="*/ 1 w 574"/>
                <a:gd name="T79" fmla="*/ 0 h 325"/>
                <a:gd name="T80" fmla="*/ 1 w 574"/>
                <a:gd name="T81" fmla="*/ 0 h 325"/>
                <a:gd name="T82" fmla="*/ 1 w 574"/>
                <a:gd name="T83" fmla="*/ 0 h 325"/>
                <a:gd name="T84" fmla="*/ 1 w 574"/>
                <a:gd name="T85" fmla="*/ 0 h 325"/>
                <a:gd name="T86" fmla="*/ 1 w 574"/>
                <a:gd name="T87" fmla="*/ 0 h 325"/>
                <a:gd name="T88" fmla="*/ 1 w 574"/>
                <a:gd name="T89" fmla="*/ 0 h 325"/>
                <a:gd name="T90" fmla="*/ 1 w 574"/>
                <a:gd name="T91" fmla="*/ 0 h 325"/>
                <a:gd name="T92" fmla="*/ 1 w 574"/>
                <a:gd name="T93" fmla="*/ 0 h 325"/>
                <a:gd name="T94" fmla="*/ 1 w 574"/>
                <a:gd name="T95" fmla="*/ 0 h 325"/>
                <a:gd name="T96" fmla="*/ 1 w 574"/>
                <a:gd name="T97" fmla="*/ 0 h 325"/>
                <a:gd name="T98" fmla="*/ 1 w 574"/>
                <a:gd name="T99" fmla="*/ 0 h 325"/>
                <a:gd name="T100" fmla="*/ 1 w 574"/>
                <a:gd name="T101" fmla="*/ 0 h 325"/>
                <a:gd name="T102" fmla="*/ 1 w 574"/>
                <a:gd name="T103" fmla="*/ 0 h 325"/>
                <a:gd name="T104" fmla="*/ 1 w 574"/>
                <a:gd name="T105" fmla="*/ 0 h 325"/>
                <a:gd name="T106" fmla="*/ 1 w 574"/>
                <a:gd name="T107" fmla="*/ 0 h 325"/>
                <a:gd name="T108" fmla="*/ 1 w 574"/>
                <a:gd name="T109" fmla="*/ 0 h 325"/>
                <a:gd name="T110" fmla="*/ 1 w 574"/>
                <a:gd name="T111" fmla="*/ 0 h 325"/>
                <a:gd name="T112" fmla="*/ 1 w 574"/>
                <a:gd name="T113" fmla="*/ 0 h 325"/>
                <a:gd name="T114" fmla="*/ 1 w 574"/>
                <a:gd name="T115" fmla="*/ 0 h 325"/>
                <a:gd name="T116" fmla="*/ 1 w 574"/>
                <a:gd name="T117" fmla="*/ 0 h 325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74"/>
                <a:gd name="T178" fmla="*/ 0 h 325"/>
                <a:gd name="T179" fmla="*/ 574 w 574"/>
                <a:gd name="T180" fmla="*/ 325 h 325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74" h="325">
                  <a:moveTo>
                    <a:pt x="207" y="255"/>
                  </a:moveTo>
                  <a:lnTo>
                    <a:pt x="174" y="255"/>
                  </a:lnTo>
                  <a:lnTo>
                    <a:pt x="165" y="253"/>
                  </a:lnTo>
                  <a:lnTo>
                    <a:pt x="157" y="252"/>
                  </a:lnTo>
                  <a:lnTo>
                    <a:pt x="151" y="247"/>
                  </a:lnTo>
                  <a:lnTo>
                    <a:pt x="145" y="243"/>
                  </a:lnTo>
                  <a:lnTo>
                    <a:pt x="140" y="238"/>
                  </a:lnTo>
                  <a:lnTo>
                    <a:pt x="137" y="232"/>
                  </a:lnTo>
                  <a:lnTo>
                    <a:pt x="132" y="218"/>
                  </a:lnTo>
                  <a:lnTo>
                    <a:pt x="132" y="216"/>
                  </a:lnTo>
                  <a:lnTo>
                    <a:pt x="126" y="177"/>
                  </a:lnTo>
                  <a:lnTo>
                    <a:pt x="118" y="146"/>
                  </a:lnTo>
                  <a:lnTo>
                    <a:pt x="115" y="134"/>
                  </a:lnTo>
                  <a:lnTo>
                    <a:pt x="111" y="123"/>
                  </a:lnTo>
                  <a:lnTo>
                    <a:pt x="104" y="115"/>
                  </a:lnTo>
                  <a:lnTo>
                    <a:pt x="100" y="107"/>
                  </a:lnTo>
                  <a:lnTo>
                    <a:pt x="86" y="97"/>
                  </a:lnTo>
                  <a:lnTo>
                    <a:pt x="75" y="90"/>
                  </a:lnTo>
                  <a:lnTo>
                    <a:pt x="64" y="87"/>
                  </a:lnTo>
                  <a:lnTo>
                    <a:pt x="55" y="87"/>
                  </a:lnTo>
                  <a:lnTo>
                    <a:pt x="45" y="92"/>
                  </a:lnTo>
                  <a:lnTo>
                    <a:pt x="37" y="98"/>
                  </a:lnTo>
                  <a:lnTo>
                    <a:pt x="31" y="107"/>
                  </a:lnTo>
                  <a:lnTo>
                    <a:pt x="23" y="118"/>
                  </a:lnTo>
                  <a:lnTo>
                    <a:pt x="22" y="132"/>
                  </a:lnTo>
                  <a:lnTo>
                    <a:pt x="22" y="146"/>
                  </a:lnTo>
                  <a:lnTo>
                    <a:pt x="23" y="162"/>
                  </a:lnTo>
                  <a:lnTo>
                    <a:pt x="28" y="179"/>
                  </a:lnTo>
                  <a:lnTo>
                    <a:pt x="34" y="199"/>
                  </a:lnTo>
                  <a:lnTo>
                    <a:pt x="44" y="221"/>
                  </a:lnTo>
                  <a:lnTo>
                    <a:pt x="56" y="246"/>
                  </a:lnTo>
                  <a:lnTo>
                    <a:pt x="70" y="274"/>
                  </a:lnTo>
                  <a:lnTo>
                    <a:pt x="75" y="281"/>
                  </a:lnTo>
                  <a:lnTo>
                    <a:pt x="81" y="286"/>
                  </a:lnTo>
                  <a:lnTo>
                    <a:pt x="84" y="286"/>
                  </a:lnTo>
                  <a:lnTo>
                    <a:pt x="87" y="286"/>
                  </a:lnTo>
                  <a:lnTo>
                    <a:pt x="90" y="285"/>
                  </a:lnTo>
                  <a:lnTo>
                    <a:pt x="95" y="281"/>
                  </a:lnTo>
                  <a:lnTo>
                    <a:pt x="104" y="264"/>
                  </a:lnTo>
                  <a:lnTo>
                    <a:pt x="112" y="253"/>
                  </a:lnTo>
                  <a:lnTo>
                    <a:pt x="117" y="250"/>
                  </a:lnTo>
                  <a:lnTo>
                    <a:pt x="121" y="249"/>
                  </a:lnTo>
                  <a:lnTo>
                    <a:pt x="125" y="249"/>
                  </a:lnTo>
                  <a:lnTo>
                    <a:pt x="129" y="250"/>
                  </a:lnTo>
                  <a:lnTo>
                    <a:pt x="126" y="255"/>
                  </a:lnTo>
                  <a:lnTo>
                    <a:pt x="125" y="253"/>
                  </a:lnTo>
                  <a:lnTo>
                    <a:pt x="121" y="253"/>
                  </a:lnTo>
                  <a:lnTo>
                    <a:pt x="117" y="258"/>
                  </a:lnTo>
                  <a:lnTo>
                    <a:pt x="109" y="267"/>
                  </a:lnTo>
                  <a:lnTo>
                    <a:pt x="100" y="285"/>
                  </a:lnTo>
                  <a:lnTo>
                    <a:pt x="93" y="289"/>
                  </a:lnTo>
                  <a:lnTo>
                    <a:pt x="89" y="292"/>
                  </a:lnTo>
                  <a:lnTo>
                    <a:pt x="84" y="292"/>
                  </a:lnTo>
                  <a:lnTo>
                    <a:pt x="79" y="291"/>
                  </a:lnTo>
                  <a:lnTo>
                    <a:pt x="75" y="288"/>
                  </a:lnTo>
                  <a:lnTo>
                    <a:pt x="72" y="285"/>
                  </a:lnTo>
                  <a:lnTo>
                    <a:pt x="65" y="277"/>
                  </a:lnTo>
                  <a:lnTo>
                    <a:pt x="51" y="249"/>
                  </a:lnTo>
                  <a:lnTo>
                    <a:pt x="39" y="222"/>
                  </a:lnTo>
                  <a:lnTo>
                    <a:pt x="30" y="201"/>
                  </a:lnTo>
                  <a:lnTo>
                    <a:pt x="23" y="180"/>
                  </a:lnTo>
                  <a:lnTo>
                    <a:pt x="19" y="163"/>
                  </a:lnTo>
                  <a:lnTo>
                    <a:pt x="17" y="146"/>
                  </a:lnTo>
                  <a:lnTo>
                    <a:pt x="17" y="131"/>
                  </a:lnTo>
                  <a:lnTo>
                    <a:pt x="19" y="117"/>
                  </a:lnTo>
                  <a:lnTo>
                    <a:pt x="27" y="104"/>
                  </a:lnTo>
                  <a:lnTo>
                    <a:pt x="34" y="93"/>
                  </a:lnTo>
                  <a:lnTo>
                    <a:pt x="44" y="87"/>
                  </a:lnTo>
                  <a:lnTo>
                    <a:pt x="53" y="83"/>
                  </a:lnTo>
                  <a:lnTo>
                    <a:pt x="64" y="83"/>
                  </a:lnTo>
                  <a:lnTo>
                    <a:pt x="76" y="86"/>
                  </a:lnTo>
                  <a:lnTo>
                    <a:pt x="89" y="92"/>
                  </a:lnTo>
                  <a:lnTo>
                    <a:pt x="103" y="103"/>
                  </a:lnTo>
                  <a:lnTo>
                    <a:pt x="109" y="111"/>
                  </a:lnTo>
                  <a:lnTo>
                    <a:pt x="115" y="121"/>
                  </a:lnTo>
                  <a:lnTo>
                    <a:pt x="120" y="132"/>
                  </a:lnTo>
                  <a:lnTo>
                    <a:pt x="125" y="145"/>
                  </a:lnTo>
                  <a:lnTo>
                    <a:pt x="132" y="176"/>
                  </a:lnTo>
                  <a:lnTo>
                    <a:pt x="137" y="216"/>
                  </a:lnTo>
                  <a:lnTo>
                    <a:pt x="142" y="229"/>
                  </a:lnTo>
                  <a:lnTo>
                    <a:pt x="145" y="235"/>
                  </a:lnTo>
                  <a:lnTo>
                    <a:pt x="148" y="239"/>
                  </a:lnTo>
                  <a:lnTo>
                    <a:pt x="153" y="243"/>
                  </a:lnTo>
                  <a:lnTo>
                    <a:pt x="159" y="246"/>
                  </a:lnTo>
                  <a:lnTo>
                    <a:pt x="167" y="249"/>
                  </a:lnTo>
                  <a:lnTo>
                    <a:pt x="174" y="249"/>
                  </a:lnTo>
                  <a:lnTo>
                    <a:pt x="207" y="249"/>
                  </a:lnTo>
                  <a:lnTo>
                    <a:pt x="207" y="255"/>
                  </a:lnTo>
                  <a:close/>
                  <a:moveTo>
                    <a:pt x="520" y="50"/>
                  </a:moveTo>
                  <a:lnTo>
                    <a:pt x="520" y="50"/>
                  </a:lnTo>
                  <a:lnTo>
                    <a:pt x="495" y="50"/>
                  </a:lnTo>
                  <a:lnTo>
                    <a:pt x="470" y="47"/>
                  </a:lnTo>
                  <a:lnTo>
                    <a:pt x="443" y="42"/>
                  </a:lnTo>
                  <a:lnTo>
                    <a:pt x="431" y="39"/>
                  </a:lnTo>
                  <a:lnTo>
                    <a:pt x="417" y="34"/>
                  </a:lnTo>
                  <a:lnTo>
                    <a:pt x="406" y="36"/>
                  </a:lnTo>
                  <a:lnTo>
                    <a:pt x="394" y="39"/>
                  </a:lnTo>
                  <a:lnTo>
                    <a:pt x="389" y="41"/>
                  </a:lnTo>
                  <a:lnTo>
                    <a:pt x="384" y="44"/>
                  </a:lnTo>
                  <a:lnTo>
                    <a:pt x="381" y="48"/>
                  </a:lnTo>
                  <a:lnTo>
                    <a:pt x="378" y="53"/>
                  </a:lnTo>
                  <a:lnTo>
                    <a:pt x="370" y="58"/>
                  </a:lnTo>
                  <a:lnTo>
                    <a:pt x="366" y="62"/>
                  </a:lnTo>
                  <a:lnTo>
                    <a:pt x="363" y="67"/>
                  </a:lnTo>
                  <a:lnTo>
                    <a:pt x="361" y="72"/>
                  </a:lnTo>
                  <a:lnTo>
                    <a:pt x="361" y="78"/>
                  </a:lnTo>
                  <a:lnTo>
                    <a:pt x="361" y="83"/>
                  </a:lnTo>
                  <a:lnTo>
                    <a:pt x="364" y="87"/>
                  </a:lnTo>
                  <a:lnTo>
                    <a:pt x="369" y="93"/>
                  </a:lnTo>
                  <a:lnTo>
                    <a:pt x="426" y="112"/>
                  </a:lnTo>
                  <a:lnTo>
                    <a:pt x="437" y="140"/>
                  </a:lnTo>
                  <a:lnTo>
                    <a:pt x="450" y="168"/>
                  </a:lnTo>
                  <a:lnTo>
                    <a:pt x="462" y="196"/>
                  </a:lnTo>
                  <a:lnTo>
                    <a:pt x="479" y="221"/>
                  </a:lnTo>
                  <a:lnTo>
                    <a:pt x="481" y="227"/>
                  </a:lnTo>
                  <a:lnTo>
                    <a:pt x="482" y="232"/>
                  </a:lnTo>
                  <a:lnTo>
                    <a:pt x="482" y="246"/>
                  </a:lnTo>
                  <a:lnTo>
                    <a:pt x="481" y="260"/>
                  </a:lnTo>
                  <a:lnTo>
                    <a:pt x="482" y="274"/>
                  </a:lnTo>
                  <a:lnTo>
                    <a:pt x="457" y="305"/>
                  </a:lnTo>
                  <a:lnTo>
                    <a:pt x="459" y="308"/>
                  </a:lnTo>
                  <a:lnTo>
                    <a:pt x="462" y="309"/>
                  </a:lnTo>
                  <a:lnTo>
                    <a:pt x="467" y="311"/>
                  </a:lnTo>
                  <a:lnTo>
                    <a:pt x="478" y="311"/>
                  </a:lnTo>
                  <a:lnTo>
                    <a:pt x="496" y="305"/>
                  </a:lnTo>
                  <a:lnTo>
                    <a:pt x="512" y="300"/>
                  </a:lnTo>
                  <a:lnTo>
                    <a:pt x="526" y="294"/>
                  </a:lnTo>
                  <a:lnTo>
                    <a:pt x="537" y="288"/>
                  </a:lnTo>
                  <a:lnTo>
                    <a:pt x="548" y="280"/>
                  </a:lnTo>
                  <a:lnTo>
                    <a:pt x="555" y="274"/>
                  </a:lnTo>
                  <a:lnTo>
                    <a:pt x="563" y="264"/>
                  </a:lnTo>
                  <a:lnTo>
                    <a:pt x="571" y="257"/>
                  </a:lnTo>
                  <a:lnTo>
                    <a:pt x="574" y="236"/>
                  </a:lnTo>
                  <a:lnTo>
                    <a:pt x="573" y="216"/>
                  </a:lnTo>
                  <a:lnTo>
                    <a:pt x="569" y="198"/>
                  </a:lnTo>
                  <a:lnTo>
                    <a:pt x="565" y="179"/>
                  </a:lnTo>
                  <a:lnTo>
                    <a:pt x="560" y="170"/>
                  </a:lnTo>
                  <a:lnTo>
                    <a:pt x="555" y="159"/>
                  </a:lnTo>
                  <a:lnTo>
                    <a:pt x="552" y="149"/>
                  </a:lnTo>
                  <a:lnTo>
                    <a:pt x="549" y="138"/>
                  </a:lnTo>
                  <a:lnTo>
                    <a:pt x="549" y="114"/>
                  </a:lnTo>
                  <a:lnTo>
                    <a:pt x="549" y="89"/>
                  </a:lnTo>
                  <a:lnTo>
                    <a:pt x="546" y="78"/>
                  </a:lnTo>
                  <a:lnTo>
                    <a:pt x="538" y="67"/>
                  </a:lnTo>
                  <a:lnTo>
                    <a:pt x="531" y="58"/>
                  </a:lnTo>
                  <a:lnTo>
                    <a:pt x="520" y="50"/>
                  </a:lnTo>
                  <a:close/>
                  <a:moveTo>
                    <a:pt x="350" y="140"/>
                  </a:moveTo>
                  <a:lnTo>
                    <a:pt x="350" y="140"/>
                  </a:lnTo>
                  <a:lnTo>
                    <a:pt x="347" y="137"/>
                  </a:lnTo>
                  <a:lnTo>
                    <a:pt x="342" y="134"/>
                  </a:lnTo>
                  <a:lnTo>
                    <a:pt x="336" y="132"/>
                  </a:lnTo>
                  <a:lnTo>
                    <a:pt x="330" y="132"/>
                  </a:lnTo>
                  <a:lnTo>
                    <a:pt x="317" y="134"/>
                  </a:lnTo>
                  <a:lnTo>
                    <a:pt x="311" y="135"/>
                  </a:lnTo>
                  <a:lnTo>
                    <a:pt x="307" y="138"/>
                  </a:lnTo>
                  <a:lnTo>
                    <a:pt x="317" y="149"/>
                  </a:lnTo>
                  <a:lnTo>
                    <a:pt x="327" y="162"/>
                  </a:lnTo>
                  <a:lnTo>
                    <a:pt x="335" y="174"/>
                  </a:lnTo>
                  <a:lnTo>
                    <a:pt x="339" y="190"/>
                  </a:lnTo>
                  <a:lnTo>
                    <a:pt x="335" y="191"/>
                  </a:lnTo>
                  <a:lnTo>
                    <a:pt x="330" y="176"/>
                  </a:lnTo>
                  <a:lnTo>
                    <a:pt x="322" y="165"/>
                  </a:lnTo>
                  <a:lnTo>
                    <a:pt x="313" y="152"/>
                  </a:lnTo>
                  <a:lnTo>
                    <a:pt x="300" y="138"/>
                  </a:lnTo>
                  <a:lnTo>
                    <a:pt x="279" y="137"/>
                  </a:lnTo>
                  <a:lnTo>
                    <a:pt x="269" y="138"/>
                  </a:lnTo>
                  <a:lnTo>
                    <a:pt x="261" y="140"/>
                  </a:lnTo>
                  <a:lnTo>
                    <a:pt x="255" y="142"/>
                  </a:lnTo>
                  <a:lnTo>
                    <a:pt x="249" y="145"/>
                  </a:lnTo>
                  <a:lnTo>
                    <a:pt x="243" y="149"/>
                  </a:lnTo>
                  <a:lnTo>
                    <a:pt x="240" y="154"/>
                  </a:lnTo>
                  <a:lnTo>
                    <a:pt x="235" y="159"/>
                  </a:lnTo>
                  <a:lnTo>
                    <a:pt x="232" y="165"/>
                  </a:lnTo>
                  <a:lnTo>
                    <a:pt x="229" y="177"/>
                  </a:lnTo>
                  <a:lnTo>
                    <a:pt x="229" y="191"/>
                  </a:lnTo>
                  <a:lnTo>
                    <a:pt x="229" y="207"/>
                  </a:lnTo>
                  <a:lnTo>
                    <a:pt x="238" y="239"/>
                  </a:lnTo>
                  <a:lnTo>
                    <a:pt x="235" y="253"/>
                  </a:lnTo>
                  <a:lnTo>
                    <a:pt x="233" y="260"/>
                  </a:lnTo>
                  <a:lnTo>
                    <a:pt x="233" y="267"/>
                  </a:lnTo>
                  <a:lnTo>
                    <a:pt x="237" y="274"/>
                  </a:lnTo>
                  <a:lnTo>
                    <a:pt x="241" y="281"/>
                  </a:lnTo>
                  <a:lnTo>
                    <a:pt x="251" y="289"/>
                  </a:lnTo>
                  <a:lnTo>
                    <a:pt x="263" y="299"/>
                  </a:lnTo>
                  <a:lnTo>
                    <a:pt x="272" y="300"/>
                  </a:lnTo>
                  <a:lnTo>
                    <a:pt x="280" y="300"/>
                  </a:lnTo>
                  <a:lnTo>
                    <a:pt x="286" y="299"/>
                  </a:lnTo>
                  <a:lnTo>
                    <a:pt x="288" y="297"/>
                  </a:lnTo>
                  <a:lnTo>
                    <a:pt x="289" y="294"/>
                  </a:lnTo>
                  <a:lnTo>
                    <a:pt x="283" y="291"/>
                  </a:lnTo>
                  <a:lnTo>
                    <a:pt x="280" y="286"/>
                  </a:lnTo>
                  <a:lnTo>
                    <a:pt x="280" y="281"/>
                  </a:lnTo>
                  <a:lnTo>
                    <a:pt x="280" y="277"/>
                  </a:lnTo>
                  <a:lnTo>
                    <a:pt x="282" y="272"/>
                  </a:lnTo>
                  <a:lnTo>
                    <a:pt x="285" y="269"/>
                  </a:lnTo>
                  <a:lnTo>
                    <a:pt x="289" y="266"/>
                  </a:lnTo>
                  <a:lnTo>
                    <a:pt x="294" y="264"/>
                  </a:lnTo>
                  <a:lnTo>
                    <a:pt x="297" y="246"/>
                  </a:lnTo>
                  <a:lnTo>
                    <a:pt x="300" y="229"/>
                  </a:lnTo>
                  <a:lnTo>
                    <a:pt x="300" y="216"/>
                  </a:lnTo>
                  <a:lnTo>
                    <a:pt x="300" y="207"/>
                  </a:lnTo>
                  <a:lnTo>
                    <a:pt x="299" y="199"/>
                  </a:lnTo>
                  <a:lnTo>
                    <a:pt x="296" y="193"/>
                  </a:lnTo>
                  <a:lnTo>
                    <a:pt x="291" y="187"/>
                  </a:lnTo>
                  <a:lnTo>
                    <a:pt x="288" y="182"/>
                  </a:lnTo>
                  <a:lnTo>
                    <a:pt x="279" y="174"/>
                  </a:lnTo>
                  <a:lnTo>
                    <a:pt x="275" y="173"/>
                  </a:lnTo>
                  <a:lnTo>
                    <a:pt x="279" y="168"/>
                  </a:lnTo>
                  <a:lnTo>
                    <a:pt x="282" y="171"/>
                  </a:lnTo>
                  <a:lnTo>
                    <a:pt x="291" y="179"/>
                  </a:lnTo>
                  <a:lnTo>
                    <a:pt x="296" y="184"/>
                  </a:lnTo>
                  <a:lnTo>
                    <a:pt x="300" y="190"/>
                  </a:lnTo>
                  <a:lnTo>
                    <a:pt x="303" y="198"/>
                  </a:lnTo>
                  <a:lnTo>
                    <a:pt x="305" y="205"/>
                  </a:lnTo>
                  <a:lnTo>
                    <a:pt x="307" y="216"/>
                  </a:lnTo>
                  <a:lnTo>
                    <a:pt x="305" y="229"/>
                  </a:lnTo>
                  <a:lnTo>
                    <a:pt x="302" y="247"/>
                  </a:lnTo>
                  <a:lnTo>
                    <a:pt x="299" y="264"/>
                  </a:lnTo>
                  <a:lnTo>
                    <a:pt x="297" y="264"/>
                  </a:lnTo>
                  <a:lnTo>
                    <a:pt x="311" y="267"/>
                  </a:lnTo>
                  <a:lnTo>
                    <a:pt x="327" y="272"/>
                  </a:lnTo>
                  <a:lnTo>
                    <a:pt x="342" y="271"/>
                  </a:lnTo>
                  <a:lnTo>
                    <a:pt x="355" y="266"/>
                  </a:lnTo>
                  <a:lnTo>
                    <a:pt x="363" y="261"/>
                  </a:lnTo>
                  <a:lnTo>
                    <a:pt x="369" y="257"/>
                  </a:lnTo>
                  <a:lnTo>
                    <a:pt x="373" y="235"/>
                  </a:lnTo>
                  <a:lnTo>
                    <a:pt x="377" y="216"/>
                  </a:lnTo>
                  <a:lnTo>
                    <a:pt x="378" y="199"/>
                  </a:lnTo>
                  <a:lnTo>
                    <a:pt x="377" y="184"/>
                  </a:lnTo>
                  <a:lnTo>
                    <a:pt x="373" y="171"/>
                  </a:lnTo>
                  <a:lnTo>
                    <a:pt x="367" y="159"/>
                  </a:lnTo>
                  <a:lnTo>
                    <a:pt x="359" y="148"/>
                  </a:lnTo>
                  <a:lnTo>
                    <a:pt x="350" y="140"/>
                  </a:lnTo>
                  <a:close/>
                  <a:moveTo>
                    <a:pt x="293" y="297"/>
                  </a:moveTo>
                  <a:lnTo>
                    <a:pt x="293" y="297"/>
                  </a:lnTo>
                  <a:lnTo>
                    <a:pt x="308" y="299"/>
                  </a:lnTo>
                  <a:lnTo>
                    <a:pt x="324" y="299"/>
                  </a:lnTo>
                  <a:lnTo>
                    <a:pt x="336" y="297"/>
                  </a:lnTo>
                  <a:lnTo>
                    <a:pt x="349" y="294"/>
                  </a:lnTo>
                  <a:lnTo>
                    <a:pt x="359" y="289"/>
                  </a:lnTo>
                  <a:lnTo>
                    <a:pt x="370" y="285"/>
                  </a:lnTo>
                  <a:lnTo>
                    <a:pt x="381" y="278"/>
                  </a:lnTo>
                  <a:lnTo>
                    <a:pt x="391" y="272"/>
                  </a:lnTo>
                  <a:lnTo>
                    <a:pt x="375" y="253"/>
                  </a:lnTo>
                  <a:lnTo>
                    <a:pt x="373" y="260"/>
                  </a:lnTo>
                  <a:lnTo>
                    <a:pt x="370" y="263"/>
                  </a:lnTo>
                  <a:lnTo>
                    <a:pt x="359" y="269"/>
                  </a:lnTo>
                  <a:lnTo>
                    <a:pt x="349" y="274"/>
                  </a:lnTo>
                  <a:lnTo>
                    <a:pt x="341" y="275"/>
                  </a:lnTo>
                  <a:lnTo>
                    <a:pt x="331" y="277"/>
                  </a:lnTo>
                  <a:lnTo>
                    <a:pt x="327" y="277"/>
                  </a:lnTo>
                  <a:lnTo>
                    <a:pt x="324" y="275"/>
                  </a:lnTo>
                  <a:lnTo>
                    <a:pt x="294" y="269"/>
                  </a:lnTo>
                  <a:lnTo>
                    <a:pt x="291" y="271"/>
                  </a:lnTo>
                  <a:lnTo>
                    <a:pt x="288" y="274"/>
                  </a:lnTo>
                  <a:lnTo>
                    <a:pt x="286" y="277"/>
                  </a:lnTo>
                  <a:lnTo>
                    <a:pt x="285" y="281"/>
                  </a:lnTo>
                  <a:lnTo>
                    <a:pt x="286" y="285"/>
                  </a:lnTo>
                  <a:lnTo>
                    <a:pt x="288" y="288"/>
                  </a:lnTo>
                  <a:lnTo>
                    <a:pt x="296" y="291"/>
                  </a:lnTo>
                  <a:lnTo>
                    <a:pt x="294" y="297"/>
                  </a:lnTo>
                  <a:lnTo>
                    <a:pt x="293" y="297"/>
                  </a:lnTo>
                  <a:close/>
                  <a:moveTo>
                    <a:pt x="230" y="59"/>
                  </a:moveTo>
                  <a:lnTo>
                    <a:pt x="230" y="59"/>
                  </a:lnTo>
                  <a:lnTo>
                    <a:pt x="224" y="45"/>
                  </a:lnTo>
                  <a:lnTo>
                    <a:pt x="216" y="33"/>
                  </a:lnTo>
                  <a:lnTo>
                    <a:pt x="209" y="22"/>
                  </a:lnTo>
                  <a:lnTo>
                    <a:pt x="201" y="14"/>
                  </a:lnTo>
                  <a:lnTo>
                    <a:pt x="191" y="8"/>
                  </a:lnTo>
                  <a:lnTo>
                    <a:pt x="182" y="3"/>
                  </a:lnTo>
                  <a:lnTo>
                    <a:pt x="173" y="2"/>
                  </a:lnTo>
                  <a:lnTo>
                    <a:pt x="163" y="0"/>
                  </a:lnTo>
                  <a:lnTo>
                    <a:pt x="154" y="0"/>
                  </a:lnTo>
                  <a:lnTo>
                    <a:pt x="145" y="3"/>
                  </a:lnTo>
                  <a:lnTo>
                    <a:pt x="137" y="6"/>
                  </a:lnTo>
                  <a:lnTo>
                    <a:pt x="128" y="11"/>
                  </a:lnTo>
                  <a:lnTo>
                    <a:pt x="120" y="17"/>
                  </a:lnTo>
                  <a:lnTo>
                    <a:pt x="112" y="25"/>
                  </a:lnTo>
                  <a:lnTo>
                    <a:pt x="104" y="33"/>
                  </a:lnTo>
                  <a:lnTo>
                    <a:pt x="98" y="42"/>
                  </a:lnTo>
                  <a:lnTo>
                    <a:pt x="87" y="47"/>
                  </a:lnTo>
                  <a:lnTo>
                    <a:pt x="79" y="53"/>
                  </a:lnTo>
                  <a:lnTo>
                    <a:pt x="70" y="59"/>
                  </a:lnTo>
                  <a:lnTo>
                    <a:pt x="59" y="64"/>
                  </a:lnTo>
                  <a:lnTo>
                    <a:pt x="45" y="73"/>
                  </a:lnTo>
                  <a:lnTo>
                    <a:pt x="31" y="83"/>
                  </a:lnTo>
                  <a:lnTo>
                    <a:pt x="20" y="92"/>
                  </a:lnTo>
                  <a:lnTo>
                    <a:pt x="13" y="103"/>
                  </a:lnTo>
                  <a:lnTo>
                    <a:pt x="6" y="114"/>
                  </a:lnTo>
                  <a:lnTo>
                    <a:pt x="2" y="126"/>
                  </a:lnTo>
                  <a:lnTo>
                    <a:pt x="0" y="140"/>
                  </a:lnTo>
                  <a:lnTo>
                    <a:pt x="0" y="154"/>
                  </a:lnTo>
                  <a:lnTo>
                    <a:pt x="13" y="185"/>
                  </a:lnTo>
                  <a:lnTo>
                    <a:pt x="23" y="216"/>
                  </a:lnTo>
                  <a:lnTo>
                    <a:pt x="36" y="247"/>
                  </a:lnTo>
                  <a:lnTo>
                    <a:pt x="44" y="261"/>
                  </a:lnTo>
                  <a:lnTo>
                    <a:pt x="51" y="278"/>
                  </a:lnTo>
                  <a:lnTo>
                    <a:pt x="64" y="299"/>
                  </a:lnTo>
                  <a:lnTo>
                    <a:pt x="70" y="308"/>
                  </a:lnTo>
                  <a:lnTo>
                    <a:pt x="78" y="316"/>
                  </a:lnTo>
                  <a:lnTo>
                    <a:pt x="87" y="322"/>
                  </a:lnTo>
                  <a:lnTo>
                    <a:pt x="97" y="325"/>
                  </a:lnTo>
                  <a:lnTo>
                    <a:pt x="107" y="325"/>
                  </a:lnTo>
                  <a:lnTo>
                    <a:pt x="120" y="322"/>
                  </a:lnTo>
                  <a:lnTo>
                    <a:pt x="149" y="294"/>
                  </a:lnTo>
                  <a:lnTo>
                    <a:pt x="179" y="266"/>
                  </a:lnTo>
                  <a:lnTo>
                    <a:pt x="185" y="263"/>
                  </a:lnTo>
                  <a:lnTo>
                    <a:pt x="190" y="260"/>
                  </a:lnTo>
                  <a:lnTo>
                    <a:pt x="202" y="258"/>
                  </a:lnTo>
                  <a:lnTo>
                    <a:pt x="215" y="257"/>
                  </a:lnTo>
                  <a:lnTo>
                    <a:pt x="229" y="258"/>
                  </a:lnTo>
                  <a:lnTo>
                    <a:pt x="232" y="244"/>
                  </a:lnTo>
                  <a:lnTo>
                    <a:pt x="233" y="239"/>
                  </a:lnTo>
                  <a:lnTo>
                    <a:pt x="230" y="227"/>
                  </a:lnTo>
                  <a:lnTo>
                    <a:pt x="213" y="224"/>
                  </a:lnTo>
                  <a:lnTo>
                    <a:pt x="198" y="221"/>
                  </a:lnTo>
                  <a:lnTo>
                    <a:pt x="160" y="218"/>
                  </a:lnTo>
                  <a:lnTo>
                    <a:pt x="160" y="212"/>
                  </a:lnTo>
                  <a:lnTo>
                    <a:pt x="198" y="216"/>
                  </a:lnTo>
                  <a:lnTo>
                    <a:pt x="229" y="221"/>
                  </a:lnTo>
                  <a:lnTo>
                    <a:pt x="224" y="210"/>
                  </a:lnTo>
                  <a:lnTo>
                    <a:pt x="224" y="202"/>
                  </a:lnTo>
                  <a:lnTo>
                    <a:pt x="205" y="191"/>
                  </a:lnTo>
                  <a:lnTo>
                    <a:pt x="187" y="182"/>
                  </a:lnTo>
                  <a:lnTo>
                    <a:pt x="165" y="174"/>
                  </a:lnTo>
                  <a:lnTo>
                    <a:pt x="142" y="170"/>
                  </a:lnTo>
                  <a:lnTo>
                    <a:pt x="143" y="165"/>
                  </a:lnTo>
                  <a:lnTo>
                    <a:pt x="167" y="170"/>
                  </a:lnTo>
                  <a:lnTo>
                    <a:pt x="188" y="177"/>
                  </a:lnTo>
                  <a:lnTo>
                    <a:pt x="205" y="187"/>
                  </a:lnTo>
                  <a:lnTo>
                    <a:pt x="223" y="196"/>
                  </a:lnTo>
                  <a:lnTo>
                    <a:pt x="223" y="194"/>
                  </a:lnTo>
                  <a:lnTo>
                    <a:pt x="223" y="187"/>
                  </a:lnTo>
                  <a:lnTo>
                    <a:pt x="223" y="179"/>
                  </a:lnTo>
                  <a:lnTo>
                    <a:pt x="224" y="173"/>
                  </a:lnTo>
                  <a:lnTo>
                    <a:pt x="210" y="163"/>
                  </a:lnTo>
                  <a:lnTo>
                    <a:pt x="199" y="157"/>
                  </a:lnTo>
                  <a:lnTo>
                    <a:pt x="185" y="152"/>
                  </a:lnTo>
                  <a:lnTo>
                    <a:pt x="176" y="148"/>
                  </a:lnTo>
                  <a:lnTo>
                    <a:pt x="170" y="143"/>
                  </a:lnTo>
                  <a:lnTo>
                    <a:pt x="163" y="138"/>
                  </a:lnTo>
                  <a:lnTo>
                    <a:pt x="157" y="134"/>
                  </a:lnTo>
                  <a:lnTo>
                    <a:pt x="151" y="123"/>
                  </a:lnTo>
                  <a:lnTo>
                    <a:pt x="148" y="112"/>
                  </a:lnTo>
                  <a:lnTo>
                    <a:pt x="153" y="111"/>
                  </a:lnTo>
                  <a:lnTo>
                    <a:pt x="156" y="121"/>
                  </a:lnTo>
                  <a:lnTo>
                    <a:pt x="162" y="131"/>
                  </a:lnTo>
                  <a:lnTo>
                    <a:pt x="167" y="134"/>
                  </a:lnTo>
                  <a:lnTo>
                    <a:pt x="173" y="138"/>
                  </a:lnTo>
                  <a:lnTo>
                    <a:pt x="179" y="143"/>
                  </a:lnTo>
                  <a:lnTo>
                    <a:pt x="188" y="146"/>
                  </a:lnTo>
                  <a:lnTo>
                    <a:pt x="201" y="152"/>
                  </a:lnTo>
                  <a:lnTo>
                    <a:pt x="212" y="159"/>
                  </a:lnTo>
                  <a:lnTo>
                    <a:pt x="226" y="166"/>
                  </a:lnTo>
                  <a:lnTo>
                    <a:pt x="227" y="165"/>
                  </a:lnTo>
                  <a:lnTo>
                    <a:pt x="227" y="162"/>
                  </a:lnTo>
                  <a:lnTo>
                    <a:pt x="230" y="159"/>
                  </a:lnTo>
                  <a:lnTo>
                    <a:pt x="232" y="156"/>
                  </a:lnTo>
                  <a:lnTo>
                    <a:pt x="213" y="146"/>
                  </a:lnTo>
                  <a:lnTo>
                    <a:pt x="207" y="140"/>
                  </a:lnTo>
                  <a:lnTo>
                    <a:pt x="201" y="135"/>
                  </a:lnTo>
                  <a:lnTo>
                    <a:pt x="195" y="128"/>
                  </a:lnTo>
                  <a:lnTo>
                    <a:pt x="190" y="120"/>
                  </a:lnTo>
                  <a:lnTo>
                    <a:pt x="187" y="112"/>
                  </a:lnTo>
                  <a:lnTo>
                    <a:pt x="185" y="103"/>
                  </a:lnTo>
                  <a:lnTo>
                    <a:pt x="190" y="101"/>
                  </a:lnTo>
                  <a:lnTo>
                    <a:pt x="191" y="111"/>
                  </a:lnTo>
                  <a:lnTo>
                    <a:pt x="195" y="118"/>
                  </a:lnTo>
                  <a:lnTo>
                    <a:pt x="199" y="125"/>
                  </a:lnTo>
                  <a:lnTo>
                    <a:pt x="204" y="131"/>
                  </a:lnTo>
                  <a:lnTo>
                    <a:pt x="210" y="137"/>
                  </a:lnTo>
                  <a:lnTo>
                    <a:pt x="218" y="142"/>
                  </a:lnTo>
                  <a:lnTo>
                    <a:pt x="235" y="151"/>
                  </a:lnTo>
                  <a:lnTo>
                    <a:pt x="235" y="149"/>
                  </a:lnTo>
                  <a:lnTo>
                    <a:pt x="238" y="146"/>
                  </a:lnTo>
                  <a:lnTo>
                    <a:pt x="241" y="145"/>
                  </a:lnTo>
                  <a:lnTo>
                    <a:pt x="243" y="143"/>
                  </a:lnTo>
                  <a:lnTo>
                    <a:pt x="238" y="134"/>
                  </a:lnTo>
                  <a:lnTo>
                    <a:pt x="237" y="123"/>
                  </a:lnTo>
                  <a:lnTo>
                    <a:pt x="235" y="112"/>
                  </a:lnTo>
                  <a:lnTo>
                    <a:pt x="235" y="101"/>
                  </a:lnTo>
                  <a:lnTo>
                    <a:pt x="235" y="79"/>
                  </a:lnTo>
                  <a:lnTo>
                    <a:pt x="233" y="69"/>
                  </a:lnTo>
                  <a:lnTo>
                    <a:pt x="230" y="59"/>
                  </a:lnTo>
                  <a:close/>
                  <a:moveTo>
                    <a:pt x="453" y="188"/>
                  </a:moveTo>
                  <a:lnTo>
                    <a:pt x="453" y="188"/>
                  </a:lnTo>
                  <a:lnTo>
                    <a:pt x="450" y="201"/>
                  </a:lnTo>
                  <a:lnTo>
                    <a:pt x="445" y="210"/>
                  </a:lnTo>
                  <a:lnTo>
                    <a:pt x="461" y="221"/>
                  </a:lnTo>
                  <a:lnTo>
                    <a:pt x="476" y="232"/>
                  </a:lnTo>
                  <a:lnTo>
                    <a:pt x="475" y="224"/>
                  </a:lnTo>
                  <a:lnTo>
                    <a:pt x="461" y="201"/>
                  </a:lnTo>
                  <a:lnTo>
                    <a:pt x="453" y="188"/>
                  </a:lnTo>
                  <a:close/>
                  <a:moveTo>
                    <a:pt x="366" y="98"/>
                  </a:moveTo>
                  <a:lnTo>
                    <a:pt x="359" y="112"/>
                  </a:lnTo>
                  <a:lnTo>
                    <a:pt x="350" y="132"/>
                  </a:lnTo>
                  <a:lnTo>
                    <a:pt x="353" y="135"/>
                  </a:lnTo>
                  <a:lnTo>
                    <a:pt x="358" y="140"/>
                  </a:lnTo>
                  <a:lnTo>
                    <a:pt x="364" y="145"/>
                  </a:lnTo>
                  <a:lnTo>
                    <a:pt x="369" y="149"/>
                  </a:lnTo>
                  <a:lnTo>
                    <a:pt x="372" y="156"/>
                  </a:lnTo>
                  <a:lnTo>
                    <a:pt x="375" y="162"/>
                  </a:lnTo>
                  <a:lnTo>
                    <a:pt x="378" y="168"/>
                  </a:lnTo>
                  <a:lnTo>
                    <a:pt x="380" y="176"/>
                  </a:lnTo>
                  <a:lnTo>
                    <a:pt x="381" y="182"/>
                  </a:lnTo>
                  <a:lnTo>
                    <a:pt x="450" y="182"/>
                  </a:lnTo>
                  <a:lnTo>
                    <a:pt x="443" y="171"/>
                  </a:lnTo>
                  <a:lnTo>
                    <a:pt x="433" y="143"/>
                  </a:lnTo>
                  <a:lnTo>
                    <a:pt x="422" y="117"/>
                  </a:lnTo>
                  <a:lnTo>
                    <a:pt x="366" y="98"/>
                  </a:lnTo>
                  <a:close/>
                  <a:moveTo>
                    <a:pt x="414" y="188"/>
                  </a:moveTo>
                  <a:lnTo>
                    <a:pt x="414" y="188"/>
                  </a:lnTo>
                  <a:lnTo>
                    <a:pt x="398" y="196"/>
                  </a:lnTo>
                  <a:lnTo>
                    <a:pt x="383" y="204"/>
                  </a:lnTo>
                  <a:lnTo>
                    <a:pt x="383" y="212"/>
                  </a:lnTo>
                  <a:lnTo>
                    <a:pt x="383" y="218"/>
                  </a:lnTo>
                  <a:lnTo>
                    <a:pt x="384" y="218"/>
                  </a:lnTo>
                  <a:lnTo>
                    <a:pt x="401" y="218"/>
                  </a:lnTo>
                  <a:lnTo>
                    <a:pt x="405" y="218"/>
                  </a:lnTo>
                  <a:lnTo>
                    <a:pt x="426" y="207"/>
                  </a:lnTo>
                  <a:lnTo>
                    <a:pt x="431" y="202"/>
                  </a:lnTo>
                  <a:lnTo>
                    <a:pt x="433" y="202"/>
                  </a:lnTo>
                  <a:lnTo>
                    <a:pt x="436" y="204"/>
                  </a:lnTo>
                  <a:lnTo>
                    <a:pt x="443" y="201"/>
                  </a:lnTo>
                  <a:lnTo>
                    <a:pt x="447" y="194"/>
                  </a:lnTo>
                  <a:lnTo>
                    <a:pt x="448" y="188"/>
                  </a:lnTo>
                  <a:lnTo>
                    <a:pt x="414" y="188"/>
                  </a:lnTo>
                  <a:close/>
                  <a:moveTo>
                    <a:pt x="476" y="238"/>
                  </a:moveTo>
                  <a:lnTo>
                    <a:pt x="476" y="238"/>
                  </a:lnTo>
                  <a:lnTo>
                    <a:pt x="433" y="208"/>
                  </a:lnTo>
                  <a:lnTo>
                    <a:pt x="428" y="213"/>
                  </a:lnTo>
                  <a:lnTo>
                    <a:pt x="422" y="218"/>
                  </a:lnTo>
                  <a:lnTo>
                    <a:pt x="417" y="221"/>
                  </a:lnTo>
                  <a:lnTo>
                    <a:pt x="411" y="222"/>
                  </a:lnTo>
                  <a:lnTo>
                    <a:pt x="397" y="224"/>
                  </a:lnTo>
                  <a:lnTo>
                    <a:pt x="381" y="222"/>
                  </a:lnTo>
                  <a:lnTo>
                    <a:pt x="381" y="227"/>
                  </a:lnTo>
                  <a:lnTo>
                    <a:pt x="378" y="241"/>
                  </a:lnTo>
                  <a:lnTo>
                    <a:pt x="377" y="247"/>
                  </a:lnTo>
                  <a:lnTo>
                    <a:pt x="398" y="274"/>
                  </a:lnTo>
                  <a:lnTo>
                    <a:pt x="397" y="275"/>
                  </a:lnTo>
                  <a:lnTo>
                    <a:pt x="411" y="286"/>
                  </a:lnTo>
                  <a:lnTo>
                    <a:pt x="425" y="297"/>
                  </a:lnTo>
                  <a:lnTo>
                    <a:pt x="439" y="303"/>
                  </a:lnTo>
                  <a:lnTo>
                    <a:pt x="445" y="306"/>
                  </a:lnTo>
                  <a:lnTo>
                    <a:pt x="453" y="308"/>
                  </a:lnTo>
                  <a:lnTo>
                    <a:pt x="451" y="306"/>
                  </a:lnTo>
                  <a:lnTo>
                    <a:pt x="476" y="272"/>
                  </a:lnTo>
                  <a:lnTo>
                    <a:pt x="476" y="257"/>
                  </a:lnTo>
                  <a:lnTo>
                    <a:pt x="476" y="239"/>
                  </a:lnTo>
                  <a:lnTo>
                    <a:pt x="476" y="238"/>
                  </a:lnTo>
                  <a:close/>
                </a:path>
              </a:pathLst>
            </a:custGeom>
            <a:solidFill>
              <a:srgbClr val="0480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Freeform 20"/>
            <p:cNvSpPr>
              <a:spLocks noEditPoints="1"/>
            </p:cNvSpPr>
            <p:nvPr/>
          </p:nvSpPr>
          <p:spPr bwMode="auto">
            <a:xfrm>
              <a:off x="2432" y="1844"/>
              <a:ext cx="283" cy="91"/>
            </a:xfrm>
            <a:custGeom>
              <a:avLst/>
              <a:gdLst>
                <a:gd name="T0" fmla="*/ 1 w 566"/>
                <a:gd name="T1" fmla="*/ 0 h 182"/>
                <a:gd name="T2" fmla="*/ 1 w 566"/>
                <a:gd name="T3" fmla="*/ 1 h 182"/>
                <a:gd name="T4" fmla="*/ 1 w 566"/>
                <a:gd name="T5" fmla="*/ 1 h 182"/>
                <a:gd name="T6" fmla="*/ 1 w 566"/>
                <a:gd name="T7" fmla="*/ 1 h 182"/>
                <a:gd name="T8" fmla="*/ 1 w 566"/>
                <a:gd name="T9" fmla="*/ 1 h 182"/>
                <a:gd name="T10" fmla="*/ 1 w 566"/>
                <a:gd name="T11" fmla="*/ 1 h 182"/>
                <a:gd name="T12" fmla="*/ 1 w 566"/>
                <a:gd name="T13" fmla="*/ 1 h 182"/>
                <a:gd name="T14" fmla="*/ 0 w 566"/>
                <a:gd name="T15" fmla="*/ 1 h 182"/>
                <a:gd name="T16" fmla="*/ 1 w 566"/>
                <a:gd name="T17" fmla="*/ 1 h 182"/>
                <a:gd name="T18" fmla="*/ 1 w 566"/>
                <a:gd name="T19" fmla="*/ 1 h 182"/>
                <a:gd name="T20" fmla="*/ 1 w 566"/>
                <a:gd name="T21" fmla="*/ 1 h 182"/>
                <a:gd name="T22" fmla="*/ 1 w 566"/>
                <a:gd name="T23" fmla="*/ 1 h 182"/>
                <a:gd name="T24" fmla="*/ 1 w 566"/>
                <a:gd name="T25" fmla="*/ 1 h 182"/>
                <a:gd name="T26" fmla="*/ 1 w 566"/>
                <a:gd name="T27" fmla="*/ 1 h 182"/>
                <a:gd name="T28" fmla="*/ 1 w 566"/>
                <a:gd name="T29" fmla="*/ 1 h 182"/>
                <a:gd name="T30" fmla="*/ 1 w 566"/>
                <a:gd name="T31" fmla="*/ 1 h 182"/>
                <a:gd name="T32" fmla="*/ 1 w 566"/>
                <a:gd name="T33" fmla="*/ 1 h 182"/>
                <a:gd name="T34" fmla="*/ 1 w 566"/>
                <a:gd name="T35" fmla="*/ 1 h 182"/>
                <a:gd name="T36" fmla="*/ 1 w 566"/>
                <a:gd name="T37" fmla="*/ 1 h 182"/>
                <a:gd name="T38" fmla="*/ 1 w 566"/>
                <a:gd name="T39" fmla="*/ 1 h 182"/>
                <a:gd name="T40" fmla="*/ 1 w 566"/>
                <a:gd name="T41" fmla="*/ 1 h 182"/>
                <a:gd name="T42" fmla="*/ 1 w 566"/>
                <a:gd name="T43" fmla="*/ 0 h 182"/>
                <a:gd name="T44" fmla="*/ 1 w 566"/>
                <a:gd name="T45" fmla="*/ 0 h 182"/>
                <a:gd name="T46" fmla="*/ 1 w 566"/>
                <a:gd name="T47" fmla="*/ 0 h 182"/>
                <a:gd name="T48" fmla="*/ 1 w 566"/>
                <a:gd name="T49" fmla="*/ 1 h 182"/>
                <a:gd name="T50" fmla="*/ 1 w 566"/>
                <a:gd name="T51" fmla="*/ 1 h 182"/>
                <a:gd name="T52" fmla="*/ 1 w 566"/>
                <a:gd name="T53" fmla="*/ 1 h 182"/>
                <a:gd name="T54" fmla="*/ 1 w 566"/>
                <a:gd name="T55" fmla="*/ 1 h 182"/>
                <a:gd name="T56" fmla="*/ 1 w 566"/>
                <a:gd name="T57" fmla="*/ 1 h 182"/>
                <a:gd name="T58" fmla="*/ 1 w 566"/>
                <a:gd name="T59" fmla="*/ 1 h 182"/>
                <a:gd name="T60" fmla="*/ 1 w 566"/>
                <a:gd name="T61" fmla="*/ 1 h 182"/>
                <a:gd name="T62" fmla="*/ 1 w 566"/>
                <a:gd name="T63" fmla="*/ 1 h 182"/>
                <a:gd name="T64" fmla="*/ 1 w 566"/>
                <a:gd name="T65" fmla="*/ 1 h 182"/>
                <a:gd name="T66" fmla="*/ 1 w 566"/>
                <a:gd name="T67" fmla="*/ 1 h 182"/>
                <a:gd name="T68" fmla="*/ 1 w 566"/>
                <a:gd name="T69" fmla="*/ 1 h 182"/>
                <a:gd name="T70" fmla="*/ 1 w 566"/>
                <a:gd name="T71" fmla="*/ 1 h 182"/>
                <a:gd name="T72" fmla="*/ 1 w 566"/>
                <a:gd name="T73" fmla="*/ 1 h 182"/>
                <a:gd name="T74" fmla="*/ 1 w 566"/>
                <a:gd name="T75" fmla="*/ 1 h 182"/>
                <a:gd name="T76" fmla="*/ 1 w 566"/>
                <a:gd name="T77" fmla="*/ 1 h 182"/>
                <a:gd name="T78" fmla="*/ 1 w 566"/>
                <a:gd name="T79" fmla="*/ 1 h 182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566"/>
                <a:gd name="T121" fmla="*/ 0 h 182"/>
                <a:gd name="T122" fmla="*/ 566 w 566"/>
                <a:gd name="T123" fmla="*/ 182 h 18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566" h="182">
                  <a:moveTo>
                    <a:pt x="190" y="0"/>
                  </a:moveTo>
                  <a:lnTo>
                    <a:pt x="190" y="0"/>
                  </a:lnTo>
                  <a:lnTo>
                    <a:pt x="151" y="36"/>
                  </a:lnTo>
                  <a:lnTo>
                    <a:pt x="112" y="71"/>
                  </a:lnTo>
                  <a:lnTo>
                    <a:pt x="95" y="79"/>
                  </a:lnTo>
                  <a:lnTo>
                    <a:pt x="79" y="88"/>
                  </a:lnTo>
                  <a:lnTo>
                    <a:pt x="71" y="93"/>
                  </a:lnTo>
                  <a:lnTo>
                    <a:pt x="65" y="99"/>
                  </a:lnTo>
                  <a:lnTo>
                    <a:pt x="60" y="105"/>
                  </a:lnTo>
                  <a:lnTo>
                    <a:pt x="56" y="112"/>
                  </a:lnTo>
                  <a:lnTo>
                    <a:pt x="39" y="118"/>
                  </a:lnTo>
                  <a:lnTo>
                    <a:pt x="25" y="126"/>
                  </a:lnTo>
                  <a:lnTo>
                    <a:pt x="12" y="137"/>
                  </a:lnTo>
                  <a:lnTo>
                    <a:pt x="0" y="147"/>
                  </a:lnTo>
                  <a:lnTo>
                    <a:pt x="48" y="150"/>
                  </a:lnTo>
                  <a:lnTo>
                    <a:pt x="96" y="155"/>
                  </a:lnTo>
                  <a:lnTo>
                    <a:pt x="118" y="135"/>
                  </a:lnTo>
                  <a:lnTo>
                    <a:pt x="140" y="113"/>
                  </a:lnTo>
                  <a:lnTo>
                    <a:pt x="151" y="112"/>
                  </a:lnTo>
                  <a:lnTo>
                    <a:pt x="158" y="110"/>
                  </a:lnTo>
                  <a:lnTo>
                    <a:pt x="165" y="105"/>
                  </a:lnTo>
                  <a:lnTo>
                    <a:pt x="168" y="102"/>
                  </a:lnTo>
                  <a:lnTo>
                    <a:pt x="171" y="98"/>
                  </a:lnTo>
                  <a:lnTo>
                    <a:pt x="174" y="93"/>
                  </a:lnTo>
                  <a:lnTo>
                    <a:pt x="176" y="84"/>
                  </a:lnTo>
                  <a:lnTo>
                    <a:pt x="221" y="87"/>
                  </a:lnTo>
                  <a:lnTo>
                    <a:pt x="225" y="60"/>
                  </a:lnTo>
                  <a:lnTo>
                    <a:pt x="180" y="54"/>
                  </a:lnTo>
                  <a:lnTo>
                    <a:pt x="214" y="17"/>
                  </a:lnTo>
                  <a:lnTo>
                    <a:pt x="214" y="15"/>
                  </a:lnTo>
                  <a:lnTo>
                    <a:pt x="211" y="11"/>
                  </a:lnTo>
                  <a:lnTo>
                    <a:pt x="210" y="8"/>
                  </a:lnTo>
                  <a:lnTo>
                    <a:pt x="210" y="0"/>
                  </a:lnTo>
                  <a:lnTo>
                    <a:pt x="193" y="0"/>
                  </a:lnTo>
                  <a:lnTo>
                    <a:pt x="190" y="0"/>
                  </a:lnTo>
                  <a:close/>
                  <a:moveTo>
                    <a:pt x="303" y="40"/>
                  </a:moveTo>
                  <a:lnTo>
                    <a:pt x="333" y="68"/>
                  </a:lnTo>
                  <a:lnTo>
                    <a:pt x="354" y="73"/>
                  </a:lnTo>
                  <a:lnTo>
                    <a:pt x="376" y="81"/>
                  </a:lnTo>
                  <a:lnTo>
                    <a:pt x="395" y="91"/>
                  </a:lnTo>
                  <a:lnTo>
                    <a:pt x="414" y="104"/>
                  </a:lnTo>
                  <a:lnTo>
                    <a:pt x="432" y="119"/>
                  </a:lnTo>
                  <a:lnTo>
                    <a:pt x="449" y="138"/>
                  </a:lnTo>
                  <a:lnTo>
                    <a:pt x="465" y="158"/>
                  </a:lnTo>
                  <a:lnTo>
                    <a:pt x="480" y="182"/>
                  </a:lnTo>
                  <a:lnTo>
                    <a:pt x="484" y="172"/>
                  </a:lnTo>
                  <a:lnTo>
                    <a:pt x="490" y="166"/>
                  </a:lnTo>
                  <a:lnTo>
                    <a:pt x="498" y="161"/>
                  </a:lnTo>
                  <a:lnTo>
                    <a:pt x="508" y="158"/>
                  </a:lnTo>
                  <a:lnTo>
                    <a:pt x="521" y="157"/>
                  </a:lnTo>
                  <a:lnTo>
                    <a:pt x="535" y="157"/>
                  </a:lnTo>
                  <a:lnTo>
                    <a:pt x="549" y="157"/>
                  </a:lnTo>
                  <a:lnTo>
                    <a:pt x="566" y="158"/>
                  </a:lnTo>
                  <a:lnTo>
                    <a:pt x="353" y="28"/>
                  </a:lnTo>
                  <a:lnTo>
                    <a:pt x="348" y="29"/>
                  </a:lnTo>
                  <a:lnTo>
                    <a:pt x="339" y="34"/>
                  </a:lnTo>
                  <a:lnTo>
                    <a:pt x="326" y="37"/>
                  </a:lnTo>
                  <a:lnTo>
                    <a:pt x="312" y="40"/>
                  </a:lnTo>
                  <a:lnTo>
                    <a:pt x="303" y="40"/>
                  </a:lnTo>
                  <a:close/>
                </a:path>
              </a:pathLst>
            </a:custGeom>
            <a:solidFill>
              <a:srgbClr val="FFE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Freeform 21"/>
            <p:cNvSpPr>
              <a:spLocks/>
            </p:cNvSpPr>
            <p:nvPr/>
          </p:nvSpPr>
          <p:spPr bwMode="auto">
            <a:xfrm>
              <a:off x="2303" y="1073"/>
              <a:ext cx="537" cy="658"/>
            </a:xfrm>
            <a:custGeom>
              <a:avLst/>
              <a:gdLst>
                <a:gd name="T0" fmla="*/ 0 w 1074"/>
                <a:gd name="T1" fmla="*/ 0 h 1318"/>
                <a:gd name="T2" fmla="*/ 0 w 1074"/>
                <a:gd name="T3" fmla="*/ 0 h 1318"/>
                <a:gd name="T4" fmla="*/ 1 w 1074"/>
                <a:gd name="T5" fmla="*/ 0 h 1318"/>
                <a:gd name="T6" fmla="*/ 1 w 1074"/>
                <a:gd name="T7" fmla="*/ 0 h 1318"/>
                <a:gd name="T8" fmla="*/ 1 w 1074"/>
                <a:gd name="T9" fmla="*/ 0 h 1318"/>
                <a:gd name="T10" fmla="*/ 1 w 1074"/>
                <a:gd name="T11" fmla="*/ 0 h 1318"/>
                <a:gd name="T12" fmla="*/ 1 w 1074"/>
                <a:gd name="T13" fmla="*/ 0 h 1318"/>
                <a:gd name="T14" fmla="*/ 1 w 1074"/>
                <a:gd name="T15" fmla="*/ 0 h 1318"/>
                <a:gd name="T16" fmla="*/ 1 w 1074"/>
                <a:gd name="T17" fmla="*/ 0 h 1318"/>
                <a:gd name="T18" fmla="*/ 1 w 1074"/>
                <a:gd name="T19" fmla="*/ 0 h 1318"/>
                <a:gd name="T20" fmla="*/ 1 w 1074"/>
                <a:gd name="T21" fmla="*/ 0 h 1318"/>
                <a:gd name="T22" fmla="*/ 1 w 1074"/>
                <a:gd name="T23" fmla="*/ 0 h 1318"/>
                <a:gd name="T24" fmla="*/ 1 w 1074"/>
                <a:gd name="T25" fmla="*/ 0 h 1318"/>
                <a:gd name="T26" fmla="*/ 1 w 1074"/>
                <a:gd name="T27" fmla="*/ 0 h 1318"/>
                <a:gd name="T28" fmla="*/ 1 w 1074"/>
                <a:gd name="T29" fmla="*/ 0 h 1318"/>
                <a:gd name="T30" fmla="*/ 1 w 1074"/>
                <a:gd name="T31" fmla="*/ 0 h 1318"/>
                <a:gd name="T32" fmla="*/ 1 w 1074"/>
                <a:gd name="T33" fmla="*/ 0 h 1318"/>
                <a:gd name="T34" fmla="*/ 1 w 1074"/>
                <a:gd name="T35" fmla="*/ 0 h 1318"/>
                <a:gd name="T36" fmla="*/ 1 w 1074"/>
                <a:gd name="T37" fmla="*/ 0 h 1318"/>
                <a:gd name="T38" fmla="*/ 1 w 1074"/>
                <a:gd name="T39" fmla="*/ 0 h 1318"/>
                <a:gd name="T40" fmla="*/ 1 w 1074"/>
                <a:gd name="T41" fmla="*/ 0 h 1318"/>
                <a:gd name="T42" fmla="*/ 1 w 1074"/>
                <a:gd name="T43" fmla="*/ 0 h 1318"/>
                <a:gd name="T44" fmla="*/ 1 w 1074"/>
                <a:gd name="T45" fmla="*/ 0 h 1318"/>
                <a:gd name="T46" fmla="*/ 1 w 1074"/>
                <a:gd name="T47" fmla="*/ 0 h 1318"/>
                <a:gd name="T48" fmla="*/ 1 w 1074"/>
                <a:gd name="T49" fmla="*/ 0 h 1318"/>
                <a:gd name="T50" fmla="*/ 1 w 1074"/>
                <a:gd name="T51" fmla="*/ 0 h 1318"/>
                <a:gd name="T52" fmla="*/ 1 w 1074"/>
                <a:gd name="T53" fmla="*/ 0 h 1318"/>
                <a:gd name="T54" fmla="*/ 1 w 1074"/>
                <a:gd name="T55" fmla="*/ 0 h 1318"/>
                <a:gd name="T56" fmla="*/ 1 w 1074"/>
                <a:gd name="T57" fmla="*/ 0 h 1318"/>
                <a:gd name="T58" fmla="*/ 1 w 1074"/>
                <a:gd name="T59" fmla="*/ 0 h 1318"/>
                <a:gd name="T60" fmla="*/ 1 w 1074"/>
                <a:gd name="T61" fmla="*/ 0 h 1318"/>
                <a:gd name="T62" fmla="*/ 1 w 1074"/>
                <a:gd name="T63" fmla="*/ 0 h 1318"/>
                <a:gd name="T64" fmla="*/ 1 w 1074"/>
                <a:gd name="T65" fmla="*/ 0 h 1318"/>
                <a:gd name="T66" fmla="*/ 1 w 1074"/>
                <a:gd name="T67" fmla="*/ 0 h 131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074"/>
                <a:gd name="T103" fmla="*/ 0 h 1318"/>
                <a:gd name="T104" fmla="*/ 1074 w 1074"/>
                <a:gd name="T105" fmla="*/ 1318 h 131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074" h="1318">
                  <a:moveTo>
                    <a:pt x="536" y="0"/>
                  </a:moveTo>
                  <a:lnTo>
                    <a:pt x="0" y="0"/>
                  </a:lnTo>
                  <a:lnTo>
                    <a:pt x="0" y="1078"/>
                  </a:lnTo>
                  <a:lnTo>
                    <a:pt x="0" y="1095"/>
                  </a:lnTo>
                  <a:lnTo>
                    <a:pt x="1" y="1112"/>
                  </a:lnTo>
                  <a:lnTo>
                    <a:pt x="6" y="1128"/>
                  </a:lnTo>
                  <a:lnTo>
                    <a:pt x="9" y="1142"/>
                  </a:lnTo>
                  <a:lnTo>
                    <a:pt x="15" y="1156"/>
                  </a:lnTo>
                  <a:lnTo>
                    <a:pt x="23" y="1170"/>
                  </a:lnTo>
                  <a:lnTo>
                    <a:pt x="31" y="1181"/>
                  </a:lnTo>
                  <a:lnTo>
                    <a:pt x="42" y="1193"/>
                  </a:lnTo>
                  <a:lnTo>
                    <a:pt x="52" y="1203"/>
                  </a:lnTo>
                  <a:lnTo>
                    <a:pt x="66" y="1212"/>
                  </a:lnTo>
                  <a:lnTo>
                    <a:pt x="80" y="1221"/>
                  </a:lnTo>
                  <a:lnTo>
                    <a:pt x="96" y="1229"/>
                  </a:lnTo>
                  <a:lnTo>
                    <a:pt x="115" y="1235"/>
                  </a:lnTo>
                  <a:lnTo>
                    <a:pt x="133" y="1240"/>
                  </a:lnTo>
                  <a:lnTo>
                    <a:pt x="155" y="1244"/>
                  </a:lnTo>
                  <a:lnTo>
                    <a:pt x="178" y="1249"/>
                  </a:lnTo>
                  <a:lnTo>
                    <a:pt x="381" y="1249"/>
                  </a:lnTo>
                  <a:lnTo>
                    <a:pt x="409" y="1252"/>
                  </a:lnTo>
                  <a:lnTo>
                    <a:pt x="434" y="1254"/>
                  </a:lnTo>
                  <a:lnTo>
                    <a:pt x="457" y="1255"/>
                  </a:lnTo>
                  <a:lnTo>
                    <a:pt x="477" y="1258"/>
                  </a:lnTo>
                  <a:lnTo>
                    <a:pt x="486" y="1262"/>
                  </a:lnTo>
                  <a:lnTo>
                    <a:pt x="496" y="1265"/>
                  </a:lnTo>
                  <a:lnTo>
                    <a:pt x="504" y="1269"/>
                  </a:lnTo>
                  <a:lnTo>
                    <a:pt x="511" y="1276"/>
                  </a:lnTo>
                  <a:lnTo>
                    <a:pt x="519" y="1283"/>
                  </a:lnTo>
                  <a:lnTo>
                    <a:pt x="525" y="1293"/>
                  </a:lnTo>
                  <a:lnTo>
                    <a:pt x="532" y="1305"/>
                  </a:lnTo>
                  <a:lnTo>
                    <a:pt x="536" y="1318"/>
                  </a:lnTo>
                  <a:lnTo>
                    <a:pt x="542" y="1305"/>
                  </a:lnTo>
                  <a:lnTo>
                    <a:pt x="547" y="1293"/>
                  </a:lnTo>
                  <a:lnTo>
                    <a:pt x="553" y="1283"/>
                  </a:lnTo>
                  <a:lnTo>
                    <a:pt x="561" y="1276"/>
                  </a:lnTo>
                  <a:lnTo>
                    <a:pt x="569" y="1269"/>
                  </a:lnTo>
                  <a:lnTo>
                    <a:pt x="577" y="1265"/>
                  </a:lnTo>
                  <a:lnTo>
                    <a:pt x="586" y="1262"/>
                  </a:lnTo>
                  <a:lnTo>
                    <a:pt x="595" y="1258"/>
                  </a:lnTo>
                  <a:lnTo>
                    <a:pt x="617" y="1255"/>
                  </a:lnTo>
                  <a:lnTo>
                    <a:pt x="640" y="1254"/>
                  </a:lnTo>
                  <a:lnTo>
                    <a:pt x="665" y="1252"/>
                  </a:lnTo>
                  <a:lnTo>
                    <a:pt x="692" y="1249"/>
                  </a:lnTo>
                  <a:lnTo>
                    <a:pt x="896" y="1249"/>
                  </a:lnTo>
                  <a:lnTo>
                    <a:pt x="917" y="1244"/>
                  </a:lnTo>
                  <a:lnTo>
                    <a:pt x="939" y="1240"/>
                  </a:lnTo>
                  <a:lnTo>
                    <a:pt x="958" y="1235"/>
                  </a:lnTo>
                  <a:lnTo>
                    <a:pt x="976" y="1229"/>
                  </a:lnTo>
                  <a:lnTo>
                    <a:pt x="992" y="1221"/>
                  </a:lnTo>
                  <a:lnTo>
                    <a:pt x="1008" y="1212"/>
                  </a:lnTo>
                  <a:lnTo>
                    <a:pt x="1020" y="1203"/>
                  </a:lnTo>
                  <a:lnTo>
                    <a:pt x="1031" y="1193"/>
                  </a:lnTo>
                  <a:lnTo>
                    <a:pt x="1042" y="1181"/>
                  </a:lnTo>
                  <a:lnTo>
                    <a:pt x="1050" y="1170"/>
                  </a:lnTo>
                  <a:lnTo>
                    <a:pt x="1057" y="1156"/>
                  </a:lnTo>
                  <a:lnTo>
                    <a:pt x="1064" y="1142"/>
                  </a:lnTo>
                  <a:lnTo>
                    <a:pt x="1068" y="1128"/>
                  </a:lnTo>
                  <a:lnTo>
                    <a:pt x="1071" y="1112"/>
                  </a:lnTo>
                  <a:lnTo>
                    <a:pt x="1073" y="1095"/>
                  </a:lnTo>
                  <a:lnTo>
                    <a:pt x="1074" y="1078"/>
                  </a:lnTo>
                  <a:lnTo>
                    <a:pt x="1074" y="0"/>
                  </a:lnTo>
                  <a:lnTo>
                    <a:pt x="53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auto">
            <a:xfrm>
              <a:off x="2306" y="1076"/>
              <a:ext cx="530" cy="647"/>
            </a:xfrm>
            <a:custGeom>
              <a:avLst/>
              <a:gdLst>
                <a:gd name="T0" fmla="*/ 0 w 1061"/>
                <a:gd name="T1" fmla="*/ 1 h 1294"/>
                <a:gd name="T2" fmla="*/ 0 w 1061"/>
                <a:gd name="T3" fmla="*/ 1 h 1294"/>
                <a:gd name="T4" fmla="*/ 0 w 1061"/>
                <a:gd name="T5" fmla="*/ 1 h 1294"/>
                <a:gd name="T6" fmla="*/ 0 w 1061"/>
                <a:gd name="T7" fmla="*/ 1 h 1294"/>
                <a:gd name="T8" fmla="*/ 0 w 1061"/>
                <a:gd name="T9" fmla="*/ 1 h 1294"/>
                <a:gd name="T10" fmla="*/ 0 w 1061"/>
                <a:gd name="T11" fmla="*/ 1 h 1294"/>
                <a:gd name="T12" fmla="*/ 0 w 1061"/>
                <a:gd name="T13" fmla="*/ 1 h 1294"/>
                <a:gd name="T14" fmla="*/ 0 w 1061"/>
                <a:gd name="T15" fmla="*/ 1 h 1294"/>
                <a:gd name="T16" fmla="*/ 0 w 1061"/>
                <a:gd name="T17" fmla="*/ 1 h 1294"/>
                <a:gd name="T18" fmla="*/ 0 w 1061"/>
                <a:gd name="T19" fmla="*/ 1 h 1294"/>
                <a:gd name="T20" fmla="*/ 0 w 1061"/>
                <a:gd name="T21" fmla="*/ 1 h 1294"/>
                <a:gd name="T22" fmla="*/ 0 w 1061"/>
                <a:gd name="T23" fmla="*/ 1 h 1294"/>
                <a:gd name="T24" fmla="*/ 0 w 1061"/>
                <a:gd name="T25" fmla="*/ 1 h 1294"/>
                <a:gd name="T26" fmla="*/ 0 w 1061"/>
                <a:gd name="T27" fmla="*/ 1 h 1294"/>
                <a:gd name="T28" fmla="*/ 0 w 1061"/>
                <a:gd name="T29" fmla="*/ 1 h 1294"/>
                <a:gd name="T30" fmla="*/ 0 w 1061"/>
                <a:gd name="T31" fmla="*/ 1 h 1294"/>
                <a:gd name="T32" fmla="*/ 0 w 1061"/>
                <a:gd name="T33" fmla="*/ 1 h 1294"/>
                <a:gd name="T34" fmla="*/ 0 w 1061"/>
                <a:gd name="T35" fmla="*/ 1 h 1294"/>
                <a:gd name="T36" fmla="*/ 0 w 1061"/>
                <a:gd name="T37" fmla="*/ 1 h 1294"/>
                <a:gd name="T38" fmla="*/ 0 w 1061"/>
                <a:gd name="T39" fmla="*/ 1 h 1294"/>
                <a:gd name="T40" fmla="*/ 0 w 1061"/>
                <a:gd name="T41" fmla="*/ 1 h 1294"/>
                <a:gd name="T42" fmla="*/ 0 w 1061"/>
                <a:gd name="T43" fmla="*/ 1 h 1294"/>
                <a:gd name="T44" fmla="*/ 0 w 1061"/>
                <a:gd name="T45" fmla="*/ 1 h 1294"/>
                <a:gd name="T46" fmla="*/ 0 w 1061"/>
                <a:gd name="T47" fmla="*/ 1 h 1294"/>
                <a:gd name="T48" fmla="*/ 0 w 1061"/>
                <a:gd name="T49" fmla="*/ 1 h 1294"/>
                <a:gd name="T50" fmla="*/ 0 w 1061"/>
                <a:gd name="T51" fmla="*/ 1 h 1294"/>
                <a:gd name="T52" fmla="*/ 0 w 1061"/>
                <a:gd name="T53" fmla="*/ 1 h 1294"/>
                <a:gd name="T54" fmla="*/ 0 w 1061"/>
                <a:gd name="T55" fmla="*/ 1 h 1294"/>
                <a:gd name="T56" fmla="*/ 0 w 1061"/>
                <a:gd name="T57" fmla="*/ 1 h 1294"/>
                <a:gd name="T58" fmla="*/ 0 w 1061"/>
                <a:gd name="T59" fmla="*/ 1 h 1294"/>
                <a:gd name="T60" fmla="*/ 0 w 1061"/>
                <a:gd name="T61" fmla="*/ 1 h 1294"/>
                <a:gd name="T62" fmla="*/ 0 w 1061"/>
                <a:gd name="T63" fmla="*/ 1 h 1294"/>
                <a:gd name="T64" fmla="*/ 0 w 1061"/>
                <a:gd name="T65" fmla="*/ 1 h 1294"/>
                <a:gd name="T66" fmla="*/ 0 w 1061"/>
                <a:gd name="T67" fmla="*/ 1 h 1294"/>
                <a:gd name="T68" fmla="*/ 0 w 1061"/>
                <a:gd name="T69" fmla="*/ 1 h 1294"/>
                <a:gd name="T70" fmla="*/ 0 w 1061"/>
                <a:gd name="T71" fmla="*/ 1 h 1294"/>
                <a:gd name="T72" fmla="*/ 0 w 1061"/>
                <a:gd name="T73" fmla="*/ 1 h 1294"/>
                <a:gd name="T74" fmla="*/ 0 w 1061"/>
                <a:gd name="T75" fmla="*/ 1 h 1294"/>
                <a:gd name="T76" fmla="*/ 0 w 1061"/>
                <a:gd name="T77" fmla="*/ 1 h 1294"/>
                <a:gd name="T78" fmla="*/ 0 w 1061"/>
                <a:gd name="T79" fmla="*/ 1 h 1294"/>
                <a:gd name="T80" fmla="*/ 0 w 1061"/>
                <a:gd name="T81" fmla="*/ 1 h 1294"/>
                <a:gd name="T82" fmla="*/ 0 w 1061"/>
                <a:gd name="T83" fmla="*/ 1 h 1294"/>
                <a:gd name="T84" fmla="*/ 0 w 1061"/>
                <a:gd name="T85" fmla="*/ 1 h 1294"/>
                <a:gd name="T86" fmla="*/ 0 w 1061"/>
                <a:gd name="T87" fmla="*/ 1 h 1294"/>
                <a:gd name="T88" fmla="*/ 0 w 1061"/>
                <a:gd name="T89" fmla="*/ 1 h 1294"/>
                <a:gd name="T90" fmla="*/ 0 w 1061"/>
                <a:gd name="T91" fmla="*/ 1 h 1294"/>
                <a:gd name="T92" fmla="*/ 0 w 1061"/>
                <a:gd name="T93" fmla="*/ 1 h 1294"/>
                <a:gd name="T94" fmla="*/ 0 w 1061"/>
                <a:gd name="T95" fmla="*/ 1 h 1294"/>
                <a:gd name="T96" fmla="*/ 0 w 1061"/>
                <a:gd name="T97" fmla="*/ 1 h 1294"/>
                <a:gd name="T98" fmla="*/ 0 w 1061"/>
                <a:gd name="T99" fmla="*/ 1 h 1294"/>
                <a:gd name="T100" fmla="*/ 0 w 1061"/>
                <a:gd name="T101" fmla="*/ 1 h 1294"/>
                <a:gd name="T102" fmla="*/ 0 w 1061"/>
                <a:gd name="T103" fmla="*/ 0 h 1294"/>
                <a:gd name="T104" fmla="*/ 0 w 1061"/>
                <a:gd name="T105" fmla="*/ 1 h 1294"/>
                <a:gd name="T106" fmla="*/ 0 w 1061"/>
                <a:gd name="T107" fmla="*/ 1 h 1294"/>
                <a:gd name="T108" fmla="*/ 0 w 1061"/>
                <a:gd name="T109" fmla="*/ 1 h 1294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061"/>
                <a:gd name="T166" fmla="*/ 0 h 1294"/>
                <a:gd name="T167" fmla="*/ 1061 w 1061"/>
                <a:gd name="T168" fmla="*/ 1294 h 1294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061" h="1294">
                  <a:moveTo>
                    <a:pt x="4" y="1113"/>
                  </a:moveTo>
                  <a:lnTo>
                    <a:pt x="6" y="1120"/>
                  </a:lnTo>
                  <a:lnTo>
                    <a:pt x="8" y="1127"/>
                  </a:lnTo>
                  <a:lnTo>
                    <a:pt x="11" y="1134"/>
                  </a:lnTo>
                  <a:lnTo>
                    <a:pt x="12" y="1141"/>
                  </a:lnTo>
                  <a:lnTo>
                    <a:pt x="15" y="1147"/>
                  </a:lnTo>
                  <a:lnTo>
                    <a:pt x="18" y="1153"/>
                  </a:lnTo>
                  <a:lnTo>
                    <a:pt x="23" y="1159"/>
                  </a:lnTo>
                  <a:lnTo>
                    <a:pt x="26" y="1165"/>
                  </a:lnTo>
                  <a:lnTo>
                    <a:pt x="31" y="1172"/>
                  </a:lnTo>
                  <a:lnTo>
                    <a:pt x="36" y="1176"/>
                  </a:lnTo>
                  <a:lnTo>
                    <a:pt x="40" y="1183"/>
                  </a:lnTo>
                  <a:lnTo>
                    <a:pt x="45" y="1187"/>
                  </a:lnTo>
                  <a:lnTo>
                    <a:pt x="51" y="1192"/>
                  </a:lnTo>
                  <a:lnTo>
                    <a:pt x="57" y="1197"/>
                  </a:lnTo>
                  <a:lnTo>
                    <a:pt x="64" y="1201"/>
                  </a:lnTo>
                  <a:lnTo>
                    <a:pt x="70" y="1204"/>
                  </a:lnTo>
                  <a:lnTo>
                    <a:pt x="78" y="1209"/>
                  </a:lnTo>
                  <a:lnTo>
                    <a:pt x="85" y="1212"/>
                  </a:lnTo>
                  <a:lnTo>
                    <a:pt x="93" y="1217"/>
                  </a:lnTo>
                  <a:lnTo>
                    <a:pt x="102" y="1220"/>
                  </a:lnTo>
                  <a:lnTo>
                    <a:pt x="110" y="1223"/>
                  </a:lnTo>
                  <a:lnTo>
                    <a:pt x="120" y="1226"/>
                  </a:lnTo>
                  <a:lnTo>
                    <a:pt x="129" y="1228"/>
                  </a:lnTo>
                  <a:lnTo>
                    <a:pt x="140" y="1231"/>
                  </a:lnTo>
                  <a:lnTo>
                    <a:pt x="151" y="1232"/>
                  </a:lnTo>
                  <a:lnTo>
                    <a:pt x="162" y="1234"/>
                  </a:lnTo>
                  <a:lnTo>
                    <a:pt x="172" y="1235"/>
                  </a:lnTo>
                  <a:lnTo>
                    <a:pt x="376" y="1235"/>
                  </a:lnTo>
                  <a:lnTo>
                    <a:pt x="396" y="1238"/>
                  </a:lnTo>
                  <a:lnTo>
                    <a:pt x="445" y="1242"/>
                  </a:lnTo>
                  <a:lnTo>
                    <a:pt x="457" y="1243"/>
                  </a:lnTo>
                  <a:lnTo>
                    <a:pt x="473" y="1246"/>
                  </a:lnTo>
                  <a:lnTo>
                    <a:pt x="482" y="1249"/>
                  </a:lnTo>
                  <a:lnTo>
                    <a:pt x="488" y="1251"/>
                  </a:lnTo>
                  <a:lnTo>
                    <a:pt x="493" y="1252"/>
                  </a:lnTo>
                  <a:lnTo>
                    <a:pt x="498" y="1256"/>
                  </a:lnTo>
                  <a:lnTo>
                    <a:pt x="502" y="1259"/>
                  </a:lnTo>
                  <a:lnTo>
                    <a:pt x="505" y="1262"/>
                  </a:lnTo>
                  <a:lnTo>
                    <a:pt x="510" y="1265"/>
                  </a:lnTo>
                  <a:lnTo>
                    <a:pt x="515" y="1270"/>
                  </a:lnTo>
                  <a:lnTo>
                    <a:pt x="518" y="1274"/>
                  </a:lnTo>
                  <a:lnTo>
                    <a:pt x="522" y="1279"/>
                  </a:lnTo>
                  <a:lnTo>
                    <a:pt x="526" y="1284"/>
                  </a:lnTo>
                  <a:lnTo>
                    <a:pt x="529" y="1290"/>
                  </a:lnTo>
                  <a:lnTo>
                    <a:pt x="530" y="1294"/>
                  </a:lnTo>
                  <a:lnTo>
                    <a:pt x="533" y="1290"/>
                  </a:lnTo>
                  <a:lnTo>
                    <a:pt x="536" y="1284"/>
                  </a:lnTo>
                  <a:lnTo>
                    <a:pt x="540" y="1279"/>
                  </a:lnTo>
                  <a:lnTo>
                    <a:pt x="543" y="1274"/>
                  </a:lnTo>
                  <a:lnTo>
                    <a:pt x="547" y="1270"/>
                  </a:lnTo>
                  <a:lnTo>
                    <a:pt x="550" y="1265"/>
                  </a:lnTo>
                  <a:lnTo>
                    <a:pt x="555" y="1262"/>
                  </a:lnTo>
                  <a:lnTo>
                    <a:pt x="560" y="1259"/>
                  </a:lnTo>
                  <a:lnTo>
                    <a:pt x="564" y="1256"/>
                  </a:lnTo>
                  <a:lnTo>
                    <a:pt x="569" y="1252"/>
                  </a:lnTo>
                  <a:lnTo>
                    <a:pt x="574" y="1251"/>
                  </a:lnTo>
                  <a:lnTo>
                    <a:pt x="578" y="1249"/>
                  </a:lnTo>
                  <a:lnTo>
                    <a:pt x="588" y="1246"/>
                  </a:lnTo>
                  <a:lnTo>
                    <a:pt x="599" y="1245"/>
                  </a:lnTo>
                  <a:lnTo>
                    <a:pt x="616" y="1242"/>
                  </a:lnTo>
                  <a:lnTo>
                    <a:pt x="664" y="1238"/>
                  </a:lnTo>
                  <a:lnTo>
                    <a:pt x="686" y="1235"/>
                  </a:lnTo>
                  <a:lnTo>
                    <a:pt x="888" y="1235"/>
                  </a:lnTo>
                  <a:lnTo>
                    <a:pt x="899" y="1234"/>
                  </a:lnTo>
                  <a:lnTo>
                    <a:pt x="911" y="1232"/>
                  </a:lnTo>
                  <a:lnTo>
                    <a:pt x="921" y="1231"/>
                  </a:lnTo>
                  <a:lnTo>
                    <a:pt x="932" y="1228"/>
                  </a:lnTo>
                  <a:lnTo>
                    <a:pt x="941" y="1226"/>
                  </a:lnTo>
                  <a:lnTo>
                    <a:pt x="950" y="1223"/>
                  </a:lnTo>
                  <a:lnTo>
                    <a:pt x="960" y="1220"/>
                  </a:lnTo>
                  <a:lnTo>
                    <a:pt x="967" y="1217"/>
                  </a:lnTo>
                  <a:lnTo>
                    <a:pt x="975" y="1212"/>
                  </a:lnTo>
                  <a:lnTo>
                    <a:pt x="983" y="1209"/>
                  </a:lnTo>
                  <a:lnTo>
                    <a:pt x="991" y="1204"/>
                  </a:lnTo>
                  <a:lnTo>
                    <a:pt x="997" y="1201"/>
                  </a:lnTo>
                  <a:lnTo>
                    <a:pt x="1003" y="1197"/>
                  </a:lnTo>
                  <a:lnTo>
                    <a:pt x="1009" y="1192"/>
                  </a:lnTo>
                  <a:lnTo>
                    <a:pt x="1016" y="1187"/>
                  </a:lnTo>
                  <a:lnTo>
                    <a:pt x="1020" y="1183"/>
                  </a:lnTo>
                  <a:lnTo>
                    <a:pt x="1026" y="1176"/>
                  </a:lnTo>
                  <a:lnTo>
                    <a:pt x="1031" y="1172"/>
                  </a:lnTo>
                  <a:lnTo>
                    <a:pt x="1034" y="1165"/>
                  </a:lnTo>
                  <a:lnTo>
                    <a:pt x="1039" y="1159"/>
                  </a:lnTo>
                  <a:lnTo>
                    <a:pt x="1042" y="1153"/>
                  </a:lnTo>
                  <a:lnTo>
                    <a:pt x="1045" y="1147"/>
                  </a:lnTo>
                  <a:lnTo>
                    <a:pt x="1048" y="1141"/>
                  </a:lnTo>
                  <a:lnTo>
                    <a:pt x="1051" y="1134"/>
                  </a:lnTo>
                  <a:lnTo>
                    <a:pt x="1053" y="1127"/>
                  </a:lnTo>
                  <a:lnTo>
                    <a:pt x="1056" y="1120"/>
                  </a:lnTo>
                  <a:lnTo>
                    <a:pt x="1058" y="1113"/>
                  </a:lnTo>
                  <a:lnTo>
                    <a:pt x="1059" y="1105"/>
                  </a:lnTo>
                  <a:lnTo>
                    <a:pt x="1059" y="1097"/>
                  </a:lnTo>
                  <a:lnTo>
                    <a:pt x="1061" y="1089"/>
                  </a:lnTo>
                  <a:lnTo>
                    <a:pt x="1061" y="1080"/>
                  </a:lnTo>
                  <a:lnTo>
                    <a:pt x="1061" y="1072"/>
                  </a:lnTo>
                  <a:lnTo>
                    <a:pt x="1061" y="0"/>
                  </a:lnTo>
                  <a:lnTo>
                    <a:pt x="0" y="0"/>
                  </a:lnTo>
                  <a:lnTo>
                    <a:pt x="0" y="1072"/>
                  </a:lnTo>
                  <a:lnTo>
                    <a:pt x="0" y="1080"/>
                  </a:lnTo>
                  <a:lnTo>
                    <a:pt x="0" y="1089"/>
                  </a:lnTo>
                  <a:lnTo>
                    <a:pt x="1" y="1097"/>
                  </a:lnTo>
                  <a:lnTo>
                    <a:pt x="3" y="1105"/>
                  </a:lnTo>
                  <a:lnTo>
                    <a:pt x="4" y="1113"/>
                  </a:lnTo>
                  <a:close/>
                </a:path>
              </a:pathLst>
            </a:custGeom>
            <a:solidFill>
              <a:srgbClr val="FFE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" name="Freeform 23"/>
            <p:cNvSpPr>
              <a:spLocks noEditPoints="1"/>
            </p:cNvSpPr>
            <p:nvPr/>
          </p:nvSpPr>
          <p:spPr bwMode="auto">
            <a:xfrm>
              <a:off x="2344" y="1114"/>
              <a:ext cx="443" cy="540"/>
            </a:xfrm>
            <a:custGeom>
              <a:avLst/>
              <a:gdLst>
                <a:gd name="T0" fmla="*/ 1 w 885"/>
                <a:gd name="T1" fmla="*/ 1 h 1080"/>
                <a:gd name="T2" fmla="*/ 1 w 885"/>
                <a:gd name="T3" fmla="*/ 1 h 1080"/>
                <a:gd name="T4" fmla="*/ 1 w 885"/>
                <a:gd name="T5" fmla="*/ 1 h 1080"/>
                <a:gd name="T6" fmla="*/ 1 w 885"/>
                <a:gd name="T7" fmla="*/ 1 h 1080"/>
                <a:gd name="T8" fmla="*/ 1 w 885"/>
                <a:gd name="T9" fmla="*/ 1 h 1080"/>
                <a:gd name="T10" fmla="*/ 1 w 885"/>
                <a:gd name="T11" fmla="*/ 1 h 1080"/>
                <a:gd name="T12" fmla="*/ 1 w 885"/>
                <a:gd name="T13" fmla="*/ 1 h 1080"/>
                <a:gd name="T14" fmla="*/ 1 w 885"/>
                <a:gd name="T15" fmla="*/ 1 h 1080"/>
                <a:gd name="T16" fmla="*/ 1 w 885"/>
                <a:gd name="T17" fmla="*/ 1 h 1080"/>
                <a:gd name="T18" fmla="*/ 1 w 885"/>
                <a:gd name="T19" fmla="*/ 1 h 1080"/>
                <a:gd name="T20" fmla="*/ 1 w 885"/>
                <a:gd name="T21" fmla="*/ 1 h 1080"/>
                <a:gd name="T22" fmla="*/ 1 w 885"/>
                <a:gd name="T23" fmla="*/ 1 h 1080"/>
                <a:gd name="T24" fmla="*/ 1 w 885"/>
                <a:gd name="T25" fmla="*/ 1 h 1080"/>
                <a:gd name="T26" fmla="*/ 1 w 885"/>
                <a:gd name="T27" fmla="*/ 1 h 1080"/>
                <a:gd name="T28" fmla="*/ 1 w 885"/>
                <a:gd name="T29" fmla="*/ 1 h 1080"/>
                <a:gd name="T30" fmla="*/ 1 w 885"/>
                <a:gd name="T31" fmla="*/ 1 h 1080"/>
                <a:gd name="T32" fmla="*/ 1 w 885"/>
                <a:gd name="T33" fmla="*/ 1 h 1080"/>
                <a:gd name="T34" fmla="*/ 1 w 885"/>
                <a:gd name="T35" fmla="*/ 1 h 1080"/>
                <a:gd name="T36" fmla="*/ 1 w 885"/>
                <a:gd name="T37" fmla="*/ 1 h 1080"/>
                <a:gd name="T38" fmla="*/ 1 w 885"/>
                <a:gd name="T39" fmla="*/ 1 h 1080"/>
                <a:gd name="T40" fmla="*/ 1 w 885"/>
                <a:gd name="T41" fmla="*/ 1 h 1080"/>
                <a:gd name="T42" fmla="*/ 1 w 885"/>
                <a:gd name="T43" fmla="*/ 1 h 1080"/>
                <a:gd name="T44" fmla="*/ 1 w 885"/>
                <a:gd name="T45" fmla="*/ 1 h 1080"/>
                <a:gd name="T46" fmla="*/ 1 w 885"/>
                <a:gd name="T47" fmla="*/ 1 h 1080"/>
                <a:gd name="T48" fmla="*/ 1 w 885"/>
                <a:gd name="T49" fmla="*/ 1 h 1080"/>
                <a:gd name="T50" fmla="*/ 1 w 885"/>
                <a:gd name="T51" fmla="*/ 1 h 1080"/>
                <a:gd name="T52" fmla="*/ 1 w 885"/>
                <a:gd name="T53" fmla="*/ 1 h 1080"/>
                <a:gd name="T54" fmla="*/ 1 w 885"/>
                <a:gd name="T55" fmla="*/ 1 h 1080"/>
                <a:gd name="T56" fmla="*/ 1 w 885"/>
                <a:gd name="T57" fmla="*/ 1 h 1080"/>
                <a:gd name="T58" fmla="*/ 1 w 885"/>
                <a:gd name="T59" fmla="*/ 1 h 1080"/>
                <a:gd name="T60" fmla="*/ 1 w 885"/>
                <a:gd name="T61" fmla="*/ 1 h 1080"/>
                <a:gd name="T62" fmla="*/ 1 w 885"/>
                <a:gd name="T63" fmla="*/ 1 h 1080"/>
                <a:gd name="T64" fmla="*/ 1 w 885"/>
                <a:gd name="T65" fmla="*/ 1 h 1080"/>
                <a:gd name="T66" fmla="*/ 1 w 885"/>
                <a:gd name="T67" fmla="*/ 1 h 1080"/>
                <a:gd name="T68" fmla="*/ 1 w 885"/>
                <a:gd name="T69" fmla="*/ 1 h 1080"/>
                <a:gd name="T70" fmla="*/ 1 w 885"/>
                <a:gd name="T71" fmla="*/ 1 h 1080"/>
                <a:gd name="T72" fmla="*/ 1 w 885"/>
                <a:gd name="T73" fmla="*/ 1 h 1080"/>
                <a:gd name="T74" fmla="*/ 1 w 885"/>
                <a:gd name="T75" fmla="*/ 1 h 1080"/>
                <a:gd name="T76" fmla="*/ 1 w 885"/>
                <a:gd name="T77" fmla="*/ 1 h 1080"/>
                <a:gd name="T78" fmla="*/ 1 w 885"/>
                <a:gd name="T79" fmla="*/ 1 h 1080"/>
                <a:gd name="T80" fmla="*/ 1 w 885"/>
                <a:gd name="T81" fmla="*/ 1 h 1080"/>
                <a:gd name="T82" fmla="*/ 1 w 885"/>
                <a:gd name="T83" fmla="*/ 1 h 1080"/>
                <a:gd name="T84" fmla="*/ 1 w 885"/>
                <a:gd name="T85" fmla="*/ 1 h 1080"/>
                <a:gd name="T86" fmla="*/ 1 w 885"/>
                <a:gd name="T87" fmla="*/ 1 h 1080"/>
                <a:gd name="T88" fmla="*/ 1 w 885"/>
                <a:gd name="T89" fmla="*/ 1 h 1080"/>
                <a:gd name="T90" fmla="*/ 1 w 885"/>
                <a:gd name="T91" fmla="*/ 1 h 1080"/>
                <a:gd name="T92" fmla="*/ 1 w 885"/>
                <a:gd name="T93" fmla="*/ 1 h 1080"/>
                <a:gd name="T94" fmla="*/ 1 w 885"/>
                <a:gd name="T95" fmla="*/ 1 h 1080"/>
                <a:gd name="T96" fmla="*/ 1 w 885"/>
                <a:gd name="T97" fmla="*/ 1 h 1080"/>
                <a:gd name="T98" fmla="*/ 1 w 885"/>
                <a:gd name="T99" fmla="*/ 1 h 1080"/>
                <a:gd name="T100" fmla="*/ 1 w 885"/>
                <a:gd name="T101" fmla="*/ 1 h 1080"/>
                <a:gd name="T102" fmla="*/ 1 w 885"/>
                <a:gd name="T103" fmla="*/ 1 h 1080"/>
                <a:gd name="T104" fmla="*/ 1 w 885"/>
                <a:gd name="T105" fmla="*/ 1 h 1080"/>
                <a:gd name="T106" fmla="*/ 1 w 885"/>
                <a:gd name="T107" fmla="*/ 1 h 1080"/>
                <a:gd name="T108" fmla="*/ 1 w 885"/>
                <a:gd name="T109" fmla="*/ 1 h 1080"/>
                <a:gd name="T110" fmla="*/ 1 w 885"/>
                <a:gd name="T111" fmla="*/ 1 h 1080"/>
                <a:gd name="T112" fmla="*/ 1 w 885"/>
                <a:gd name="T113" fmla="*/ 1 h 1080"/>
                <a:gd name="T114" fmla="*/ 1 w 885"/>
                <a:gd name="T115" fmla="*/ 1 h 1080"/>
                <a:gd name="T116" fmla="*/ 1 w 885"/>
                <a:gd name="T117" fmla="*/ 1 h 1080"/>
                <a:gd name="T118" fmla="*/ 1 w 885"/>
                <a:gd name="T119" fmla="*/ 1 h 1080"/>
                <a:gd name="T120" fmla="*/ 1 w 885"/>
                <a:gd name="T121" fmla="*/ 1 h 1080"/>
                <a:gd name="T122" fmla="*/ 1 w 885"/>
                <a:gd name="T123" fmla="*/ 1 h 1080"/>
                <a:gd name="T124" fmla="*/ 1 w 885"/>
                <a:gd name="T125" fmla="*/ 1 h 108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885"/>
                <a:gd name="T190" fmla="*/ 0 h 1080"/>
                <a:gd name="T191" fmla="*/ 885 w 885"/>
                <a:gd name="T192" fmla="*/ 1080 h 1080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885" h="1080">
                  <a:moveTo>
                    <a:pt x="373" y="193"/>
                  </a:moveTo>
                  <a:lnTo>
                    <a:pt x="373" y="193"/>
                  </a:lnTo>
                  <a:lnTo>
                    <a:pt x="376" y="191"/>
                  </a:lnTo>
                  <a:lnTo>
                    <a:pt x="375" y="183"/>
                  </a:lnTo>
                  <a:lnTo>
                    <a:pt x="376" y="177"/>
                  </a:lnTo>
                  <a:lnTo>
                    <a:pt x="381" y="172"/>
                  </a:lnTo>
                  <a:lnTo>
                    <a:pt x="387" y="169"/>
                  </a:lnTo>
                  <a:lnTo>
                    <a:pt x="389" y="165"/>
                  </a:lnTo>
                  <a:lnTo>
                    <a:pt x="390" y="161"/>
                  </a:lnTo>
                  <a:lnTo>
                    <a:pt x="395" y="157"/>
                  </a:lnTo>
                  <a:lnTo>
                    <a:pt x="400" y="154"/>
                  </a:lnTo>
                  <a:lnTo>
                    <a:pt x="401" y="152"/>
                  </a:lnTo>
                  <a:lnTo>
                    <a:pt x="401" y="151"/>
                  </a:lnTo>
                  <a:lnTo>
                    <a:pt x="400" y="143"/>
                  </a:lnTo>
                  <a:lnTo>
                    <a:pt x="398" y="137"/>
                  </a:lnTo>
                  <a:lnTo>
                    <a:pt x="397" y="129"/>
                  </a:lnTo>
                  <a:lnTo>
                    <a:pt x="398" y="126"/>
                  </a:lnTo>
                  <a:lnTo>
                    <a:pt x="400" y="123"/>
                  </a:lnTo>
                  <a:lnTo>
                    <a:pt x="401" y="110"/>
                  </a:lnTo>
                  <a:lnTo>
                    <a:pt x="395" y="113"/>
                  </a:lnTo>
                  <a:lnTo>
                    <a:pt x="389" y="115"/>
                  </a:lnTo>
                  <a:lnTo>
                    <a:pt x="383" y="115"/>
                  </a:lnTo>
                  <a:lnTo>
                    <a:pt x="376" y="115"/>
                  </a:lnTo>
                  <a:lnTo>
                    <a:pt x="372" y="112"/>
                  </a:lnTo>
                  <a:lnTo>
                    <a:pt x="367" y="109"/>
                  </a:lnTo>
                  <a:lnTo>
                    <a:pt x="359" y="99"/>
                  </a:lnTo>
                  <a:lnTo>
                    <a:pt x="366" y="99"/>
                  </a:lnTo>
                  <a:lnTo>
                    <a:pt x="367" y="98"/>
                  </a:lnTo>
                  <a:lnTo>
                    <a:pt x="369" y="95"/>
                  </a:lnTo>
                  <a:lnTo>
                    <a:pt x="361" y="90"/>
                  </a:lnTo>
                  <a:lnTo>
                    <a:pt x="355" y="84"/>
                  </a:lnTo>
                  <a:lnTo>
                    <a:pt x="350" y="74"/>
                  </a:lnTo>
                  <a:lnTo>
                    <a:pt x="347" y="65"/>
                  </a:lnTo>
                  <a:lnTo>
                    <a:pt x="355" y="70"/>
                  </a:lnTo>
                  <a:lnTo>
                    <a:pt x="359" y="71"/>
                  </a:lnTo>
                  <a:lnTo>
                    <a:pt x="364" y="70"/>
                  </a:lnTo>
                  <a:lnTo>
                    <a:pt x="358" y="65"/>
                  </a:lnTo>
                  <a:lnTo>
                    <a:pt x="355" y="57"/>
                  </a:lnTo>
                  <a:lnTo>
                    <a:pt x="353" y="50"/>
                  </a:lnTo>
                  <a:lnTo>
                    <a:pt x="355" y="42"/>
                  </a:lnTo>
                  <a:lnTo>
                    <a:pt x="359" y="45"/>
                  </a:lnTo>
                  <a:lnTo>
                    <a:pt x="367" y="48"/>
                  </a:lnTo>
                  <a:lnTo>
                    <a:pt x="373" y="48"/>
                  </a:lnTo>
                  <a:lnTo>
                    <a:pt x="383" y="45"/>
                  </a:lnTo>
                  <a:lnTo>
                    <a:pt x="383" y="37"/>
                  </a:lnTo>
                  <a:lnTo>
                    <a:pt x="386" y="33"/>
                  </a:lnTo>
                  <a:lnTo>
                    <a:pt x="390" y="31"/>
                  </a:lnTo>
                  <a:lnTo>
                    <a:pt x="398" y="31"/>
                  </a:lnTo>
                  <a:lnTo>
                    <a:pt x="401" y="23"/>
                  </a:lnTo>
                  <a:lnTo>
                    <a:pt x="404" y="15"/>
                  </a:lnTo>
                  <a:lnTo>
                    <a:pt x="409" y="11"/>
                  </a:lnTo>
                  <a:lnTo>
                    <a:pt x="415" y="6"/>
                  </a:lnTo>
                  <a:lnTo>
                    <a:pt x="422" y="3"/>
                  </a:lnTo>
                  <a:lnTo>
                    <a:pt x="428" y="3"/>
                  </a:lnTo>
                  <a:lnTo>
                    <a:pt x="436" y="1"/>
                  </a:lnTo>
                  <a:lnTo>
                    <a:pt x="445" y="3"/>
                  </a:lnTo>
                  <a:lnTo>
                    <a:pt x="453" y="0"/>
                  </a:lnTo>
                  <a:lnTo>
                    <a:pt x="456" y="0"/>
                  </a:lnTo>
                  <a:lnTo>
                    <a:pt x="460" y="0"/>
                  </a:lnTo>
                  <a:lnTo>
                    <a:pt x="467" y="5"/>
                  </a:lnTo>
                  <a:lnTo>
                    <a:pt x="474" y="14"/>
                  </a:lnTo>
                  <a:lnTo>
                    <a:pt x="485" y="6"/>
                  </a:lnTo>
                  <a:lnTo>
                    <a:pt x="492" y="3"/>
                  </a:lnTo>
                  <a:lnTo>
                    <a:pt x="496" y="3"/>
                  </a:lnTo>
                  <a:lnTo>
                    <a:pt x="501" y="5"/>
                  </a:lnTo>
                  <a:lnTo>
                    <a:pt x="504" y="8"/>
                  </a:lnTo>
                  <a:lnTo>
                    <a:pt x="507" y="11"/>
                  </a:lnTo>
                  <a:lnTo>
                    <a:pt x="510" y="19"/>
                  </a:lnTo>
                  <a:lnTo>
                    <a:pt x="521" y="25"/>
                  </a:lnTo>
                  <a:lnTo>
                    <a:pt x="527" y="29"/>
                  </a:lnTo>
                  <a:lnTo>
                    <a:pt x="530" y="36"/>
                  </a:lnTo>
                  <a:lnTo>
                    <a:pt x="530" y="42"/>
                  </a:lnTo>
                  <a:lnTo>
                    <a:pt x="530" y="50"/>
                  </a:lnTo>
                  <a:lnTo>
                    <a:pt x="530" y="56"/>
                  </a:lnTo>
                  <a:lnTo>
                    <a:pt x="534" y="62"/>
                  </a:lnTo>
                  <a:lnTo>
                    <a:pt x="540" y="70"/>
                  </a:lnTo>
                  <a:lnTo>
                    <a:pt x="534" y="74"/>
                  </a:lnTo>
                  <a:lnTo>
                    <a:pt x="529" y="76"/>
                  </a:lnTo>
                  <a:lnTo>
                    <a:pt x="524" y="74"/>
                  </a:lnTo>
                  <a:lnTo>
                    <a:pt x="520" y="73"/>
                  </a:lnTo>
                  <a:lnTo>
                    <a:pt x="518" y="76"/>
                  </a:lnTo>
                  <a:lnTo>
                    <a:pt x="520" y="79"/>
                  </a:lnTo>
                  <a:lnTo>
                    <a:pt x="523" y="82"/>
                  </a:lnTo>
                  <a:lnTo>
                    <a:pt x="527" y="85"/>
                  </a:lnTo>
                  <a:lnTo>
                    <a:pt x="530" y="93"/>
                  </a:lnTo>
                  <a:lnTo>
                    <a:pt x="530" y="99"/>
                  </a:lnTo>
                  <a:lnTo>
                    <a:pt x="527" y="106"/>
                  </a:lnTo>
                  <a:lnTo>
                    <a:pt x="524" y="112"/>
                  </a:lnTo>
                  <a:lnTo>
                    <a:pt x="524" y="115"/>
                  </a:lnTo>
                  <a:lnTo>
                    <a:pt x="523" y="118"/>
                  </a:lnTo>
                  <a:lnTo>
                    <a:pt x="518" y="124"/>
                  </a:lnTo>
                  <a:lnTo>
                    <a:pt x="512" y="129"/>
                  </a:lnTo>
                  <a:lnTo>
                    <a:pt x="502" y="130"/>
                  </a:lnTo>
                  <a:lnTo>
                    <a:pt x="499" y="140"/>
                  </a:lnTo>
                  <a:lnTo>
                    <a:pt x="498" y="147"/>
                  </a:lnTo>
                  <a:lnTo>
                    <a:pt x="490" y="163"/>
                  </a:lnTo>
                  <a:lnTo>
                    <a:pt x="499" y="168"/>
                  </a:lnTo>
                  <a:lnTo>
                    <a:pt x="506" y="174"/>
                  </a:lnTo>
                  <a:lnTo>
                    <a:pt x="510" y="180"/>
                  </a:lnTo>
                  <a:lnTo>
                    <a:pt x="512" y="189"/>
                  </a:lnTo>
                  <a:lnTo>
                    <a:pt x="520" y="189"/>
                  </a:lnTo>
                  <a:lnTo>
                    <a:pt x="537" y="180"/>
                  </a:lnTo>
                  <a:lnTo>
                    <a:pt x="554" y="169"/>
                  </a:lnTo>
                  <a:lnTo>
                    <a:pt x="557" y="165"/>
                  </a:lnTo>
                  <a:lnTo>
                    <a:pt x="558" y="160"/>
                  </a:lnTo>
                  <a:lnTo>
                    <a:pt x="558" y="155"/>
                  </a:lnTo>
                  <a:lnTo>
                    <a:pt x="555" y="151"/>
                  </a:lnTo>
                  <a:lnTo>
                    <a:pt x="551" y="143"/>
                  </a:lnTo>
                  <a:lnTo>
                    <a:pt x="546" y="134"/>
                  </a:lnTo>
                  <a:lnTo>
                    <a:pt x="544" y="123"/>
                  </a:lnTo>
                  <a:lnTo>
                    <a:pt x="546" y="112"/>
                  </a:lnTo>
                  <a:lnTo>
                    <a:pt x="551" y="102"/>
                  </a:lnTo>
                  <a:lnTo>
                    <a:pt x="554" y="99"/>
                  </a:lnTo>
                  <a:lnTo>
                    <a:pt x="558" y="96"/>
                  </a:lnTo>
                  <a:lnTo>
                    <a:pt x="565" y="93"/>
                  </a:lnTo>
                  <a:lnTo>
                    <a:pt x="571" y="92"/>
                  </a:lnTo>
                  <a:lnTo>
                    <a:pt x="577" y="92"/>
                  </a:lnTo>
                  <a:lnTo>
                    <a:pt x="585" y="92"/>
                  </a:lnTo>
                  <a:lnTo>
                    <a:pt x="605" y="96"/>
                  </a:lnTo>
                  <a:lnTo>
                    <a:pt x="621" y="101"/>
                  </a:lnTo>
                  <a:lnTo>
                    <a:pt x="636" y="106"/>
                  </a:lnTo>
                  <a:lnTo>
                    <a:pt x="647" y="113"/>
                  </a:lnTo>
                  <a:lnTo>
                    <a:pt x="656" y="120"/>
                  </a:lnTo>
                  <a:lnTo>
                    <a:pt x="664" y="129"/>
                  </a:lnTo>
                  <a:lnTo>
                    <a:pt x="669" y="138"/>
                  </a:lnTo>
                  <a:lnTo>
                    <a:pt x="670" y="149"/>
                  </a:lnTo>
                  <a:lnTo>
                    <a:pt x="695" y="200"/>
                  </a:lnTo>
                  <a:lnTo>
                    <a:pt x="722" y="252"/>
                  </a:lnTo>
                  <a:lnTo>
                    <a:pt x="725" y="259"/>
                  </a:lnTo>
                  <a:lnTo>
                    <a:pt x="726" y="267"/>
                  </a:lnTo>
                  <a:lnTo>
                    <a:pt x="726" y="272"/>
                  </a:lnTo>
                  <a:lnTo>
                    <a:pt x="722" y="276"/>
                  </a:lnTo>
                  <a:lnTo>
                    <a:pt x="731" y="304"/>
                  </a:lnTo>
                  <a:lnTo>
                    <a:pt x="740" y="332"/>
                  </a:lnTo>
                  <a:lnTo>
                    <a:pt x="753" y="359"/>
                  </a:lnTo>
                  <a:lnTo>
                    <a:pt x="767" y="384"/>
                  </a:lnTo>
                  <a:lnTo>
                    <a:pt x="768" y="390"/>
                  </a:lnTo>
                  <a:lnTo>
                    <a:pt x="770" y="395"/>
                  </a:lnTo>
                  <a:lnTo>
                    <a:pt x="768" y="399"/>
                  </a:lnTo>
                  <a:lnTo>
                    <a:pt x="765" y="402"/>
                  </a:lnTo>
                  <a:lnTo>
                    <a:pt x="789" y="457"/>
                  </a:lnTo>
                  <a:lnTo>
                    <a:pt x="817" y="511"/>
                  </a:lnTo>
                  <a:lnTo>
                    <a:pt x="846" y="564"/>
                  </a:lnTo>
                  <a:lnTo>
                    <a:pt x="879" y="615"/>
                  </a:lnTo>
                  <a:lnTo>
                    <a:pt x="885" y="626"/>
                  </a:lnTo>
                  <a:lnTo>
                    <a:pt x="885" y="631"/>
                  </a:lnTo>
                  <a:lnTo>
                    <a:pt x="884" y="632"/>
                  </a:lnTo>
                  <a:lnTo>
                    <a:pt x="880" y="634"/>
                  </a:lnTo>
                  <a:lnTo>
                    <a:pt x="873" y="632"/>
                  </a:lnTo>
                  <a:lnTo>
                    <a:pt x="852" y="626"/>
                  </a:lnTo>
                  <a:lnTo>
                    <a:pt x="851" y="628"/>
                  </a:lnTo>
                  <a:lnTo>
                    <a:pt x="848" y="631"/>
                  </a:lnTo>
                  <a:lnTo>
                    <a:pt x="845" y="631"/>
                  </a:lnTo>
                  <a:lnTo>
                    <a:pt x="842" y="631"/>
                  </a:lnTo>
                  <a:lnTo>
                    <a:pt x="835" y="628"/>
                  </a:lnTo>
                  <a:lnTo>
                    <a:pt x="831" y="624"/>
                  </a:lnTo>
                  <a:lnTo>
                    <a:pt x="814" y="609"/>
                  </a:lnTo>
                  <a:lnTo>
                    <a:pt x="810" y="614"/>
                  </a:lnTo>
                  <a:lnTo>
                    <a:pt x="804" y="615"/>
                  </a:lnTo>
                  <a:lnTo>
                    <a:pt x="800" y="615"/>
                  </a:lnTo>
                  <a:lnTo>
                    <a:pt x="793" y="614"/>
                  </a:lnTo>
                  <a:lnTo>
                    <a:pt x="787" y="609"/>
                  </a:lnTo>
                  <a:lnTo>
                    <a:pt x="781" y="604"/>
                  </a:lnTo>
                  <a:lnTo>
                    <a:pt x="765" y="586"/>
                  </a:lnTo>
                  <a:lnTo>
                    <a:pt x="759" y="587"/>
                  </a:lnTo>
                  <a:lnTo>
                    <a:pt x="753" y="587"/>
                  </a:lnTo>
                  <a:lnTo>
                    <a:pt x="747" y="583"/>
                  </a:lnTo>
                  <a:lnTo>
                    <a:pt x="739" y="576"/>
                  </a:lnTo>
                  <a:lnTo>
                    <a:pt x="731" y="569"/>
                  </a:lnTo>
                  <a:lnTo>
                    <a:pt x="723" y="558"/>
                  </a:lnTo>
                  <a:lnTo>
                    <a:pt x="706" y="530"/>
                  </a:lnTo>
                  <a:lnTo>
                    <a:pt x="700" y="527"/>
                  </a:lnTo>
                  <a:lnTo>
                    <a:pt x="692" y="522"/>
                  </a:lnTo>
                  <a:lnTo>
                    <a:pt x="684" y="516"/>
                  </a:lnTo>
                  <a:lnTo>
                    <a:pt x="678" y="508"/>
                  </a:lnTo>
                  <a:lnTo>
                    <a:pt x="663" y="489"/>
                  </a:lnTo>
                  <a:lnTo>
                    <a:pt x="649" y="466"/>
                  </a:lnTo>
                  <a:lnTo>
                    <a:pt x="646" y="466"/>
                  </a:lnTo>
                  <a:lnTo>
                    <a:pt x="641" y="464"/>
                  </a:lnTo>
                  <a:lnTo>
                    <a:pt x="633" y="460"/>
                  </a:lnTo>
                  <a:lnTo>
                    <a:pt x="625" y="475"/>
                  </a:lnTo>
                  <a:lnTo>
                    <a:pt x="616" y="488"/>
                  </a:lnTo>
                  <a:lnTo>
                    <a:pt x="607" y="497"/>
                  </a:lnTo>
                  <a:lnTo>
                    <a:pt x="597" y="503"/>
                  </a:lnTo>
                  <a:lnTo>
                    <a:pt x="586" y="506"/>
                  </a:lnTo>
                  <a:lnTo>
                    <a:pt x="574" y="508"/>
                  </a:lnTo>
                  <a:lnTo>
                    <a:pt x="562" y="506"/>
                  </a:lnTo>
                  <a:lnTo>
                    <a:pt x="549" y="503"/>
                  </a:lnTo>
                  <a:lnTo>
                    <a:pt x="562" y="562"/>
                  </a:lnTo>
                  <a:lnTo>
                    <a:pt x="555" y="567"/>
                  </a:lnTo>
                  <a:lnTo>
                    <a:pt x="558" y="583"/>
                  </a:lnTo>
                  <a:lnTo>
                    <a:pt x="562" y="597"/>
                  </a:lnTo>
                  <a:lnTo>
                    <a:pt x="563" y="626"/>
                  </a:lnTo>
                  <a:lnTo>
                    <a:pt x="572" y="670"/>
                  </a:lnTo>
                  <a:lnTo>
                    <a:pt x="583" y="711"/>
                  </a:lnTo>
                  <a:lnTo>
                    <a:pt x="591" y="715"/>
                  </a:lnTo>
                  <a:lnTo>
                    <a:pt x="596" y="721"/>
                  </a:lnTo>
                  <a:lnTo>
                    <a:pt x="635" y="727"/>
                  </a:lnTo>
                  <a:lnTo>
                    <a:pt x="674" y="735"/>
                  </a:lnTo>
                  <a:lnTo>
                    <a:pt x="667" y="719"/>
                  </a:lnTo>
                  <a:lnTo>
                    <a:pt x="698" y="735"/>
                  </a:lnTo>
                  <a:lnTo>
                    <a:pt x="728" y="753"/>
                  </a:lnTo>
                  <a:lnTo>
                    <a:pt x="728" y="739"/>
                  </a:lnTo>
                  <a:lnTo>
                    <a:pt x="725" y="725"/>
                  </a:lnTo>
                  <a:lnTo>
                    <a:pt x="722" y="711"/>
                  </a:lnTo>
                  <a:lnTo>
                    <a:pt x="716" y="699"/>
                  </a:lnTo>
                  <a:lnTo>
                    <a:pt x="705" y="701"/>
                  </a:lnTo>
                  <a:lnTo>
                    <a:pt x="695" y="701"/>
                  </a:lnTo>
                  <a:lnTo>
                    <a:pt x="689" y="699"/>
                  </a:lnTo>
                  <a:lnTo>
                    <a:pt x="683" y="696"/>
                  </a:lnTo>
                  <a:lnTo>
                    <a:pt x="680" y="690"/>
                  </a:lnTo>
                  <a:lnTo>
                    <a:pt x="678" y="684"/>
                  </a:lnTo>
                  <a:lnTo>
                    <a:pt x="678" y="674"/>
                  </a:lnTo>
                  <a:lnTo>
                    <a:pt x="681" y="663"/>
                  </a:lnTo>
                  <a:lnTo>
                    <a:pt x="688" y="673"/>
                  </a:lnTo>
                  <a:lnTo>
                    <a:pt x="692" y="677"/>
                  </a:lnTo>
                  <a:lnTo>
                    <a:pt x="695" y="677"/>
                  </a:lnTo>
                  <a:lnTo>
                    <a:pt x="698" y="677"/>
                  </a:lnTo>
                  <a:lnTo>
                    <a:pt x="700" y="674"/>
                  </a:lnTo>
                  <a:lnTo>
                    <a:pt x="702" y="671"/>
                  </a:lnTo>
                  <a:lnTo>
                    <a:pt x="703" y="665"/>
                  </a:lnTo>
                  <a:lnTo>
                    <a:pt x="702" y="659"/>
                  </a:lnTo>
                  <a:lnTo>
                    <a:pt x="702" y="654"/>
                  </a:lnTo>
                  <a:lnTo>
                    <a:pt x="698" y="649"/>
                  </a:lnTo>
                  <a:lnTo>
                    <a:pt x="695" y="646"/>
                  </a:lnTo>
                  <a:lnTo>
                    <a:pt x="692" y="643"/>
                  </a:lnTo>
                  <a:lnTo>
                    <a:pt x="683" y="638"/>
                  </a:lnTo>
                  <a:lnTo>
                    <a:pt x="686" y="634"/>
                  </a:lnTo>
                  <a:lnTo>
                    <a:pt x="692" y="631"/>
                  </a:lnTo>
                  <a:lnTo>
                    <a:pt x="698" y="631"/>
                  </a:lnTo>
                  <a:lnTo>
                    <a:pt x="708" y="631"/>
                  </a:lnTo>
                  <a:lnTo>
                    <a:pt x="706" y="628"/>
                  </a:lnTo>
                  <a:lnTo>
                    <a:pt x="705" y="624"/>
                  </a:lnTo>
                  <a:lnTo>
                    <a:pt x="697" y="620"/>
                  </a:lnTo>
                  <a:lnTo>
                    <a:pt x="706" y="618"/>
                  </a:lnTo>
                  <a:lnTo>
                    <a:pt x="716" y="618"/>
                  </a:lnTo>
                  <a:lnTo>
                    <a:pt x="723" y="621"/>
                  </a:lnTo>
                  <a:lnTo>
                    <a:pt x="731" y="626"/>
                  </a:lnTo>
                  <a:lnTo>
                    <a:pt x="728" y="610"/>
                  </a:lnTo>
                  <a:lnTo>
                    <a:pt x="740" y="618"/>
                  </a:lnTo>
                  <a:lnTo>
                    <a:pt x="748" y="628"/>
                  </a:lnTo>
                  <a:lnTo>
                    <a:pt x="751" y="635"/>
                  </a:lnTo>
                  <a:lnTo>
                    <a:pt x="751" y="645"/>
                  </a:lnTo>
                  <a:lnTo>
                    <a:pt x="751" y="652"/>
                  </a:lnTo>
                  <a:lnTo>
                    <a:pt x="748" y="660"/>
                  </a:lnTo>
                  <a:lnTo>
                    <a:pt x="742" y="674"/>
                  </a:lnTo>
                  <a:lnTo>
                    <a:pt x="744" y="680"/>
                  </a:lnTo>
                  <a:lnTo>
                    <a:pt x="744" y="687"/>
                  </a:lnTo>
                  <a:lnTo>
                    <a:pt x="748" y="697"/>
                  </a:lnTo>
                  <a:lnTo>
                    <a:pt x="759" y="721"/>
                  </a:lnTo>
                  <a:lnTo>
                    <a:pt x="768" y="744"/>
                  </a:lnTo>
                  <a:lnTo>
                    <a:pt x="778" y="769"/>
                  </a:lnTo>
                  <a:lnTo>
                    <a:pt x="786" y="795"/>
                  </a:lnTo>
                  <a:lnTo>
                    <a:pt x="789" y="795"/>
                  </a:lnTo>
                  <a:lnTo>
                    <a:pt x="792" y="797"/>
                  </a:lnTo>
                  <a:lnTo>
                    <a:pt x="795" y="797"/>
                  </a:lnTo>
                  <a:lnTo>
                    <a:pt x="798" y="797"/>
                  </a:lnTo>
                  <a:lnTo>
                    <a:pt x="800" y="794"/>
                  </a:lnTo>
                  <a:lnTo>
                    <a:pt x="801" y="789"/>
                  </a:lnTo>
                  <a:lnTo>
                    <a:pt x="801" y="781"/>
                  </a:lnTo>
                  <a:lnTo>
                    <a:pt x="821" y="802"/>
                  </a:lnTo>
                  <a:lnTo>
                    <a:pt x="838" y="820"/>
                  </a:lnTo>
                  <a:lnTo>
                    <a:pt x="851" y="840"/>
                  </a:lnTo>
                  <a:lnTo>
                    <a:pt x="862" y="859"/>
                  </a:lnTo>
                  <a:lnTo>
                    <a:pt x="865" y="870"/>
                  </a:lnTo>
                  <a:lnTo>
                    <a:pt x="868" y="879"/>
                  </a:lnTo>
                  <a:lnTo>
                    <a:pt x="870" y="890"/>
                  </a:lnTo>
                  <a:lnTo>
                    <a:pt x="870" y="899"/>
                  </a:lnTo>
                  <a:lnTo>
                    <a:pt x="868" y="909"/>
                  </a:lnTo>
                  <a:lnTo>
                    <a:pt x="866" y="920"/>
                  </a:lnTo>
                  <a:lnTo>
                    <a:pt x="863" y="929"/>
                  </a:lnTo>
                  <a:lnTo>
                    <a:pt x="859" y="940"/>
                  </a:lnTo>
                  <a:lnTo>
                    <a:pt x="851" y="921"/>
                  </a:lnTo>
                  <a:lnTo>
                    <a:pt x="840" y="904"/>
                  </a:lnTo>
                  <a:lnTo>
                    <a:pt x="828" y="890"/>
                  </a:lnTo>
                  <a:lnTo>
                    <a:pt x="821" y="885"/>
                  </a:lnTo>
                  <a:lnTo>
                    <a:pt x="814" y="879"/>
                  </a:lnTo>
                  <a:lnTo>
                    <a:pt x="806" y="876"/>
                  </a:lnTo>
                  <a:lnTo>
                    <a:pt x="798" y="872"/>
                  </a:lnTo>
                  <a:lnTo>
                    <a:pt x="789" y="870"/>
                  </a:lnTo>
                  <a:lnTo>
                    <a:pt x="778" y="868"/>
                  </a:lnTo>
                  <a:lnTo>
                    <a:pt x="767" y="867"/>
                  </a:lnTo>
                  <a:lnTo>
                    <a:pt x="756" y="868"/>
                  </a:lnTo>
                  <a:lnTo>
                    <a:pt x="742" y="870"/>
                  </a:lnTo>
                  <a:lnTo>
                    <a:pt x="730" y="872"/>
                  </a:lnTo>
                  <a:lnTo>
                    <a:pt x="705" y="907"/>
                  </a:lnTo>
                  <a:lnTo>
                    <a:pt x="709" y="909"/>
                  </a:lnTo>
                  <a:lnTo>
                    <a:pt x="714" y="912"/>
                  </a:lnTo>
                  <a:lnTo>
                    <a:pt x="726" y="915"/>
                  </a:lnTo>
                  <a:lnTo>
                    <a:pt x="730" y="909"/>
                  </a:lnTo>
                  <a:lnTo>
                    <a:pt x="734" y="904"/>
                  </a:lnTo>
                  <a:lnTo>
                    <a:pt x="744" y="898"/>
                  </a:lnTo>
                  <a:lnTo>
                    <a:pt x="753" y="890"/>
                  </a:lnTo>
                  <a:lnTo>
                    <a:pt x="756" y="885"/>
                  </a:lnTo>
                  <a:lnTo>
                    <a:pt x="759" y="879"/>
                  </a:lnTo>
                  <a:lnTo>
                    <a:pt x="762" y="884"/>
                  </a:lnTo>
                  <a:lnTo>
                    <a:pt x="764" y="889"/>
                  </a:lnTo>
                  <a:lnTo>
                    <a:pt x="764" y="895"/>
                  </a:lnTo>
                  <a:lnTo>
                    <a:pt x="762" y="899"/>
                  </a:lnTo>
                  <a:lnTo>
                    <a:pt x="759" y="909"/>
                  </a:lnTo>
                  <a:lnTo>
                    <a:pt x="759" y="913"/>
                  </a:lnTo>
                  <a:lnTo>
                    <a:pt x="761" y="917"/>
                  </a:lnTo>
                  <a:lnTo>
                    <a:pt x="764" y="924"/>
                  </a:lnTo>
                  <a:lnTo>
                    <a:pt x="765" y="932"/>
                  </a:lnTo>
                  <a:lnTo>
                    <a:pt x="768" y="926"/>
                  </a:lnTo>
                  <a:lnTo>
                    <a:pt x="770" y="920"/>
                  </a:lnTo>
                  <a:lnTo>
                    <a:pt x="782" y="929"/>
                  </a:lnTo>
                  <a:lnTo>
                    <a:pt x="786" y="926"/>
                  </a:lnTo>
                  <a:lnTo>
                    <a:pt x="787" y="921"/>
                  </a:lnTo>
                  <a:lnTo>
                    <a:pt x="789" y="917"/>
                  </a:lnTo>
                  <a:lnTo>
                    <a:pt x="787" y="912"/>
                  </a:lnTo>
                  <a:lnTo>
                    <a:pt x="792" y="915"/>
                  </a:lnTo>
                  <a:lnTo>
                    <a:pt x="795" y="920"/>
                  </a:lnTo>
                  <a:lnTo>
                    <a:pt x="798" y="927"/>
                  </a:lnTo>
                  <a:lnTo>
                    <a:pt x="800" y="935"/>
                  </a:lnTo>
                  <a:lnTo>
                    <a:pt x="801" y="943"/>
                  </a:lnTo>
                  <a:lnTo>
                    <a:pt x="803" y="946"/>
                  </a:lnTo>
                  <a:lnTo>
                    <a:pt x="804" y="949"/>
                  </a:lnTo>
                  <a:lnTo>
                    <a:pt x="810" y="955"/>
                  </a:lnTo>
                  <a:lnTo>
                    <a:pt x="814" y="959"/>
                  </a:lnTo>
                  <a:lnTo>
                    <a:pt x="815" y="962"/>
                  </a:lnTo>
                  <a:lnTo>
                    <a:pt x="817" y="966"/>
                  </a:lnTo>
                  <a:lnTo>
                    <a:pt x="817" y="972"/>
                  </a:lnTo>
                  <a:lnTo>
                    <a:pt x="818" y="979"/>
                  </a:lnTo>
                  <a:lnTo>
                    <a:pt x="821" y="983"/>
                  </a:lnTo>
                  <a:lnTo>
                    <a:pt x="828" y="985"/>
                  </a:lnTo>
                  <a:lnTo>
                    <a:pt x="837" y="986"/>
                  </a:lnTo>
                  <a:lnTo>
                    <a:pt x="829" y="993"/>
                  </a:lnTo>
                  <a:lnTo>
                    <a:pt x="823" y="996"/>
                  </a:lnTo>
                  <a:lnTo>
                    <a:pt x="818" y="996"/>
                  </a:lnTo>
                  <a:lnTo>
                    <a:pt x="820" y="1005"/>
                  </a:lnTo>
                  <a:lnTo>
                    <a:pt x="820" y="1014"/>
                  </a:lnTo>
                  <a:lnTo>
                    <a:pt x="815" y="1021"/>
                  </a:lnTo>
                  <a:lnTo>
                    <a:pt x="809" y="1027"/>
                  </a:lnTo>
                  <a:lnTo>
                    <a:pt x="809" y="1022"/>
                  </a:lnTo>
                  <a:lnTo>
                    <a:pt x="807" y="1019"/>
                  </a:lnTo>
                  <a:lnTo>
                    <a:pt x="804" y="1016"/>
                  </a:lnTo>
                  <a:lnTo>
                    <a:pt x="798" y="1014"/>
                  </a:lnTo>
                  <a:lnTo>
                    <a:pt x="795" y="1024"/>
                  </a:lnTo>
                  <a:lnTo>
                    <a:pt x="789" y="1032"/>
                  </a:lnTo>
                  <a:lnTo>
                    <a:pt x="782" y="1036"/>
                  </a:lnTo>
                  <a:lnTo>
                    <a:pt x="775" y="1039"/>
                  </a:lnTo>
                  <a:lnTo>
                    <a:pt x="776" y="1035"/>
                  </a:lnTo>
                  <a:lnTo>
                    <a:pt x="776" y="1032"/>
                  </a:lnTo>
                  <a:lnTo>
                    <a:pt x="773" y="1027"/>
                  </a:lnTo>
                  <a:lnTo>
                    <a:pt x="770" y="1024"/>
                  </a:lnTo>
                  <a:lnTo>
                    <a:pt x="768" y="1027"/>
                  </a:lnTo>
                  <a:lnTo>
                    <a:pt x="768" y="1030"/>
                  </a:lnTo>
                  <a:lnTo>
                    <a:pt x="761" y="1038"/>
                  </a:lnTo>
                  <a:lnTo>
                    <a:pt x="759" y="1032"/>
                  </a:lnTo>
                  <a:lnTo>
                    <a:pt x="756" y="1027"/>
                  </a:lnTo>
                  <a:lnTo>
                    <a:pt x="751" y="1022"/>
                  </a:lnTo>
                  <a:lnTo>
                    <a:pt x="745" y="1019"/>
                  </a:lnTo>
                  <a:lnTo>
                    <a:pt x="740" y="1019"/>
                  </a:lnTo>
                  <a:lnTo>
                    <a:pt x="736" y="1021"/>
                  </a:lnTo>
                  <a:lnTo>
                    <a:pt x="733" y="1024"/>
                  </a:lnTo>
                  <a:lnTo>
                    <a:pt x="731" y="1028"/>
                  </a:lnTo>
                  <a:lnTo>
                    <a:pt x="728" y="1025"/>
                  </a:lnTo>
                  <a:lnTo>
                    <a:pt x="726" y="1022"/>
                  </a:lnTo>
                  <a:lnTo>
                    <a:pt x="726" y="1018"/>
                  </a:lnTo>
                  <a:lnTo>
                    <a:pt x="728" y="1014"/>
                  </a:lnTo>
                  <a:lnTo>
                    <a:pt x="717" y="1018"/>
                  </a:lnTo>
                  <a:lnTo>
                    <a:pt x="708" y="1018"/>
                  </a:lnTo>
                  <a:lnTo>
                    <a:pt x="709" y="1013"/>
                  </a:lnTo>
                  <a:lnTo>
                    <a:pt x="711" y="1007"/>
                  </a:lnTo>
                  <a:lnTo>
                    <a:pt x="709" y="1002"/>
                  </a:lnTo>
                  <a:lnTo>
                    <a:pt x="708" y="996"/>
                  </a:lnTo>
                  <a:lnTo>
                    <a:pt x="702" y="994"/>
                  </a:lnTo>
                  <a:lnTo>
                    <a:pt x="698" y="994"/>
                  </a:lnTo>
                  <a:lnTo>
                    <a:pt x="695" y="997"/>
                  </a:lnTo>
                  <a:lnTo>
                    <a:pt x="694" y="1000"/>
                  </a:lnTo>
                  <a:lnTo>
                    <a:pt x="691" y="994"/>
                  </a:lnTo>
                  <a:lnTo>
                    <a:pt x="691" y="988"/>
                  </a:lnTo>
                  <a:lnTo>
                    <a:pt x="691" y="983"/>
                  </a:lnTo>
                  <a:lnTo>
                    <a:pt x="694" y="980"/>
                  </a:lnTo>
                  <a:lnTo>
                    <a:pt x="695" y="976"/>
                  </a:lnTo>
                  <a:lnTo>
                    <a:pt x="700" y="972"/>
                  </a:lnTo>
                  <a:lnTo>
                    <a:pt x="709" y="968"/>
                  </a:lnTo>
                  <a:lnTo>
                    <a:pt x="702" y="963"/>
                  </a:lnTo>
                  <a:lnTo>
                    <a:pt x="695" y="962"/>
                  </a:lnTo>
                  <a:lnTo>
                    <a:pt x="689" y="962"/>
                  </a:lnTo>
                  <a:lnTo>
                    <a:pt x="683" y="965"/>
                  </a:lnTo>
                  <a:lnTo>
                    <a:pt x="683" y="977"/>
                  </a:lnTo>
                  <a:lnTo>
                    <a:pt x="681" y="986"/>
                  </a:lnTo>
                  <a:lnTo>
                    <a:pt x="680" y="994"/>
                  </a:lnTo>
                  <a:lnTo>
                    <a:pt x="674" y="999"/>
                  </a:lnTo>
                  <a:lnTo>
                    <a:pt x="680" y="1010"/>
                  </a:lnTo>
                  <a:lnTo>
                    <a:pt x="686" y="1019"/>
                  </a:lnTo>
                  <a:lnTo>
                    <a:pt x="695" y="1027"/>
                  </a:lnTo>
                  <a:lnTo>
                    <a:pt x="705" y="1033"/>
                  </a:lnTo>
                  <a:lnTo>
                    <a:pt x="716" y="1039"/>
                  </a:lnTo>
                  <a:lnTo>
                    <a:pt x="728" y="1044"/>
                  </a:lnTo>
                  <a:lnTo>
                    <a:pt x="740" y="1049"/>
                  </a:lnTo>
                  <a:lnTo>
                    <a:pt x="756" y="1050"/>
                  </a:lnTo>
                  <a:lnTo>
                    <a:pt x="744" y="1058"/>
                  </a:lnTo>
                  <a:lnTo>
                    <a:pt x="731" y="1064"/>
                  </a:lnTo>
                  <a:lnTo>
                    <a:pt x="719" y="1070"/>
                  </a:lnTo>
                  <a:lnTo>
                    <a:pt x="705" y="1075"/>
                  </a:lnTo>
                  <a:lnTo>
                    <a:pt x="691" y="1078"/>
                  </a:lnTo>
                  <a:lnTo>
                    <a:pt x="675" y="1080"/>
                  </a:lnTo>
                  <a:lnTo>
                    <a:pt x="660" y="1078"/>
                  </a:lnTo>
                  <a:lnTo>
                    <a:pt x="642" y="1077"/>
                  </a:lnTo>
                  <a:lnTo>
                    <a:pt x="616" y="1069"/>
                  </a:lnTo>
                  <a:lnTo>
                    <a:pt x="591" y="1063"/>
                  </a:lnTo>
                  <a:lnTo>
                    <a:pt x="583" y="1070"/>
                  </a:lnTo>
                  <a:lnTo>
                    <a:pt x="574" y="1075"/>
                  </a:lnTo>
                  <a:lnTo>
                    <a:pt x="569" y="1077"/>
                  </a:lnTo>
                  <a:lnTo>
                    <a:pt x="565" y="1077"/>
                  </a:lnTo>
                  <a:lnTo>
                    <a:pt x="560" y="1077"/>
                  </a:lnTo>
                  <a:lnTo>
                    <a:pt x="555" y="1073"/>
                  </a:lnTo>
                  <a:lnTo>
                    <a:pt x="529" y="1061"/>
                  </a:lnTo>
                  <a:lnTo>
                    <a:pt x="479" y="1063"/>
                  </a:lnTo>
                  <a:lnTo>
                    <a:pt x="432" y="1063"/>
                  </a:lnTo>
                  <a:lnTo>
                    <a:pt x="390" y="1061"/>
                  </a:lnTo>
                  <a:lnTo>
                    <a:pt x="353" y="1058"/>
                  </a:lnTo>
                  <a:lnTo>
                    <a:pt x="320" y="1052"/>
                  </a:lnTo>
                  <a:lnTo>
                    <a:pt x="306" y="1047"/>
                  </a:lnTo>
                  <a:lnTo>
                    <a:pt x="294" y="1042"/>
                  </a:lnTo>
                  <a:lnTo>
                    <a:pt x="282" y="1036"/>
                  </a:lnTo>
                  <a:lnTo>
                    <a:pt x="272" y="1032"/>
                  </a:lnTo>
                  <a:lnTo>
                    <a:pt x="263" y="1024"/>
                  </a:lnTo>
                  <a:lnTo>
                    <a:pt x="257" y="1016"/>
                  </a:lnTo>
                  <a:lnTo>
                    <a:pt x="289" y="1024"/>
                  </a:lnTo>
                  <a:lnTo>
                    <a:pt x="308" y="1027"/>
                  </a:lnTo>
                  <a:lnTo>
                    <a:pt x="327" y="1028"/>
                  </a:lnTo>
                  <a:lnTo>
                    <a:pt x="314" y="1016"/>
                  </a:lnTo>
                  <a:lnTo>
                    <a:pt x="303" y="1000"/>
                  </a:lnTo>
                  <a:lnTo>
                    <a:pt x="320" y="1007"/>
                  </a:lnTo>
                  <a:lnTo>
                    <a:pt x="339" y="1011"/>
                  </a:lnTo>
                  <a:lnTo>
                    <a:pt x="358" y="1013"/>
                  </a:lnTo>
                  <a:lnTo>
                    <a:pt x="376" y="1013"/>
                  </a:lnTo>
                  <a:lnTo>
                    <a:pt x="362" y="1005"/>
                  </a:lnTo>
                  <a:lnTo>
                    <a:pt x="353" y="996"/>
                  </a:lnTo>
                  <a:lnTo>
                    <a:pt x="373" y="999"/>
                  </a:lnTo>
                  <a:lnTo>
                    <a:pt x="383" y="999"/>
                  </a:lnTo>
                  <a:lnTo>
                    <a:pt x="392" y="997"/>
                  </a:lnTo>
                  <a:lnTo>
                    <a:pt x="380" y="988"/>
                  </a:lnTo>
                  <a:lnTo>
                    <a:pt x="366" y="985"/>
                  </a:lnTo>
                  <a:lnTo>
                    <a:pt x="353" y="982"/>
                  </a:lnTo>
                  <a:lnTo>
                    <a:pt x="341" y="976"/>
                  </a:lnTo>
                  <a:lnTo>
                    <a:pt x="330" y="971"/>
                  </a:lnTo>
                  <a:lnTo>
                    <a:pt x="320" y="969"/>
                  </a:lnTo>
                  <a:lnTo>
                    <a:pt x="311" y="971"/>
                  </a:lnTo>
                  <a:lnTo>
                    <a:pt x="303" y="972"/>
                  </a:lnTo>
                  <a:lnTo>
                    <a:pt x="294" y="976"/>
                  </a:lnTo>
                  <a:lnTo>
                    <a:pt x="297" y="971"/>
                  </a:lnTo>
                  <a:lnTo>
                    <a:pt x="303" y="966"/>
                  </a:lnTo>
                  <a:lnTo>
                    <a:pt x="296" y="963"/>
                  </a:lnTo>
                  <a:lnTo>
                    <a:pt x="288" y="963"/>
                  </a:lnTo>
                  <a:lnTo>
                    <a:pt x="280" y="966"/>
                  </a:lnTo>
                  <a:lnTo>
                    <a:pt x="272" y="972"/>
                  </a:lnTo>
                  <a:lnTo>
                    <a:pt x="250" y="985"/>
                  </a:lnTo>
                  <a:lnTo>
                    <a:pt x="240" y="990"/>
                  </a:lnTo>
                  <a:lnTo>
                    <a:pt x="227" y="994"/>
                  </a:lnTo>
                  <a:lnTo>
                    <a:pt x="219" y="997"/>
                  </a:lnTo>
                  <a:lnTo>
                    <a:pt x="215" y="1000"/>
                  </a:lnTo>
                  <a:lnTo>
                    <a:pt x="208" y="1005"/>
                  </a:lnTo>
                  <a:lnTo>
                    <a:pt x="204" y="1011"/>
                  </a:lnTo>
                  <a:lnTo>
                    <a:pt x="202" y="1005"/>
                  </a:lnTo>
                  <a:lnTo>
                    <a:pt x="202" y="1000"/>
                  </a:lnTo>
                  <a:lnTo>
                    <a:pt x="204" y="997"/>
                  </a:lnTo>
                  <a:lnTo>
                    <a:pt x="205" y="996"/>
                  </a:lnTo>
                  <a:lnTo>
                    <a:pt x="199" y="993"/>
                  </a:lnTo>
                  <a:lnTo>
                    <a:pt x="194" y="991"/>
                  </a:lnTo>
                  <a:lnTo>
                    <a:pt x="191" y="988"/>
                  </a:lnTo>
                  <a:lnTo>
                    <a:pt x="180" y="1007"/>
                  </a:lnTo>
                  <a:lnTo>
                    <a:pt x="177" y="1011"/>
                  </a:lnTo>
                  <a:lnTo>
                    <a:pt x="176" y="1016"/>
                  </a:lnTo>
                  <a:lnTo>
                    <a:pt x="174" y="1027"/>
                  </a:lnTo>
                  <a:lnTo>
                    <a:pt x="174" y="1036"/>
                  </a:lnTo>
                  <a:lnTo>
                    <a:pt x="173" y="1042"/>
                  </a:lnTo>
                  <a:lnTo>
                    <a:pt x="168" y="1049"/>
                  </a:lnTo>
                  <a:lnTo>
                    <a:pt x="163" y="1053"/>
                  </a:lnTo>
                  <a:lnTo>
                    <a:pt x="163" y="1042"/>
                  </a:lnTo>
                  <a:lnTo>
                    <a:pt x="163" y="1039"/>
                  </a:lnTo>
                  <a:lnTo>
                    <a:pt x="160" y="1036"/>
                  </a:lnTo>
                  <a:lnTo>
                    <a:pt x="156" y="1032"/>
                  </a:lnTo>
                  <a:lnTo>
                    <a:pt x="148" y="1028"/>
                  </a:lnTo>
                  <a:lnTo>
                    <a:pt x="138" y="1028"/>
                  </a:lnTo>
                  <a:lnTo>
                    <a:pt x="129" y="1027"/>
                  </a:lnTo>
                  <a:lnTo>
                    <a:pt x="121" y="1025"/>
                  </a:lnTo>
                  <a:lnTo>
                    <a:pt x="114" y="1022"/>
                  </a:lnTo>
                  <a:lnTo>
                    <a:pt x="101" y="1014"/>
                  </a:lnTo>
                  <a:lnTo>
                    <a:pt x="92" y="1005"/>
                  </a:lnTo>
                  <a:lnTo>
                    <a:pt x="84" y="1000"/>
                  </a:lnTo>
                  <a:lnTo>
                    <a:pt x="75" y="996"/>
                  </a:lnTo>
                  <a:lnTo>
                    <a:pt x="64" y="994"/>
                  </a:lnTo>
                  <a:lnTo>
                    <a:pt x="51" y="993"/>
                  </a:lnTo>
                  <a:lnTo>
                    <a:pt x="51" y="988"/>
                  </a:lnTo>
                  <a:lnTo>
                    <a:pt x="54" y="985"/>
                  </a:lnTo>
                  <a:lnTo>
                    <a:pt x="58" y="982"/>
                  </a:lnTo>
                  <a:lnTo>
                    <a:pt x="62" y="980"/>
                  </a:lnTo>
                  <a:lnTo>
                    <a:pt x="59" y="977"/>
                  </a:lnTo>
                  <a:lnTo>
                    <a:pt x="56" y="976"/>
                  </a:lnTo>
                  <a:lnTo>
                    <a:pt x="47" y="976"/>
                  </a:lnTo>
                  <a:lnTo>
                    <a:pt x="50" y="971"/>
                  </a:lnTo>
                  <a:lnTo>
                    <a:pt x="53" y="968"/>
                  </a:lnTo>
                  <a:lnTo>
                    <a:pt x="59" y="965"/>
                  </a:lnTo>
                  <a:lnTo>
                    <a:pt x="65" y="963"/>
                  </a:lnTo>
                  <a:lnTo>
                    <a:pt x="62" y="960"/>
                  </a:lnTo>
                  <a:lnTo>
                    <a:pt x="58" y="959"/>
                  </a:lnTo>
                  <a:lnTo>
                    <a:pt x="48" y="959"/>
                  </a:lnTo>
                  <a:lnTo>
                    <a:pt x="56" y="952"/>
                  </a:lnTo>
                  <a:lnTo>
                    <a:pt x="64" y="949"/>
                  </a:lnTo>
                  <a:lnTo>
                    <a:pt x="73" y="949"/>
                  </a:lnTo>
                  <a:lnTo>
                    <a:pt x="82" y="952"/>
                  </a:lnTo>
                  <a:lnTo>
                    <a:pt x="92" y="957"/>
                  </a:lnTo>
                  <a:lnTo>
                    <a:pt x="103" y="965"/>
                  </a:lnTo>
                  <a:lnTo>
                    <a:pt x="123" y="983"/>
                  </a:lnTo>
                  <a:lnTo>
                    <a:pt x="128" y="988"/>
                  </a:lnTo>
                  <a:lnTo>
                    <a:pt x="132" y="990"/>
                  </a:lnTo>
                  <a:lnTo>
                    <a:pt x="137" y="991"/>
                  </a:lnTo>
                  <a:lnTo>
                    <a:pt x="142" y="990"/>
                  </a:lnTo>
                  <a:lnTo>
                    <a:pt x="146" y="988"/>
                  </a:lnTo>
                  <a:lnTo>
                    <a:pt x="151" y="986"/>
                  </a:lnTo>
                  <a:lnTo>
                    <a:pt x="159" y="977"/>
                  </a:lnTo>
                  <a:lnTo>
                    <a:pt x="162" y="971"/>
                  </a:lnTo>
                  <a:lnTo>
                    <a:pt x="148" y="955"/>
                  </a:lnTo>
                  <a:lnTo>
                    <a:pt x="134" y="941"/>
                  </a:lnTo>
                  <a:lnTo>
                    <a:pt x="118" y="931"/>
                  </a:lnTo>
                  <a:lnTo>
                    <a:pt x="103" y="923"/>
                  </a:lnTo>
                  <a:lnTo>
                    <a:pt x="98" y="927"/>
                  </a:lnTo>
                  <a:lnTo>
                    <a:pt x="92" y="929"/>
                  </a:lnTo>
                  <a:lnTo>
                    <a:pt x="82" y="931"/>
                  </a:lnTo>
                  <a:lnTo>
                    <a:pt x="73" y="931"/>
                  </a:lnTo>
                  <a:lnTo>
                    <a:pt x="64" y="932"/>
                  </a:lnTo>
                  <a:lnTo>
                    <a:pt x="68" y="927"/>
                  </a:lnTo>
                  <a:lnTo>
                    <a:pt x="70" y="924"/>
                  </a:lnTo>
                  <a:lnTo>
                    <a:pt x="68" y="921"/>
                  </a:lnTo>
                  <a:lnTo>
                    <a:pt x="65" y="921"/>
                  </a:lnTo>
                  <a:lnTo>
                    <a:pt x="62" y="923"/>
                  </a:lnTo>
                  <a:lnTo>
                    <a:pt x="56" y="927"/>
                  </a:lnTo>
                  <a:lnTo>
                    <a:pt x="50" y="934"/>
                  </a:lnTo>
                  <a:lnTo>
                    <a:pt x="44" y="940"/>
                  </a:lnTo>
                  <a:lnTo>
                    <a:pt x="45" y="931"/>
                  </a:lnTo>
                  <a:lnTo>
                    <a:pt x="45" y="923"/>
                  </a:lnTo>
                  <a:lnTo>
                    <a:pt x="40" y="924"/>
                  </a:lnTo>
                  <a:lnTo>
                    <a:pt x="37" y="929"/>
                  </a:lnTo>
                  <a:lnTo>
                    <a:pt x="30" y="937"/>
                  </a:lnTo>
                  <a:lnTo>
                    <a:pt x="25" y="941"/>
                  </a:lnTo>
                  <a:lnTo>
                    <a:pt x="20" y="943"/>
                  </a:lnTo>
                  <a:lnTo>
                    <a:pt x="14" y="943"/>
                  </a:lnTo>
                  <a:lnTo>
                    <a:pt x="5" y="940"/>
                  </a:lnTo>
                  <a:lnTo>
                    <a:pt x="11" y="937"/>
                  </a:lnTo>
                  <a:lnTo>
                    <a:pt x="16" y="932"/>
                  </a:lnTo>
                  <a:lnTo>
                    <a:pt x="23" y="920"/>
                  </a:lnTo>
                  <a:lnTo>
                    <a:pt x="26" y="912"/>
                  </a:lnTo>
                  <a:lnTo>
                    <a:pt x="31" y="906"/>
                  </a:lnTo>
                  <a:lnTo>
                    <a:pt x="37" y="901"/>
                  </a:lnTo>
                  <a:lnTo>
                    <a:pt x="45" y="898"/>
                  </a:lnTo>
                  <a:lnTo>
                    <a:pt x="45" y="893"/>
                  </a:lnTo>
                  <a:lnTo>
                    <a:pt x="45" y="889"/>
                  </a:lnTo>
                  <a:lnTo>
                    <a:pt x="42" y="884"/>
                  </a:lnTo>
                  <a:lnTo>
                    <a:pt x="39" y="881"/>
                  </a:lnTo>
                  <a:lnTo>
                    <a:pt x="48" y="881"/>
                  </a:lnTo>
                  <a:lnTo>
                    <a:pt x="56" y="882"/>
                  </a:lnTo>
                  <a:lnTo>
                    <a:pt x="64" y="885"/>
                  </a:lnTo>
                  <a:lnTo>
                    <a:pt x="70" y="890"/>
                  </a:lnTo>
                  <a:lnTo>
                    <a:pt x="73" y="881"/>
                  </a:lnTo>
                  <a:lnTo>
                    <a:pt x="81" y="885"/>
                  </a:lnTo>
                  <a:lnTo>
                    <a:pt x="90" y="890"/>
                  </a:lnTo>
                  <a:lnTo>
                    <a:pt x="98" y="896"/>
                  </a:lnTo>
                  <a:lnTo>
                    <a:pt x="101" y="901"/>
                  </a:lnTo>
                  <a:lnTo>
                    <a:pt x="106" y="907"/>
                  </a:lnTo>
                  <a:lnTo>
                    <a:pt x="121" y="915"/>
                  </a:lnTo>
                  <a:lnTo>
                    <a:pt x="137" y="927"/>
                  </a:lnTo>
                  <a:lnTo>
                    <a:pt x="152" y="943"/>
                  </a:lnTo>
                  <a:lnTo>
                    <a:pt x="166" y="960"/>
                  </a:lnTo>
                  <a:lnTo>
                    <a:pt x="177" y="937"/>
                  </a:lnTo>
                  <a:lnTo>
                    <a:pt x="191" y="912"/>
                  </a:lnTo>
                  <a:lnTo>
                    <a:pt x="205" y="889"/>
                  </a:lnTo>
                  <a:lnTo>
                    <a:pt x="221" y="864"/>
                  </a:lnTo>
                  <a:lnTo>
                    <a:pt x="208" y="868"/>
                  </a:lnTo>
                  <a:lnTo>
                    <a:pt x="198" y="875"/>
                  </a:lnTo>
                  <a:lnTo>
                    <a:pt x="187" y="884"/>
                  </a:lnTo>
                  <a:lnTo>
                    <a:pt x="176" y="893"/>
                  </a:lnTo>
                  <a:lnTo>
                    <a:pt x="171" y="903"/>
                  </a:lnTo>
                  <a:lnTo>
                    <a:pt x="168" y="913"/>
                  </a:lnTo>
                  <a:lnTo>
                    <a:pt x="163" y="923"/>
                  </a:lnTo>
                  <a:lnTo>
                    <a:pt x="160" y="926"/>
                  </a:lnTo>
                  <a:lnTo>
                    <a:pt x="156" y="927"/>
                  </a:lnTo>
                  <a:lnTo>
                    <a:pt x="154" y="920"/>
                  </a:lnTo>
                  <a:lnTo>
                    <a:pt x="151" y="912"/>
                  </a:lnTo>
                  <a:lnTo>
                    <a:pt x="146" y="907"/>
                  </a:lnTo>
                  <a:lnTo>
                    <a:pt x="140" y="903"/>
                  </a:lnTo>
                  <a:lnTo>
                    <a:pt x="126" y="896"/>
                  </a:lnTo>
                  <a:lnTo>
                    <a:pt x="112" y="887"/>
                  </a:lnTo>
                  <a:lnTo>
                    <a:pt x="98" y="876"/>
                  </a:lnTo>
                  <a:lnTo>
                    <a:pt x="86" y="864"/>
                  </a:lnTo>
                  <a:lnTo>
                    <a:pt x="78" y="859"/>
                  </a:lnTo>
                  <a:lnTo>
                    <a:pt x="72" y="854"/>
                  </a:lnTo>
                  <a:lnTo>
                    <a:pt x="56" y="850"/>
                  </a:lnTo>
                  <a:lnTo>
                    <a:pt x="64" y="844"/>
                  </a:lnTo>
                  <a:lnTo>
                    <a:pt x="67" y="842"/>
                  </a:lnTo>
                  <a:lnTo>
                    <a:pt x="73" y="842"/>
                  </a:lnTo>
                  <a:lnTo>
                    <a:pt x="68" y="837"/>
                  </a:lnTo>
                  <a:lnTo>
                    <a:pt x="64" y="834"/>
                  </a:lnTo>
                  <a:lnTo>
                    <a:pt x="56" y="833"/>
                  </a:lnTo>
                  <a:lnTo>
                    <a:pt x="61" y="830"/>
                  </a:lnTo>
                  <a:lnTo>
                    <a:pt x="67" y="828"/>
                  </a:lnTo>
                  <a:lnTo>
                    <a:pt x="72" y="826"/>
                  </a:lnTo>
                  <a:lnTo>
                    <a:pt x="78" y="828"/>
                  </a:lnTo>
                  <a:lnTo>
                    <a:pt x="76" y="823"/>
                  </a:lnTo>
                  <a:lnTo>
                    <a:pt x="73" y="820"/>
                  </a:lnTo>
                  <a:lnTo>
                    <a:pt x="70" y="819"/>
                  </a:lnTo>
                  <a:lnTo>
                    <a:pt x="65" y="817"/>
                  </a:lnTo>
                  <a:lnTo>
                    <a:pt x="72" y="816"/>
                  </a:lnTo>
                  <a:lnTo>
                    <a:pt x="76" y="814"/>
                  </a:lnTo>
                  <a:lnTo>
                    <a:pt x="82" y="814"/>
                  </a:lnTo>
                  <a:lnTo>
                    <a:pt x="87" y="814"/>
                  </a:lnTo>
                  <a:lnTo>
                    <a:pt x="92" y="817"/>
                  </a:lnTo>
                  <a:lnTo>
                    <a:pt x="96" y="819"/>
                  </a:lnTo>
                  <a:lnTo>
                    <a:pt x="104" y="828"/>
                  </a:lnTo>
                  <a:lnTo>
                    <a:pt x="131" y="859"/>
                  </a:lnTo>
                  <a:lnTo>
                    <a:pt x="135" y="862"/>
                  </a:lnTo>
                  <a:lnTo>
                    <a:pt x="138" y="865"/>
                  </a:lnTo>
                  <a:lnTo>
                    <a:pt x="143" y="868"/>
                  </a:lnTo>
                  <a:lnTo>
                    <a:pt x="148" y="868"/>
                  </a:lnTo>
                  <a:lnTo>
                    <a:pt x="152" y="868"/>
                  </a:lnTo>
                  <a:lnTo>
                    <a:pt x="157" y="865"/>
                  </a:lnTo>
                  <a:lnTo>
                    <a:pt x="166" y="859"/>
                  </a:lnTo>
                  <a:lnTo>
                    <a:pt x="191" y="828"/>
                  </a:lnTo>
                  <a:lnTo>
                    <a:pt x="219" y="798"/>
                  </a:lnTo>
                  <a:lnTo>
                    <a:pt x="247" y="769"/>
                  </a:lnTo>
                  <a:lnTo>
                    <a:pt x="278" y="741"/>
                  </a:lnTo>
                  <a:lnTo>
                    <a:pt x="285" y="733"/>
                  </a:lnTo>
                  <a:lnTo>
                    <a:pt x="289" y="732"/>
                  </a:lnTo>
                  <a:lnTo>
                    <a:pt x="292" y="730"/>
                  </a:lnTo>
                  <a:lnTo>
                    <a:pt x="296" y="732"/>
                  </a:lnTo>
                  <a:lnTo>
                    <a:pt x="300" y="732"/>
                  </a:lnTo>
                  <a:lnTo>
                    <a:pt x="306" y="738"/>
                  </a:lnTo>
                  <a:lnTo>
                    <a:pt x="390" y="798"/>
                  </a:lnTo>
                  <a:lnTo>
                    <a:pt x="384" y="783"/>
                  </a:lnTo>
                  <a:lnTo>
                    <a:pt x="378" y="766"/>
                  </a:lnTo>
                  <a:lnTo>
                    <a:pt x="372" y="763"/>
                  </a:lnTo>
                  <a:lnTo>
                    <a:pt x="369" y="757"/>
                  </a:lnTo>
                  <a:lnTo>
                    <a:pt x="366" y="750"/>
                  </a:lnTo>
                  <a:lnTo>
                    <a:pt x="366" y="743"/>
                  </a:lnTo>
                  <a:lnTo>
                    <a:pt x="367" y="736"/>
                  </a:lnTo>
                  <a:lnTo>
                    <a:pt x="369" y="732"/>
                  </a:lnTo>
                  <a:lnTo>
                    <a:pt x="372" y="727"/>
                  </a:lnTo>
                  <a:lnTo>
                    <a:pt x="376" y="724"/>
                  </a:lnTo>
                  <a:lnTo>
                    <a:pt x="376" y="711"/>
                  </a:lnTo>
                  <a:lnTo>
                    <a:pt x="376" y="701"/>
                  </a:lnTo>
                  <a:lnTo>
                    <a:pt x="373" y="677"/>
                  </a:lnTo>
                  <a:lnTo>
                    <a:pt x="369" y="656"/>
                  </a:lnTo>
                  <a:lnTo>
                    <a:pt x="364" y="632"/>
                  </a:lnTo>
                  <a:lnTo>
                    <a:pt x="347" y="632"/>
                  </a:lnTo>
                  <a:lnTo>
                    <a:pt x="330" y="631"/>
                  </a:lnTo>
                  <a:lnTo>
                    <a:pt x="334" y="573"/>
                  </a:lnTo>
                  <a:lnTo>
                    <a:pt x="324" y="565"/>
                  </a:lnTo>
                  <a:lnTo>
                    <a:pt x="333" y="523"/>
                  </a:lnTo>
                  <a:lnTo>
                    <a:pt x="341" y="483"/>
                  </a:lnTo>
                  <a:lnTo>
                    <a:pt x="342" y="464"/>
                  </a:lnTo>
                  <a:lnTo>
                    <a:pt x="345" y="444"/>
                  </a:lnTo>
                  <a:lnTo>
                    <a:pt x="348" y="426"/>
                  </a:lnTo>
                  <a:lnTo>
                    <a:pt x="353" y="405"/>
                  </a:lnTo>
                  <a:lnTo>
                    <a:pt x="356" y="390"/>
                  </a:lnTo>
                  <a:lnTo>
                    <a:pt x="359" y="374"/>
                  </a:lnTo>
                  <a:lnTo>
                    <a:pt x="344" y="379"/>
                  </a:lnTo>
                  <a:lnTo>
                    <a:pt x="341" y="387"/>
                  </a:lnTo>
                  <a:lnTo>
                    <a:pt x="336" y="393"/>
                  </a:lnTo>
                  <a:lnTo>
                    <a:pt x="328" y="405"/>
                  </a:lnTo>
                  <a:lnTo>
                    <a:pt x="297" y="438"/>
                  </a:lnTo>
                  <a:lnTo>
                    <a:pt x="303" y="436"/>
                  </a:lnTo>
                  <a:lnTo>
                    <a:pt x="310" y="438"/>
                  </a:lnTo>
                  <a:lnTo>
                    <a:pt x="314" y="440"/>
                  </a:lnTo>
                  <a:lnTo>
                    <a:pt x="317" y="444"/>
                  </a:lnTo>
                  <a:lnTo>
                    <a:pt x="320" y="447"/>
                  </a:lnTo>
                  <a:lnTo>
                    <a:pt x="320" y="452"/>
                  </a:lnTo>
                  <a:lnTo>
                    <a:pt x="320" y="455"/>
                  </a:lnTo>
                  <a:lnTo>
                    <a:pt x="320" y="460"/>
                  </a:lnTo>
                  <a:lnTo>
                    <a:pt x="319" y="463"/>
                  </a:lnTo>
                  <a:lnTo>
                    <a:pt x="316" y="464"/>
                  </a:lnTo>
                  <a:lnTo>
                    <a:pt x="313" y="466"/>
                  </a:lnTo>
                  <a:lnTo>
                    <a:pt x="308" y="468"/>
                  </a:lnTo>
                  <a:lnTo>
                    <a:pt x="310" y="474"/>
                  </a:lnTo>
                  <a:lnTo>
                    <a:pt x="310" y="477"/>
                  </a:lnTo>
                  <a:lnTo>
                    <a:pt x="310" y="478"/>
                  </a:lnTo>
                  <a:lnTo>
                    <a:pt x="308" y="483"/>
                  </a:lnTo>
                  <a:lnTo>
                    <a:pt x="306" y="488"/>
                  </a:lnTo>
                  <a:lnTo>
                    <a:pt x="305" y="491"/>
                  </a:lnTo>
                  <a:lnTo>
                    <a:pt x="300" y="494"/>
                  </a:lnTo>
                  <a:lnTo>
                    <a:pt x="299" y="500"/>
                  </a:lnTo>
                  <a:lnTo>
                    <a:pt x="294" y="502"/>
                  </a:lnTo>
                  <a:lnTo>
                    <a:pt x="294" y="505"/>
                  </a:lnTo>
                  <a:lnTo>
                    <a:pt x="292" y="506"/>
                  </a:lnTo>
                  <a:lnTo>
                    <a:pt x="288" y="510"/>
                  </a:lnTo>
                  <a:lnTo>
                    <a:pt x="311" y="527"/>
                  </a:lnTo>
                  <a:lnTo>
                    <a:pt x="300" y="542"/>
                  </a:lnTo>
                  <a:lnTo>
                    <a:pt x="277" y="523"/>
                  </a:lnTo>
                  <a:lnTo>
                    <a:pt x="268" y="537"/>
                  </a:lnTo>
                  <a:lnTo>
                    <a:pt x="260" y="553"/>
                  </a:lnTo>
                  <a:lnTo>
                    <a:pt x="249" y="584"/>
                  </a:lnTo>
                  <a:lnTo>
                    <a:pt x="243" y="598"/>
                  </a:lnTo>
                  <a:lnTo>
                    <a:pt x="236" y="612"/>
                  </a:lnTo>
                  <a:lnTo>
                    <a:pt x="229" y="623"/>
                  </a:lnTo>
                  <a:lnTo>
                    <a:pt x="224" y="628"/>
                  </a:lnTo>
                  <a:lnTo>
                    <a:pt x="218" y="632"/>
                  </a:lnTo>
                  <a:lnTo>
                    <a:pt x="221" y="621"/>
                  </a:lnTo>
                  <a:lnTo>
                    <a:pt x="222" y="609"/>
                  </a:lnTo>
                  <a:lnTo>
                    <a:pt x="216" y="620"/>
                  </a:lnTo>
                  <a:lnTo>
                    <a:pt x="212" y="632"/>
                  </a:lnTo>
                  <a:lnTo>
                    <a:pt x="207" y="657"/>
                  </a:lnTo>
                  <a:lnTo>
                    <a:pt x="204" y="670"/>
                  </a:lnTo>
                  <a:lnTo>
                    <a:pt x="199" y="682"/>
                  </a:lnTo>
                  <a:lnTo>
                    <a:pt x="193" y="693"/>
                  </a:lnTo>
                  <a:lnTo>
                    <a:pt x="185" y="702"/>
                  </a:lnTo>
                  <a:lnTo>
                    <a:pt x="188" y="688"/>
                  </a:lnTo>
                  <a:lnTo>
                    <a:pt x="188" y="680"/>
                  </a:lnTo>
                  <a:lnTo>
                    <a:pt x="187" y="673"/>
                  </a:lnTo>
                  <a:lnTo>
                    <a:pt x="180" y="677"/>
                  </a:lnTo>
                  <a:lnTo>
                    <a:pt x="176" y="682"/>
                  </a:lnTo>
                  <a:lnTo>
                    <a:pt x="174" y="690"/>
                  </a:lnTo>
                  <a:lnTo>
                    <a:pt x="173" y="696"/>
                  </a:lnTo>
                  <a:lnTo>
                    <a:pt x="171" y="707"/>
                  </a:lnTo>
                  <a:lnTo>
                    <a:pt x="170" y="718"/>
                  </a:lnTo>
                  <a:lnTo>
                    <a:pt x="166" y="727"/>
                  </a:lnTo>
                  <a:lnTo>
                    <a:pt x="162" y="736"/>
                  </a:lnTo>
                  <a:lnTo>
                    <a:pt x="151" y="755"/>
                  </a:lnTo>
                  <a:lnTo>
                    <a:pt x="137" y="774"/>
                  </a:lnTo>
                  <a:lnTo>
                    <a:pt x="137" y="757"/>
                  </a:lnTo>
                  <a:lnTo>
                    <a:pt x="134" y="766"/>
                  </a:lnTo>
                  <a:lnTo>
                    <a:pt x="129" y="774"/>
                  </a:lnTo>
                  <a:lnTo>
                    <a:pt x="118" y="788"/>
                  </a:lnTo>
                  <a:lnTo>
                    <a:pt x="106" y="800"/>
                  </a:lnTo>
                  <a:lnTo>
                    <a:pt x="92" y="811"/>
                  </a:lnTo>
                  <a:lnTo>
                    <a:pt x="101" y="795"/>
                  </a:lnTo>
                  <a:lnTo>
                    <a:pt x="106" y="781"/>
                  </a:lnTo>
                  <a:lnTo>
                    <a:pt x="109" y="769"/>
                  </a:lnTo>
                  <a:lnTo>
                    <a:pt x="110" y="757"/>
                  </a:lnTo>
                  <a:lnTo>
                    <a:pt x="110" y="746"/>
                  </a:lnTo>
                  <a:lnTo>
                    <a:pt x="114" y="736"/>
                  </a:lnTo>
                  <a:lnTo>
                    <a:pt x="118" y="727"/>
                  </a:lnTo>
                  <a:lnTo>
                    <a:pt x="126" y="719"/>
                  </a:lnTo>
                  <a:lnTo>
                    <a:pt x="112" y="716"/>
                  </a:lnTo>
                  <a:lnTo>
                    <a:pt x="121" y="708"/>
                  </a:lnTo>
                  <a:lnTo>
                    <a:pt x="128" y="699"/>
                  </a:lnTo>
                  <a:lnTo>
                    <a:pt x="134" y="690"/>
                  </a:lnTo>
                  <a:lnTo>
                    <a:pt x="137" y="680"/>
                  </a:lnTo>
                  <a:lnTo>
                    <a:pt x="142" y="671"/>
                  </a:lnTo>
                  <a:lnTo>
                    <a:pt x="148" y="662"/>
                  </a:lnTo>
                  <a:lnTo>
                    <a:pt x="156" y="654"/>
                  </a:lnTo>
                  <a:lnTo>
                    <a:pt x="166" y="646"/>
                  </a:lnTo>
                  <a:lnTo>
                    <a:pt x="154" y="646"/>
                  </a:lnTo>
                  <a:lnTo>
                    <a:pt x="157" y="634"/>
                  </a:lnTo>
                  <a:lnTo>
                    <a:pt x="162" y="623"/>
                  </a:lnTo>
                  <a:lnTo>
                    <a:pt x="168" y="614"/>
                  </a:lnTo>
                  <a:lnTo>
                    <a:pt x="174" y="607"/>
                  </a:lnTo>
                  <a:lnTo>
                    <a:pt x="191" y="595"/>
                  </a:lnTo>
                  <a:lnTo>
                    <a:pt x="199" y="587"/>
                  </a:lnTo>
                  <a:lnTo>
                    <a:pt x="207" y="581"/>
                  </a:lnTo>
                  <a:lnTo>
                    <a:pt x="193" y="576"/>
                  </a:lnTo>
                  <a:lnTo>
                    <a:pt x="208" y="562"/>
                  </a:lnTo>
                  <a:lnTo>
                    <a:pt x="226" y="547"/>
                  </a:lnTo>
                  <a:lnTo>
                    <a:pt x="219" y="545"/>
                  </a:lnTo>
                  <a:lnTo>
                    <a:pt x="215" y="544"/>
                  </a:lnTo>
                  <a:lnTo>
                    <a:pt x="233" y="527"/>
                  </a:lnTo>
                  <a:lnTo>
                    <a:pt x="250" y="506"/>
                  </a:lnTo>
                  <a:lnTo>
                    <a:pt x="227" y="489"/>
                  </a:lnTo>
                  <a:lnTo>
                    <a:pt x="240" y="474"/>
                  </a:lnTo>
                  <a:lnTo>
                    <a:pt x="258" y="486"/>
                  </a:lnTo>
                  <a:lnTo>
                    <a:pt x="257" y="472"/>
                  </a:lnTo>
                  <a:lnTo>
                    <a:pt x="257" y="457"/>
                  </a:lnTo>
                  <a:lnTo>
                    <a:pt x="246" y="463"/>
                  </a:lnTo>
                  <a:lnTo>
                    <a:pt x="241" y="466"/>
                  </a:lnTo>
                  <a:lnTo>
                    <a:pt x="236" y="466"/>
                  </a:lnTo>
                  <a:lnTo>
                    <a:pt x="222" y="489"/>
                  </a:lnTo>
                  <a:lnTo>
                    <a:pt x="208" y="508"/>
                  </a:lnTo>
                  <a:lnTo>
                    <a:pt x="201" y="516"/>
                  </a:lnTo>
                  <a:lnTo>
                    <a:pt x="193" y="522"/>
                  </a:lnTo>
                  <a:lnTo>
                    <a:pt x="185" y="527"/>
                  </a:lnTo>
                  <a:lnTo>
                    <a:pt x="179" y="530"/>
                  </a:lnTo>
                  <a:lnTo>
                    <a:pt x="162" y="558"/>
                  </a:lnTo>
                  <a:lnTo>
                    <a:pt x="154" y="569"/>
                  </a:lnTo>
                  <a:lnTo>
                    <a:pt x="146" y="576"/>
                  </a:lnTo>
                  <a:lnTo>
                    <a:pt x="140" y="583"/>
                  </a:lnTo>
                  <a:lnTo>
                    <a:pt x="132" y="587"/>
                  </a:lnTo>
                  <a:lnTo>
                    <a:pt x="126" y="587"/>
                  </a:lnTo>
                  <a:lnTo>
                    <a:pt x="120" y="586"/>
                  </a:lnTo>
                  <a:lnTo>
                    <a:pt x="106" y="604"/>
                  </a:lnTo>
                  <a:lnTo>
                    <a:pt x="98" y="609"/>
                  </a:lnTo>
                  <a:lnTo>
                    <a:pt x="92" y="614"/>
                  </a:lnTo>
                  <a:lnTo>
                    <a:pt x="86" y="615"/>
                  </a:lnTo>
                  <a:lnTo>
                    <a:pt x="81" y="615"/>
                  </a:lnTo>
                  <a:lnTo>
                    <a:pt x="76" y="614"/>
                  </a:lnTo>
                  <a:lnTo>
                    <a:pt x="72" y="609"/>
                  </a:lnTo>
                  <a:lnTo>
                    <a:pt x="56" y="624"/>
                  </a:lnTo>
                  <a:lnTo>
                    <a:pt x="50" y="628"/>
                  </a:lnTo>
                  <a:lnTo>
                    <a:pt x="45" y="631"/>
                  </a:lnTo>
                  <a:lnTo>
                    <a:pt x="40" y="631"/>
                  </a:lnTo>
                  <a:lnTo>
                    <a:pt x="37" y="631"/>
                  </a:lnTo>
                  <a:lnTo>
                    <a:pt x="36" y="628"/>
                  </a:lnTo>
                  <a:lnTo>
                    <a:pt x="33" y="626"/>
                  </a:lnTo>
                  <a:lnTo>
                    <a:pt x="12" y="632"/>
                  </a:lnTo>
                  <a:lnTo>
                    <a:pt x="5" y="634"/>
                  </a:lnTo>
                  <a:lnTo>
                    <a:pt x="2" y="632"/>
                  </a:lnTo>
                  <a:lnTo>
                    <a:pt x="0" y="631"/>
                  </a:lnTo>
                  <a:lnTo>
                    <a:pt x="0" y="626"/>
                  </a:lnTo>
                  <a:lnTo>
                    <a:pt x="6" y="615"/>
                  </a:lnTo>
                  <a:lnTo>
                    <a:pt x="39" y="564"/>
                  </a:lnTo>
                  <a:lnTo>
                    <a:pt x="68" y="511"/>
                  </a:lnTo>
                  <a:lnTo>
                    <a:pt x="96" y="457"/>
                  </a:lnTo>
                  <a:lnTo>
                    <a:pt x="120" y="402"/>
                  </a:lnTo>
                  <a:lnTo>
                    <a:pt x="117" y="399"/>
                  </a:lnTo>
                  <a:lnTo>
                    <a:pt x="115" y="395"/>
                  </a:lnTo>
                  <a:lnTo>
                    <a:pt x="117" y="390"/>
                  </a:lnTo>
                  <a:lnTo>
                    <a:pt x="120" y="384"/>
                  </a:lnTo>
                  <a:lnTo>
                    <a:pt x="132" y="359"/>
                  </a:lnTo>
                  <a:lnTo>
                    <a:pt x="145" y="332"/>
                  </a:lnTo>
                  <a:lnTo>
                    <a:pt x="154" y="304"/>
                  </a:lnTo>
                  <a:lnTo>
                    <a:pt x="163" y="276"/>
                  </a:lnTo>
                  <a:lnTo>
                    <a:pt x="159" y="272"/>
                  </a:lnTo>
                  <a:lnTo>
                    <a:pt x="159" y="267"/>
                  </a:lnTo>
                  <a:lnTo>
                    <a:pt x="160" y="259"/>
                  </a:lnTo>
                  <a:lnTo>
                    <a:pt x="163" y="252"/>
                  </a:lnTo>
                  <a:lnTo>
                    <a:pt x="190" y="200"/>
                  </a:lnTo>
                  <a:lnTo>
                    <a:pt x="215" y="149"/>
                  </a:lnTo>
                  <a:lnTo>
                    <a:pt x="216" y="138"/>
                  </a:lnTo>
                  <a:lnTo>
                    <a:pt x="221" y="129"/>
                  </a:lnTo>
                  <a:lnTo>
                    <a:pt x="229" y="120"/>
                  </a:lnTo>
                  <a:lnTo>
                    <a:pt x="238" y="113"/>
                  </a:lnTo>
                  <a:lnTo>
                    <a:pt x="249" y="106"/>
                  </a:lnTo>
                  <a:lnTo>
                    <a:pt x="264" y="101"/>
                  </a:lnTo>
                  <a:lnTo>
                    <a:pt x="280" y="96"/>
                  </a:lnTo>
                  <a:lnTo>
                    <a:pt x="300" y="92"/>
                  </a:lnTo>
                  <a:lnTo>
                    <a:pt x="308" y="92"/>
                  </a:lnTo>
                  <a:lnTo>
                    <a:pt x="316" y="92"/>
                  </a:lnTo>
                  <a:lnTo>
                    <a:pt x="322" y="93"/>
                  </a:lnTo>
                  <a:lnTo>
                    <a:pt x="327" y="96"/>
                  </a:lnTo>
                  <a:lnTo>
                    <a:pt x="331" y="99"/>
                  </a:lnTo>
                  <a:lnTo>
                    <a:pt x="334" y="102"/>
                  </a:lnTo>
                  <a:lnTo>
                    <a:pt x="339" y="112"/>
                  </a:lnTo>
                  <a:lnTo>
                    <a:pt x="341" y="123"/>
                  </a:lnTo>
                  <a:lnTo>
                    <a:pt x="339" y="134"/>
                  </a:lnTo>
                  <a:lnTo>
                    <a:pt x="336" y="143"/>
                  </a:lnTo>
                  <a:lnTo>
                    <a:pt x="330" y="151"/>
                  </a:lnTo>
                  <a:lnTo>
                    <a:pt x="327" y="155"/>
                  </a:lnTo>
                  <a:lnTo>
                    <a:pt x="327" y="160"/>
                  </a:lnTo>
                  <a:lnTo>
                    <a:pt x="328" y="165"/>
                  </a:lnTo>
                  <a:lnTo>
                    <a:pt x="331" y="169"/>
                  </a:lnTo>
                  <a:lnTo>
                    <a:pt x="352" y="182"/>
                  </a:lnTo>
                  <a:lnTo>
                    <a:pt x="373" y="193"/>
                  </a:lnTo>
                  <a:close/>
                  <a:moveTo>
                    <a:pt x="571" y="840"/>
                  </a:moveTo>
                  <a:lnTo>
                    <a:pt x="571" y="840"/>
                  </a:lnTo>
                  <a:lnTo>
                    <a:pt x="566" y="828"/>
                  </a:lnTo>
                  <a:lnTo>
                    <a:pt x="544" y="825"/>
                  </a:lnTo>
                  <a:lnTo>
                    <a:pt x="534" y="823"/>
                  </a:lnTo>
                  <a:lnTo>
                    <a:pt x="523" y="819"/>
                  </a:lnTo>
                  <a:lnTo>
                    <a:pt x="527" y="816"/>
                  </a:lnTo>
                  <a:lnTo>
                    <a:pt x="532" y="816"/>
                  </a:lnTo>
                  <a:lnTo>
                    <a:pt x="538" y="816"/>
                  </a:lnTo>
                  <a:lnTo>
                    <a:pt x="543" y="816"/>
                  </a:lnTo>
                  <a:lnTo>
                    <a:pt x="534" y="811"/>
                  </a:lnTo>
                  <a:lnTo>
                    <a:pt x="523" y="808"/>
                  </a:lnTo>
                  <a:lnTo>
                    <a:pt x="510" y="805"/>
                  </a:lnTo>
                  <a:lnTo>
                    <a:pt x="496" y="803"/>
                  </a:lnTo>
                  <a:lnTo>
                    <a:pt x="501" y="800"/>
                  </a:lnTo>
                  <a:lnTo>
                    <a:pt x="507" y="797"/>
                  </a:lnTo>
                  <a:lnTo>
                    <a:pt x="515" y="794"/>
                  </a:lnTo>
                  <a:lnTo>
                    <a:pt x="521" y="794"/>
                  </a:lnTo>
                  <a:lnTo>
                    <a:pt x="510" y="788"/>
                  </a:lnTo>
                  <a:lnTo>
                    <a:pt x="499" y="783"/>
                  </a:lnTo>
                  <a:lnTo>
                    <a:pt x="487" y="781"/>
                  </a:lnTo>
                  <a:lnTo>
                    <a:pt x="474" y="780"/>
                  </a:lnTo>
                  <a:lnTo>
                    <a:pt x="490" y="772"/>
                  </a:lnTo>
                  <a:lnTo>
                    <a:pt x="499" y="771"/>
                  </a:lnTo>
                  <a:lnTo>
                    <a:pt x="509" y="769"/>
                  </a:lnTo>
                  <a:lnTo>
                    <a:pt x="496" y="764"/>
                  </a:lnTo>
                  <a:lnTo>
                    <a:pt x="482" y="761"/>
                  </a:lnTo>
                  <a:lnTo>
                    <a:pt x="470" y="758"/>
                  </a:lnTo>
                  <a:lnTo>
                    <a:pt x="456" y="758"/>
                  </a:lnTo>
                  <a:lnTo>
                    <a:pt x="460" y="753"/>
                  </a:lnTo>
                  <a:lnTo>
                    <a:pt x="467" y="749"/>
                  </a:lnTo>
                  <a:lnTo>
                    <a:pt x="474" y="746"/>
                  </a:lnTo>
                  <a:lnTo>
                    <a:pt x="482" y="746"/>
                  </a:lnTo>
                  <a:lnTo>
                    <a:pt x="474" y="741"/>
                  </a:lnTo>
                  <a:lnTo>
                    <a:pt x="467" y="738"/>
                  </a:lnTo>
                  <a:lnTo>
                    <a:pt x="450" y="733"/>
                  </a:lnTo>
                  <a:lnTo>
                    <a:pt x="451" y="738"/>
                  </a:lnTo>
                  <a:lnTo>
                    <a:pt x="451" y="744"/>
                  </a:lnTo>
                  <a:lnTo>
                    <a:pt x="448" y="755"/>
                  </a:lnTo>
                  <a:lnTo>
                    <a:pt x="446" y="777"/>
                  </a:lnTo>
                  <a:lnTo>
                    <a:pt x="445" y="798"/>
                  </a:lnTo>
                  <a:lnTo>
                    <a:pt x="445" y="820"/>
                  </a:lnTo>
                  <a:lnTo>
                    <a:pt x="446" y="842"/>
                  </a:lnTo>
                  <a:lnTo>
                    <a:pt x="467" y="856"/>
                  </a:lnTo>
                  <a:lnTo>
                    <a:pt x="478" y="861"/>
                  </a:lnTo>
                  <a:lnTo>
                    <a:pt x="488" y="865"/>
                  </a:lnTo>
                  <a:lnTo>
                    <a:pt x="499" y="867"/>
                  </a:lnTo>
                  <a:lnTo>
                    <a:pt x="509" y="867"/>
                  </a:lnTo>
                  <a:lnTo>
                    <a:pt x="520" y="864"/>
                  </a:lnTo>
                  <a:lnTo>
                    <a:pt x="529" y="859"/>
                  </a:lnTo>
                  <a:lnTo>
                    <a:pt x="537" y="851"/>
                  </a:lnTo>
                  <a:lnTo>
                    <a:pt x="546" y="847"/>
                  </a:lnTo>
                  <a:lnTo>
                    <a:pt x="557" y="842"/>
                  </a:lnTo>
                  <a:lnTo>
                    <a:pt x="571" y="840"/>
                  </a:lnTo>
                  <a:close/>
                  <a:moveTo>
                    <a:pt x="529" y="719"/>
                  </a:moveTo>
                  <a:lnTo>
                    <a:pt x="529" y="719"/>
                  </a:lnTo>
                  <a:lnTo>
                    <a:pt x="526" y="713"/>
                  </a:lnTo>
                  <a:lnTo>
                    <a:pt x="513" y="694"/>
                  </a:lnTo>
                  <a:lnTo>
                    <a:pt x="501" y="674"/>
                  </a:lnTo>
                  <a:lnTo>
                    <a:pt x="482" y="635"/>
                  </a:lnTo>
                  <a:lnTo>
                    <a:pt x="439" y="632"/>
                  </a:lnTo>
                  <a:lnTo>
                    <a:pt x="439" y="671"/>
                  </a:lnTo>
                  <a:lnTo>
                    <a:pt x="437" y="707"/>
                  </a:lnTo>
                  <a:lnTo>
                    <a:pt x="436" y="719"/>
                  </a:lnTo>
                  <a:lnTo>
                    <a:pt x="443" y="724"/>
                  </a:lnTo>
                  <a:lnTo>
                    <a:pt x="448" y="730"/>
                  </a:lnTo>
                  <a:lnTo>
                    <a:pt x="488" y="724"/>
                  </a:lnTo>
                  <a:lnTo>
                    <a:pt x="529" y="719"/>
                  </a:lnTo>
                  <a:close/>
                  <a:moveTo>
                    <a:pt x="331" y="845"/>
                  </a:moveTo>
                  <a:lnTo>
                    <a:pt x="331" y="845"/>
                  </a:lnTo>
                  <a:lnTo>
                    <a:pt x="324" y="836"/>
                  </a:lnTo>
                  <a:lnTo>
                    <a:pt x="316" y="825"/>
                  </a:lnTo>
                  <a:lnTo>
                    <a:pt x="310" y="814"/>
                  </a:lnTo>
                  <a:lnTo>
                    <a:pt x="305" y="803"/>
                  </a:lnTo>
                  <a:lnTo>
                    <a:pt x="302" y="798"/>
                  </a:lnTo>
                  <a:lnTo>
                    <a:pt x="297" y="795"/>
                  </a:lnTo>
                  <a:lnTo>
                    <a:pt x="294" y="795"/>
                  </a:lnTo>
                  <a:lnTo>
                    <a:pt x="289" y="798"/>
                  </a:lnTo>
                  <a:lnTo>
                    <a:pt x="286" y="805"/>
                  </a:lnTo>
                  <a:lnTo>
                    <a:pt x="283" y="809"/>
                  </a:lnTo>
                  <a:lnTo>
                    <a:pt x="274" y="820"/>
                  </a:lnTo>
                  <a:lnTo>
                    <a:pt x="302" y="833"/>
                  </a:lnTo>
                  <a:lnTo>
                    <a:pt x="331" y="845"/>
                  </a:lnTo>
                  <a:close/>
                  <a:moveTo>
                    <a:pt x="260" y="899"/>
                  </a:moveTo>
                  <a:lnTo>
                    <a:pt x="260" y="899"/>
                  </a:lnTo>
                  <a:lnTo>
                    <a:pt x="261" y="895"/>
                  </a:lnTo>
                  <a:lnTo>
                    <a:pt x="266" y="892"/>
                  </a:lnTo>
                  <a:lnTo>
                    <a:pt x="271" y="893"/>
                  </a:lnTo>
                  <a:lnTo>
                    <a:pt x="275" y="898"/>
                  </a:lnTo>
                  <a:lnTo>
                    <a:pt x="356" y="960"/>
                  </a:lnTo>
                  <a:lnTo>
                    <a:pt x="339" y="955"/>
                  </a:lnTo>
                  <a:lnTo>
                    <a:pt x="324" y="951"/>
                  </a:lnTo>
                  <a:lnTo>
                    <a:pt x="308" y="948"/>
                  </a:lnTo>
                  <a:lnTo>
                    <a:pt x="300" y="948"/>
                  </a:lnTo>
                  <a:lnTo>
                    <a:pt x="291" y="948"/>
                  </a:lnTo>
                  <a:lnTo>
                    <a:pt x="282" y="948"/>
                  </a:lnTo>
                  <a:lnTo>
                    <a:pt x="275" y="946"/>
                  </a:lnTo>
                  <a:lnTo>
                    <a:pt x="268" y="945"/>
                  </a:lnTo>
                  <a:lnTo>
                    <a:pt x="263" y="941"/>
                  </a:lnTo>
                  <a:lnTo>
                    <a:pt x="263" y="945"/>
                  </a:lnTo>
                  <a:lnTo>
                    <a:pt x="263" y="949"/>
                  </a:lnTo>
                  <a:lnTo>
                    <a:pt x="264" y="952"/>
                  </a:lnTo>
                  <a:lnTo>
                    <a:pt x="269" y="955"/>
                  </a:lnTo>
                  <a:lnTo>
                    <a:pt x="252" y="968"/>
                  </a:lnTo>
                  <a:lnTo>
                    <a:pt x="235" y="979"/>
                  </a:lnTo>
                  <a:lnTo>
                    <a:pt x="226" y="982"/>
                  </a:lnTo>
                  <a:lnTo>
                    <a:pt x="216" y="983"/>
                  </a:lnTo>
                  <a:lnTo>
                    <a:pt x="207" y="983"/>
                  </a:lnTo>
                  <a:lnTo>
                    <a:pt x="198" y="980"/>
                  </a:lnTo>
                  <a:lnTo>
                    <a:pt x="196" y="980"/>
                  </a:lnTo>
                  <a:lnTo>
                    <a:pt x="196" y="979"/>
                  </a:lnTo>
                  <a:lnTo>
                    <a:pt x="199" y="977"/>
                  </a:lnTo>
                  <a:lnTo>
                    <a:pt x="215" y="963"/>
                  </a:lnTo>
                  <a:lnTo>
                    <a:pt x="233" y="940"/>
                  </a:lnTo>
                  <a:lnTo>
                    <a:pt x="250" y="917"/>
                  </a:lnTo>
                  <a:lnTo>
                    <a:pt x="257" y="907"/>
                  </a:lnTo>
                  <a:lnTo>
                    <a:pt x="260" y="89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" name="Freeform 24"/>
            <p:cNvSpPr>
              <a:spLocks noEditPoints="1"/>
            </p:cNvSpPr>
            <p:nvPr/>
          </p:nvSpPr>
          <p:spPr bwMode="auto">
            <a:xfrm>
              <a:off x="2353" y="1425"/>
              <a:ext cx="423" cy="226"/>
            </a:xfrm>
            <a:custGeom>
              <a:avLst/>
              <a:gdLst>
                <a:gd name="T0" fmla="*/ 0 w 848"/>
                <a:gd name="T1" fmla="*/ 1 h 452"/>
                <a:gd name="T2" fmla="*/ 0 w 848"/>
                <a:gd name="T3" fmla="*/ 1 h 452"/>
                <a:gd name="T4" fmla="*/ 0 w 848"/>
                <a:gd name="T5" fmla="*/ 1 h 452"/>
                <a:gd name="T6" fmla="*/ 0 w 848"/>
                <a:gd name="T7" fmla="*/ 1 h 452"/>
                <a:gd name="T8" fmla="*/ 0 w 848"/>
                <a:gd name="T9" fmla="*/ 1 h 452"/>
                <a:gd name="T10" fmla="*/ 0 w 848"/>
                <a:gd name="T11" fmla="*/ 1 h 452"/>
                <a:gd name="T12" fmla="*/ 0 w 848"/>
                <a:gd name="T13" fmla="*/ 1 h 452"/>
                <a:gd name="T14" fmla="*/ 0 w 848"/>
                <a:gd name="T15" fmla="*/ 1 h 452"/>
                <a:gd name="T16" fmla="*/ 0 w 848"/>
                <a:gd name="T17" fmla="*/ 1 h 452"/>
                <a:gd name="T18" fmla="*/ 0 w 848"/>
                <a:gd name="T19" fmla="*/ 1 h 452"/>
                <a:gd name="T20" fmla="*/ 0 w 848"/>
                <a:gd name="T21" fmla="*/ 1 h 452"/>
                <a:gd name="T22" fmla="*/ 0 w 848"/>
                <a:gd name="T23" fmla="*/ 1 h 452"/>
                <a:gd name="T24" fmla="*/ 0 w 848"/>
                <a:gd name="T25" fmla="*/ 1 h 452"/>
                <a:gd name="T26" fmla="*/ 0 w 848"/>
                <a:gd name="T27" fmla="*/ 1 h 452"/>
                <a:gd name="T28" fmla="*/ 0 w 848"/>
                <a:gd name="T29" fmla="*/ 1 h 452"/>
                <a:gd name="T30" fmla="*/ 0 w 848"/>
                <a:gd name="T31" fmla="*/ 1 h 452"/>
                <a:gd name="T32" fmla="*/ 0 w 848"/>
                <a:gd name="T33" fmla="*/ 1 h 452"/>
                <a:gd name="T34" fmla="*/ 0 w 848"/>
                <a:gd name="T35" fmla="*/ 1 h 452"/>
                <a:gd name="T36" fmla="*/ 0 w 848"/>
                <a:gd name="T37" fmla="*/ 1 h 452"/>
                <a:gd name="T38" fmla="*/ 0 w 848"/>
                <a:gd name="T39" fmla="*/ 1 h 452"/>
                <a:gd name="T40" fmla="*/ 0 w 848"/>
                <a:gd name="T41" fmla="*/ 1 h 452"/>
                <a:gd name="T42" fmla="*/ 0 w 848"/>
                <a:gd name="T43" fmla="*/ 1 h 452"/>
                <a:gd name="T44" fmla="*/ 0 w 848"/>
                <a:gd name="T45" fmla="*/ 1 h 452"/>
                <a:gd name="T46" fmla="*/ 0 w 848"/>
                <a:gd name="T47" fmla="*/ 1 h 452"/>
                <a:gd name="T48" fmla="*/ 0 w 848"/>
                <a:gd name="T49" fmla="*/ 1 h 452"/>
                <a:gd name="T50" fmla="*/ 0 w 848"/>
                <a:gd name="T51" fmla="*/ 1 h 452"/>
                <a:gd name="T52" fmla="*/ 0 w 848"/>
                <a:gd name="T53" fmla="*/ 1 h 452"/>
                <a:gd name="T54" fmla="*/ 0 w 848"/>
                <a:gd name="T55" fmla="*/ 1 h 452"/>
                <a:gd name="T56" fmla="*/ 0 w 848"/>
                <a:gd name="T57" fmla="*/ 1 h 452"/>
                <a:gd name="T58" fmla="*/ 0 w 848"/>
                <a:gd name="T59" fmla="*/ 1 h 452"/>
                <a:gd name="T60" fmla="*/ 0 w 848"/>
                <a:gd name="T61" fmla="*/ 1 h 452"/>
                <a:gd name="T62" fmla="*/ 0 w 848"/>
                <a:gd name="T63" fmla="*/ 1 h 452"/>
                <a:gd name="T64" fmla="*/ 0 w 848"/>
                <a:gd name="T65" fmla="*/ 1 h 452"/>
                <a:gd name="T66" fmla="*/ 0 w 848"/>
                <a:gd name="T67" fmla="*/ 1 h 452"/>
                <a:gd name="T68" fmla="*/ 0 w 848"/>
                <a:gd name="T69" fmla="*/ 1 h 452"/>
                <a:gd name="T70" fmla="*/ 0 w 848"/>
                <a:gd name="T71" fmla="*/ 1 h 452"/>
                <a:gd name="T72" fmla="*/ 0 w 848"/>
                <a:gd name="T73" fmla="*/ 1 h 452"/>
                <a:gd name="T74" fmla="*/ 0 w 848"/>
                <a:gd name="T75" fmla="*/ 1 h 452"/>
                <a:gd name="T76" fmla="*/ 0 w 848"/>
                <a:gd name="T77" fmla="*/ 1 h 452"/>
                <a:gd name="T78" fmla="*/ 0 w 848"/>
                <a:gd name="T79" fmla="*/ 1 h 452"/>
                <a:gd name="T80" fmla="*/ 0 w 848"/>
                <a:gd name="T81" fmla="*/ 1 h 452"/>
                <a:gd name="T82" fmla="*/ 0 w 848"/>
                <a:gd name="T83" fmla="*/ 1 h 452"/>
                <a:gd name="T84" fmla="*/ 0 w 848"/>
                <a:gd name="T85" fmla="*/ 1 h 452"/>
                <a:gd name="T86" fmla="*/ 0 w 848"/>
                <a:gd name="T87" fmla="*/ 1 h 452"/>
                <a:gd name="T88" fmla="*/ 0 w 848"/>
                <a:gd name="T89" fmla="*/ 1 h 452"/>
                <a:gd name="T90" fmla="*/ 0 w 848"/>
                <a:gd name="T91" fmla="*/ 1 h 452"/>
                <a:gd name="T92" fmla="*/ 0 w 848"/>
                <a:gd name="T93" fmla="*/ 1 h 452"/>
                <a:gd name="T94" fmla="*/ 0 w 848"/>
                <a:gd name="T95" fmla="*/ 1 h 452"/>
                <a:gd name="T96" fmla="*/ 0 w 848"/>
                <a:gd name="T97" fmla="*/ 1 h 452"/>
                <a:gd name="T98" fmla="*/ 0 w 848"/>
                <a:gd name="T99" fmla="*/ 1 h 452"/>
                <a:gd name="T100" fmla="*/ 0 w 848"/>
                <a:gd name="T101" fmla="*/ 1 h 452"/>
                <a:gd name="T102" fmla="*/ 0 w 848"/>
                <a:gd name="T103" fmla="*/ 1 h 452"/>
                <a:gd name="T104" fmla="*/ 0 w 848"/>
                <a:gd name="T105" fmla="*/ 1 h 452"/>
                <a:gd name="T106" fmla="*/ 0 w 848"/>
                <a:gd name="T107" fmla="*/ 1 h 452"/>
                <a:gd name="T108" fmla="*/ 0 w 848"/>
                <a:gd name="T109" fmla="*/ 1 h 452"/>
                <a:gd name="T110" fmla="*/ 0 w 848"/>
                <a:gd name="T111" fmla="*/ 1 h 452"/>
                <a:gd name="T112" fmla="*/ 0 w 848"/>
                <a:gd name="T113" fmla="*/ 1 h 452"/>
                <a:gd name="T114" fmla="*/ 0 w 848"/>
                <a:gd name="T115" fmla="*/ 1 h 452"/>
                <a:gd name="T116" fmla="*/ 0 w 848"/>
                <a:gd name="T117" fmla="*/ 1 h 452"/>
                <a:gd name="T118" fmla="*/ 0 w 848"/>
                <a:gd name="T119" fmla="*/ 1 h 452"/>
                <a:gd name="T120" fmla="*/ 0 w 848"/>
                <a:gd name="T121" fmla="*/ 1 h 452"/>
                <a:gd name="T122" fmla="*/ 0 w 848"/>
                <a:gd name="T123" fmla="*/ 1 h 45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848"/>
                <a:gd name="T187" fmla="*/ 0 h 452"/>
                <a:gd name="T188" fmla="*/ 848 w 848"/>
                <a:gd name="T189" fmla="*/ 452 h 45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848" h="452">
                  <a:moveTo>
                    <a:pt x="146" y="356"/>
                  </a:moveTo>
                  <a:lnTo>
                    <a:pt x="146" y="356"/>
                  </a:lnTo>
                  <a:lnTo>
                    <a:pt x="146" y="358"/>
                  </a:lnTo>
                  <a:lnTo>
                    <a:pt x="146" y="359"/>
                  </a:lnTo>
                  <a:lnTo>
                    <a:pt x="145" y="361"/>
                  </a:lnTo>
                  <a:lnTo>
                    <a:pt x="143" y="362"/>
                  </a:lnTo>
                  <a:lnTo>
                    <a:pt x="142" y="364"/>
                  </a:lnTo>
                  <a:lnTo>
                    <a:pt x="140" y="365"/>
                  </a:lnTo>
                  <a:lnTo>
                    <a:pt x="139" y="367"/>
                  </a:lnTo>
                  <a:lnTo>
                    <a:pt x="137" y="367"/>
                  </a:lnTo>
                  <a:lnTo>
                    <a:pt x="137" y="369"/>
                  </a:lnTo>
                  <a:lnTo>
                    <a:pt x="135" y="370"/>
                  </a:lnTo>
                  <a:lnTo>
                    <a:pt x="134" y="370"/>
                  </a:lnTo>
                  <a:lnTo>
                    <a:pt x="132" y="372"/>
                  </a:lnTo>
                  <a:lnTo>
                    <a:pt x="131" y="372"/>
                  </a:lnTo>
                  <a:lnTo>
                    <a:pt x="131" y="373"/>
                  </a:lnTo>
                  <a:lnTo>
                    <a:pt x="129" y="373"/>
                  </a:lnTo>
                  <a:lnTo>
                    <a:pt x="128" y="373"/>
                  </a:lnTo>
                  <a:lnTo>
                    <a:pt x="126" y="375"/>
                  </a:lnTo>
                  <a:lnTo>
                    <a:pt x="125" y="375"/>
                  </a:lnTo>
                  <a:lnTo>
                    <a:pt x="123" y="375"/>
                  </a:lnTo>
                  <a:lnTo>
                    <a:pt x="121" y="375"/>
                  </a:lnTo>
                  <a:lnTo>
                    <a:pt x="120" y="375"/>
                  </a:lnTo>
                  <a:lnTo>
                    <a:pt x="118" y="375"/>
                  </a:lnTo>
                  <a:lnTo>
                    <a:pt x="117" y="375"/>
                  </a:lnTo>
                  <a:lnTo>
                    <a:pt x="115" y="373"/>
                  </a:lnTo>
                  <a:lnTo>
                    <a:pt x="114" y="373"/>
                  </a:lnTo>
                  <a:lnTo>
                    <a:pt x="112" y="373"/>
                  </a:lnTo>
                  <a:lnTo>
                    <a:pt x="111" y="372"/>
                  </a:lnTo>
                  <a:lnTo>
                    <a:pt x="109" y="372"/>
                  </a:lnTo>
                  <a:lnTo>
                    <a:pt x="109" y="370"/>
                  </a:lnTo>
                  <a:lnTo>
                    <a:pt x="107" y="369"/>
                  </a:lnTo>
                  <a:lnTo>
                    <a:pt x="106" y="369"/>
                  </a:lnTo>
                  <a:lnTo>
                    <a:pt x="104" y="367"/>
                  </a:lnTo>
                  <a:lnTo>
                    <a:pt x="103" y="365"/>
                  </a:lnTo>
                  <a:lnTo>
                    <a:pt x="100" y="362"/>
                  </a:lnTo>
                  <a:lnTo>
                    <a:pt x="98" y="361"/>
                  </a:lnTo>
                  <a:lnTo>
                    <a:pt x="95" y="358"/>
                  </a:lnTo>
                  <a:lnTo>
                    <a:pt x="92" y="356"/>
                  </a:lnTo>
                  <a:lnTo>
                    <a:pt x="90" y="353"/>
                  </a:lnTo>
                  <a:lnTo>
                    <a:pt x="87" y="351"/>
                  </a:lnTo>
                  <a:lnTo>
                    <a:pt x="84" y="348"/>
                  </a:lnTo>
                  <a:lnTo>
                    <a:pt x="83" y="347"/>
                  </a:lnTo>
                  <a:lnTo>
                    <a:pt x="79" y="345"/>
                  </a:lnTo>
                  <a:lnTo>
                    <a:pt x="76" y="344"/>
                  </a:lnTo>
                  <a:lnTo>
                    <a:pt x="75" y="342"/>
                  </a:lnTo>
                  <a:lnTo>
                    <a:pt x="72" y="341"/>
                  </a:lnTo>
                  <a:lnTo>
                    <a:pt x="70" y="339"/>
                  </a:lnTo>
                  <a:lnTo>
                    <a:pt x="67" y="338"/>
                  </a:lnTo>
                  <a:lnTo>
                    <a:pt x="65" y="336"/>
                  </a:lnTo>
                  <a:lnTo>
                    <a:pt x="62" y="336"/>
                  </a:lnTo>
                  <a:lnTo>
                    <a:pt x="61" y="334"/>
                  </a:lnTo>
                  <a:lnTo>
                    <a:pt x="59" y="334"/>
                  </a:lnTo>
                  <a:lnTo>
                    <a:pt x="56" y="333"/>
                  </a:lnTo>
                  <a:lnTo>
                    <a:pt x="55" y="333"/>
                  </a:lnTo>
                  <a:lnTo>
                    <a:pt x="53" y="333"/>
                  </a:lnTo>
                  <a:lnTo>
                    <a:pt x="51" y="333"/>
                  </a:lnTo>
                  <a:lnTo>
                    <a:pt x="48" y="333"/>
                  </a:lnTo>
                  <a:lnTo>
                    <a:pt x="47" y="333"/>
                  </a:lnTo>
                  <a:lnTo>
                    <a:pt x="45" y="333"/>
                  </a:lnTo>
                  <a:lnTo>
                    <a:pt x="44" y="334"/>
                  </a:lnTo>
                  <a:lnTo>
                    <a:pt x="45" y="334"/>
                  </a:lnTo>
                  <a:lnTo>
                    <a:pt x="47" y="336"/>
                  </a:lnTo>
                  <a:lnTo>
                    <a:pt x="48" y="336"/>
                  </a:lnTo>
                  <a:lnTo>
                    <a:pt x="56" y="344"/>
                  </a:lnTo>
                  <a:lnTo>
                    <a:pt x="62" y="351"/>
                  </a:lnTo>
                  <a:lnTo>
                    <a:pt x="55" y="350"/>
                  </a:lnTo>
                  <a:lnTo>
                    <a:pt x="50" y="348"/>
                  </a:lnTo>
                  <a:lnTo>
                    <a:pt x="45" y="348"/>
                  </a:lnTo>
                  <a:lnTo>
                    <a:pt x="44" y="348"/>
                  </a:lnTo>
                  <a:lnTo>
                    <a:pt x="42" y="348"/>
                  </a:lnTo>
                  <a:lnTo>
                    <a:pt x="41" y="348"/>
                  </a:lnTo>
                  <a:lnTo>
                    <a:pt x="41" y="350"/>
                  </a:lnTo>
                  <a:lnTo>
                    <a:pt x="39" y="350"/>
                  </a:lnTo>
                  <a:lnTo>
                    <a:pt x="41" y="350"/>
                  </a:lnTo>
                  <a:lnTo>
                    <a:pt x="41" y="351"/>
                  </a:lnTo>
                  <a:lnTo>
                    <a:pt x="42" y="351"/>
                  </a:lnTo>
                  <a:lnTo>
                    <a:pt x="44" y="351"/>
                  </a:lnTo>
                  <a:lnTo>
                    <a:pt x="45" y="353"/>
                  </a:lnTo>
                  <a:lnTo>
                    <a:pt x="59" y="364"/>
                  </a:lnTo>
                  <a:lnTo>
                    <a:pt x="51" y="364"/>
                  </a:lnTo>
                  <a:lnTo>
                    <a:pt x="47" y="364"/>
                  </a:lnTo>
                  <a:lnTo>
                    <a:pt x="42" y="365"/>
                  </a:lnTo>
                  <a:lnTo>
                    <a:pt x="42" y="367"/>
                  </a:lnTo>
                  <a:lnTo>
                    <a:pt x="41" y="367"/>
                  </a:lnTo>
                  <a:lnTo>
                    <a:pt x="42" y="367"/>
                  </a:lnTo>
                  <a:lnTo>
                    <a:pt x="44" y="367"/>
                  </a:lnTo>
                  <a:lnTo>
                    <a:pt x="45" y="369"/>
                  </a:lnTo>
                  <a:lnTo>
                    <a:pt x="47" y="369"/>
                  </a:lnTo>
                  <a:lnTo>
                    <a:pt x="48" y="369"/>
                  </a:lnTo>
                  <a:lnTo>
                    <a:pt x="50" y="369"/>
                  </a:lnTo>
                  <a:lnTo>
                    <a:pt x="51" y="369"/>
                  </a:lnTo>
                  <a:lnTo>
                    <a:pt x="53" y="369"/>
                  </a:lnTo>
                  <a:lnTo>
                    <a:pt x="55" y="370"/>
                  </a:lnTo>
                  <a:lnTo>
                    <a:pt x="56" y="370"/>
                  </a:lnTo>
                  <a:lnTo>
                    <a:pt x="58" y="370"/>
                  </a:lnTo>
                  <a:lnTo>
                    <a:pt x="59" y="370"/>
                  </a:lnTo>
                  <a:lnTo>
                    <a:pt x="61" y="372"/>
                  </a:lnTo>
                  <a:lnTo>
                    <a:pt x="62" y="372"/>
                  </a:lnTo>
                  <a:lnTo>
                    <a:pt x="64" y="372"/>
                  </a:lnTo>
                  <a:lnTo>
                    <a:pt x="65" y="373"/>
                  </a:lnTo>
                  <a:lnTo>
                    <a:pt x="67" y="373"/>
                  </a:lnTo>
                  <a:lnTo>
                    <a:pt x="69" y="373"/>
                  </a:lnTo>
                  <a:lnTo>
                    <a:pt x="69" y="375"/>
                  </a:lnTo>
                  <a:lnTo>
                    <a:pt x="70" y="375"/>
                  </a:lnTo>
                  <a:lnTo>
                    <a:pt x="72" y="376"/>
                  </a:lnTo>
                  <a:lnTo>
                    <a:pt x="73" y="376"/>
                  </a:lnTo>
                  <a:lnTo>
                    <a:pt x="73" y="378"/>
                  </a:lnTo>
                  <a:lnTo>
                    <a:pt x="75" y="378"/>
                  </a:lnTo>
                  <a:lnTo>
                    <a:pt x="76" y="379"/>
                  </a:lnTo>
                  <a:lnTo>
                    <a:pt x="76" y="381"/>
                  </a:lnTo>
                  <a:lnTo>
                    <a:pt x="78" y="381"/>
                  </a:lnTo>
                  <a:lnTo>
                    <a:pt x="79" y="383"/>
                  </a:lnTo>
                  <a:lnTo>
                    <a:pt x="81" y="384"/>
                  </a:lnTo>
                  <a:lnTo>
                    <a:pt x="83" y="384"/>
                  </a:lnTo>
                  <a:lnTo>
                    <a:pt x="84" y="386"/>
                  </a:lnTo>
                  <a:lnTo>
                    <a:pt x="84" y="387"/>
                  </a:lnTo>
                  <a:lnTo>
                    <a:pt x="86" y="387"/>
                  </a:lnTo>
                  <a:lnTo>
                    <a:pt x="87" y="389"/>
                  </a:lnTo>
                  <a:lnTo>
                    <a:pt x="89" y="390"/>
                  </a:lnTo>
                  <a:lnTo>
                    <a:pt x="90" y="390"/>
                  </a:lnTo>
                  <a:lnTo>
                    <a:pt x="92" y="392"/>
                  </a:lnTo>
                  <a:lnTo>
                    <a:pt x="93" y="393"/>
                  </a:lnTo>
                  <a:lnTo>
                    <a:pt x="95" y="393"/>
                  </a:lnTo>
                  <a:lnTo>
                    <a:pt x="95" y="395"/>
                  </a:lnTo>
                  <a:lnTo>
                    <a:pt x="97" y="395"/>
                  </a:lnTo>
                  <a:lnTo>
                    <a:pt x="98" y="397"/>
                  </a:lnTo>
                  <a:lnTo>
                    <a:pt x="100" y="397"/>
                  </a:lnTo>
                  <a:lnTo>
                    <a:pt x="103" y="398"/>
                  </a:lnTo>
                  <a:lnTo>
                    <a:pt x="104" y="398"/>
                  </a:lnTo>
                  <a:lnTo>
                    <a:pt x="106" y="400"/>
                  </a:lnTo>
                  <a:lnTo>
                    <a:pt x="107" y="400"/>
                  </a:lnTo>
                  <a:lnTo>
                    <a:pt x="109" y="400"/>
                  </a:lnTo>
                  <a:lnTo>
                    <a:pt x="111" y="401"/>
                  </a:lnTo>
                  <a:lnTo>
                    <a:pt x="114" y="401"/>
                  </a:lnTo>
                  <a:lnTo>
                    <a:pt x="115" y="401"/>
                  </a:lnTo>
                  <a:lnTo>
                    <a:pt x="117" y="403"/>
                  </a:lnTo>
                  <a:lnTo>
                    <a:pt x="120" y="403"/>
                  </a:lnTo>
                  <a:lnTo>
                    <a:pt x="121" y="403"/>
                  </a:lnTo>
                  <a:lnTo>
                    <a:pt x="123" y="403"/>
                  </a:lnTo>
                  <a:lnTo>
                    <a:pt x="126" y="403"/>
                  </a:lnTo>
                  <a:lnTo>
                    <a:pt x="129" y="403"/>
                  </a:lnTo>
                  <a:lnTo>
                    <a:pt x="132" y="403"/>
                  </a:lnTo>
                  <a:lnTo>
                    <a:pt x="134" y="403"/>
                  </a:lnTo>
                  <a:lnTo>
                    <a:pt x="134" y="404"/>
                  </a:lnTo>
                  <a:lnTo>
                    <a:pt x="135" y="404"/>
                  </a:lnTo>
                  <a:lnTo>
                    <a:pt x="137" y="404"/>
                  </a:lnTo>
                  <a:lnTo>
                    <a:pt x="139" y="406"/>
                  </a:lnTo>
                  <a:lnTo>
                    <a:pt x="140" y="406"/>
                  </a:lnTo>
                  <a:lnTo>
                    <a:pt x="142" y="406"/>
                  </a:lnTo>
                  <a:lnTo>
                    <a:pt x="143" y="407"/>
                  </a:lnTo>
                  <a:lnTo>
                    <a:pt x="145" y="409"/>
                  </a:lnTo>
                  <a:lnTo>
                    <a:pt x="146" y="409"/>
                  </a:lnTo>
                  <a:lnTo>
                    <a:pt x="146" y="411"/>
                  </a:lnTo>
                  <a:lnTo>
                    <a:pt x="148" y="411"/>
                  </a:lnTo>
                  <a:lnTo>
                    <a:pt x="148" y="412"/>
                  </a:lnTo>
                  <a:lnTo>
                    <a:pt x="148" y="414"/>
                  </a:lnTo>
                  <a:lnTo>
                    <a:pt x="149" y="414"/>
                  </a:lnTo>
                  <a:lnTo>
                    <a:pt x="149" y="415"/>
                  </a:lnTo>
                  <a:lnTo>
                    <a:pt x="149" y="417"/>
                  </a:lnTo>
                  <a:lnTo>
                    <a:pt x="151" y="417"/>
                  </a:lnTo>
                  <a:lnTo>
                    <a:pt x="151" y="418"/>
                  </a:lnTo>
                  <a:lnTo>
                    <a:pt x="151" y="420"/>
                  </a:lnTo>
                  <a:lnTo>
                    <a:pt x="151" y="418"/>
                  </a:lnTo>
                  <a:lnTo>
                    <a:pt x="151" y="417"/>
                  </a:lnTo>
                  <a:lnTo>
                    <a:pt x="153" y="417"/>
                  </a:lnTo>
                  <a:lnTo>
                    <a:pt x="153" y="415"/>
                  </a:lnTo>
                  <a:lnTo>
                    <a:pt x="153" y="414"/>
                  </a:lnTo>
                  <a:lnTo>
                    <a:pt x="153" y="412"/>
                  </a:lnTo>
                  <a:lnTo>
                    <a:pt x="153" y="411"/>
                  </a:lnTo>
                  <a:lnTo>
                    <a:pt x="153" y="409"/>
                  </a:lnTo>
                  <a:lnTo>
                    <a:pt x="153" y="407"/>
                  </a:lnTo>
                  <a:lnTo>
                    <a:pt x="151" y="406"/>
                  </a:lnTo>
                  <a:lnTo>
                    <a:pt x="153" y="404"/>
                  </a:lnTo>
                  <a:lnTo>
                    <a:pt x="153" y="403"/>
                  </a:lnTo>
                  <a:lnTo>
                    <a:pt x="153" y="401"/>
                  </a:lnTo>
                  <a:lnTo>
                    <a:pt x="153" y="400"/>
                  </a:lnTo>
                  <a:lnTo>
                    <a:pt x="153" y="398"/>
                  </a:lnTo>
                  <a:lnTo>
                    <a:pt x="153" y="397"/>
                  </a:lnTo>
                  <a:lnTo>
                    <a:pt x="154" y="395"/>
                  </a:lnTo>
                  <a:lnTo>
                    <a:pt x="154" y="393"/>
                  </a:lnTo>
                  <a:lnTo>
                    <a:pt x="154" y="392"/>
                  </a:lnTo>
                  <a:lnTo>
                    <a:pt x="154" y="390"/>
                  </a:lnTo>
                  <a:lnTo>
                    <a:pt x="156" y="390"/>
                  </a:lnTo>
                  <a:lnTo>
                    <a:pt x="156" y="389"/>
                  </a:lnTo>
                  <a:lnTo>
                    <a:pt x="156" y="387"/>
                  </a:lnTo>
                  <a:lnTo>
                    <a:pt x="157" y="387"/>
                  </a:lnTo>
                  <a:lnTo>
                    <a:pt x="157" y="386"/>
                  </a:lnTo>
                  <a:lnTo>
                    <a:pt x="159" y="384"/>
                  </a:lnTo>
                  <a:lnTo>
                    <a:pt x="159" y="383"/>
                  </a:lnTo>
                  <a:lnTo>
                    <a:pt x="160" y="383"/>
                  </a:lnTo>
                  <a:lnTo>
                    <a:pt x="160" y="381"/>
                  </a:lnTo>
                  <a:lnTo>
                    <a:pt x="162" y="379"/>
                  </a:lnTo>
                  <a:lnTo>
                    <a:pt x="162" y="378"/>
                  </a:lnTo>
                  <a:lnTo>
                    <a:pt x="163" y="378"/>
                  </a:lnTo>
                  <a:lnTo>
                    <a:pt x="163" y="376"/>
                  </a:lnTo>
                  <a:lnTo>
                    <a:pt x="163" y="375"/>
                  </a:lnTo>
                  <a:lnTo>
                    <a:pt x="165" y="375"/>
                  </a:lnTo>
                  <a:lnTo>
                    <a:pt x="165" y="373"/>
                  </a:lnTo>
                  <a:lnTo>
                    <a:pt x="167" y="372"/>
                  </a:lnTo>
                  <a:lnTo>
                    <a:pt x="167" y="370"/>
                  </a:lnTo>
                  <a:lnTo>
                    <a:pt x="168" y="369"/>
                  </a:lnTo>
                  <a:lnTo>
                    <a:pt x="168" y="367"/>
                  </a:lnTo>
                  <a:lnTo>
                    <a:pt x="170" y="367"/>
                  </a:lnTo>
                  <a:lnTo>
                    <a:pt x="170" y="365"/>
                  </a:lnTo>
                  <a:lnTo>
                    <a:pt x="173" y="361"/>
                  </a:lnTo>
                  <a:lnTo>
                    <a:pt x="182" y="350"/>
                  </a:lnTo>
                  <a:lnTo>
                    <a:pt x="184" y="348"/>
                  </a:lnTo>
                  <a:lnTo>
                    <a:pt x="187" y="347"/>
                  </a:lnTo>
                  <a:lnTo>
                    <a:pt x="188" y="345"/>
                  </a:lnTo>
                  <a:lnTo>
                    <a:pt x="191" y="342"/>
                  </a:lnTo>
                  <a:lnTo>
                    <a:pt x="193" y="339"/>
                  </a:lnTo>
                  <a:lnTo>
                    <a:pt x="196" y="336"/>
                  </a:lnTo>
                  <a:lnTo>
                    <a:pt x="199" y="333"/>
                  </a:lnTo>
                  <a:lnTo>
                    <a:pt x="201" y="330"/>
                  </a:lnTo>
                  <a:lnTo>
                    <a:pt x="204" y="327"/>
                  </a:lnTo>
                  <a:lnTo>
                    <a:pt x="207" y="324"/>
                  </a:lnTo>
                  <a:lnTo>
                    <a:pt x="210" y="320"/>
                  </a:lnTo>
                  <a:lnTo>
                    <a:pt x="213" y="317"/>
                  </a:lnTo>
                  <a:lnTo>
                    <a:pt x="215" y="314"/>
                  </a:lnTo>
                  <a:lnTo>
                    <a:pt x="218" y="310"/>
                  </a:lnTo>
                  <a:lnTo>
                    <a:pt x="221" y="306"/>
                  </a:lnTo>
                  <a:lnTo>
                    <a:pt x="223" y="303"/>
                  </a:lnTo>
                  <a:lnTo>
                    <a:pt x="226" y="300"/>
                  </a:lnTo>
                  <a:lnTo>
                    <a:pt x="227" y="297"/>
                  </a:lnTo>
                  <a:lnTo>
                    <a:pt x="230" y="294"/>
                  </a:lnTo>
                  <a:lnTo>
                    <a:pt x="232" y="291"/>
                  </a:lnTo>
                  <a:lnTo>
                    <a:pt x="233" y="288"/>
                  </a:lnTo>
                  <a:lnTo>
                    <a:pt x="235" y="285"/>
                  </a:lnTo>
                  <a:lnTo>
                    <a:pt x="237" y="283"/>
                  </a:lnTo>
                  <a:lnTo>
                    <a:pt x="237" y="282"/>
                  </a:lnTo>
                  <a:lnTo>
                    <a:pt x="238" y="280"/>
                  </a:lnTo>
                  <a:lnTo>
                    <a:pt x="238" y="277"/>
                  </a:lnTo>
                  <a:lnTo>
                    <a:pt x="238" y="275"/>
                  </a:lnTo>
                  <a:lnTo>
                    <a:pt x="240" y="275"/>
                  </a:lnTo>
                  <a:lnTo>
                    <a:pt x="240" y="274"/>
                  </a:lnTo>
                  <a:lnTo>
                    <a:pt x="240" y="272"/>
                  </a:lnTo>
                  <a:lnTo>
                    <a:pt x="241" y="271"/>
                  </a:lnTo>
                  <a:lnTo>
                    <a:pt x="243" y="269"/>
                  </a:lnTo>
                  <a:lnTo>
                    <a:pt x="244" y="268"/>
                  </a:lnTo>
                  <a:lnTo>
                    <a:pt x="246" y="268"/>
                  </a:lnTo>
                  <a:lnTo>
                    <a:pt x="247" y="268"/>
                  </a:lnTo>
                  <a:lnTo>
                    <a:pt x="247" y="266"/>
                  </a:lnTo>
                  <a:lnTo>
                    <a:pt x="249" y="266"/>
                  </a:lnTo>
                  <a:lnTo>
                    <a:pt x="251" y="266"/>
                  </a:lnTo>
                  <a:lnTo>
                    <a:pt x="252" y="268"/>
                  </a:lnTo>
                  <a:lnTo>
                    <a:pt x="254" y="268"/>
                  </a:lnTo>
                  <a:lnTo>
                    <a:pt x="255" y="268"/>
                  </a:lnTo>
                  <a:lnTo>
                    <a:pt x="257" y="269"/>
                  </a:lnTo>
                  <a:lnTo>
                    <a:pt x="258" y="269"/>
                  </a:lnTo>
                  <a:lnTo>
                    <a:pt x="258" y="271"/>
                  </a:lnTo>
                  <a:lnTo>
                    <a:pt x="260" y="271"/>
                  </a:lnTo>
                  <a:lnTo>
                    <a:pt x="261" y="272"/>
                  </a:lnTo>
                  <a:lnTo>
                    <a:pt x="265" y="274"/>
                  </a:lnTo>
                  <a:lnTo>
                    <a:pt x="266" y="277"/>
                  </a:lnTo>
                  <a:lnTo>
                    <a:pt x="269" y="278"/>
                  </a:lnTo>
                  <a:lnTo>
                    <a:pt x="271" y="280"/>
                  </a:lnTo>
                  <a:lnTo>
                    <a:pt x="274" y="283"/>
                  </a:lnTo>
                  <a:lnTo>
                    <a:pt x="277" y="285"/>
                  </a:lnTo>
                  <a:lnTo>
                    <a:pt x="279" y="286"/>
                  </a:lnTo>
                  <a:lnTo>
                    <a:pt x="282" y="288"/>
                  </a:lnTo>
                  <a:lnTo>
                    <a:pt x="285" y="291"/>
                  </a:lnTo>
                  <a:lnTo>
                    <a:pt x="286" y="292"/>
                  </a:lnTo>
                  <a:lnTo>
                    <a:pt x="289" y="294"/>
                  </a:lnTo>
                  <a:lnTo>
                    <a:pt x="291" y="296"/>
                  </a:lnTo>
                  <a:lnTo>
                    <a:pt x="294" y="299"/>
                  </a:lnTo>
                  <a:lnTo>
                    <a:pt x="297" y="300"/>
                  </a:lnTo>
                  <a:lnTo>
                    <a:pt x="299" y="302"/>
                  </a:lnTo>
                  <a:lnTo>
                    <a:pt x="302" y="303"/>
                  </a:lnTo>
                  <a:lnTo>
                    <a:pt x="303" y="306"/>
                  </a:lnTo>
                  <a:lnTo>
                    <a:pt x="307" y="308"/>
                  </a:lnTo>
                  <a:lnTo>
                    <a:pt x="310" y="310"/>
                  </a:lnTo>
                  <a:lnTo>
                    <a:pt x="311" y="313"/>
                  </a:lnTo>
                  <a:lnTo>
                    <a:pt x="314" y="314"/>
                  </a:lnTo>
                  <a:lnTo>
                    <a:pt x="316" y="316"/>
                  </a:lnTo>
                  <a:lnTo>
                    <a:pt x="319" y="317"/>
                  </a:lnTo>
                  <a:lnTo>
                    <a:pt x="322" y="320"/>
                  </a:lnTo>
                  <a:lnTo>
                    <a:pt x="324" y="322"/>
                  </a:lnTo>
                  <a:lnTo>
                    <a:pt x="327" y="324"/>
                  </a:lnTo>
                  <a:lnTo>
                    <a:pt x="330" y="325"/>
                  </a:lnTo>
                  <a:lnTo>
                    <a:pt x="331" y="328"/>
                  </a:lnTo>
                  <a:lnTo>
                    <a:pt x="335" y="330"/>
                  </a:lnTo>
                  <a:lnTo>
                    <a:pt x="336" y="331"/>
                  </a:lnTo>
                  <a:lnTo>
                    <a:pt x="339" y="333"/>
                  </a:lnTo>
                  <a:lnTo>
                    <a:pt x="344" y="338"/>
                  </a:lnTo>
                  <a:lnTo>
                    <a:pt x="345" y="338"/>
                  </a:lnTo>
                  <a:lnTo>
                    <a:pt x="345" y="339"/>
                  </a:lnTo>
                  <a:lnTo>
                    <a:pt x="355" y="347"/>
                  </a:lnTo>
                  <a:lnTo>
                    <a:pt x="373" y="367"/>
                  </a:lnTo>
                  <a:lnTo>
                    <a:pt x="372" y="365"/>
                  </a:lnTo>
                  <a:lnTo>
                    <a:pt x="370" y="355"/>
                  </a:lnTo>
                  <a:lnTo>
                    <a:pt x="370" y="341"/>
                  </a:lnTo>
                  <a:lnTo>
                    <a:pt x="370" y="333"/>
                  </a:lnTo>
                  <a:lnTo>
                    <a:pt x="373" y="341"/>
                  </a:lnTo>
                  <a:lnTo>
                    <a:pt x="380" y="350"/>
                  </a:lnTo>
                  <a:lnTo>
                    <a:pt x="381" y="351"/>
                  </a:lnTo>
                  <a:lnTo>
                    <a:pt x="381" y="339"/>
                  </a:lnTo>
                  <a:lnTo>
                    <a:pt x="384" y="330"/>
                  </a:lnTo>
                  <a:lnTo>
                    <a:pt x="389" y="320"/>
                  </a:lnTo>
                  <a:lnTo>
                    <a:pt x="394" y="314"/>
                  </a:lnTo>
                  <a:lnTo>
                    <a:pt x="392" y="322"/>
                  </a:lnTo>
                  <a:lnTo>
                    <a:pt x="392" y="330"/>
                  </a:lnTo>
                  <a:lnTo>
                    <a:pt x="394" y="336"/>
                  </a:lnTo>
                  <a:lnTo>
                    <a:pt x="395" y="339"/>
                  </a:lnTo>
                  <a:lnTo>
                    <a:pt x="398" y="344"/>
                  </a:lnTo>
                  <a:lnTo>
                    <a:pt x="398" y="338"/>
                  </a:lnTo>
                  <a:lnTo>
                    <a:pt x="400" y="333"/>
                  </a:lnTo>
                  <a:lnTo>
                    <a:pt x="403" y="325"/>
                  </a:lnTo>
                  <a:lnTo>
                    <a:pt x="406" y="317"/>
                  </a:lnTo>
                  <a:lnTo>
                    <a:pt x="411" y="311"/>
                  </a:lnTo>
                  <a:lnTo>
                    <a:pt x="411" y="319"/>
                  </a:lnTo>
                  <a:lnTo>
                    <a:pt x="412" y="333"/>
                  </a:lnTo>
                  <a:lnTo>
                    <a:pt x="415" y="347"/>
                  </a:lnTo>
                  <a:lnTo>
                    <a:pt x="417" y="351"/>
                  </a:lnTo>
                  <a:lnTo>
                    <a:pt x="420" y="356"/>
                  </a:lnTo>
                  <a:lnTo>
                    <a:pt x="423" y="359"/>
                  </a:lnTo>
                  <a:lnTo>
                    <a:pt x="429" y="362"/>
                  </a:lnTo>
                  <a:lnTo>
                    <a:pt x="431" y="361"/>
                  </a:lnTo>
                  <a:lnTo>
                    <a:pt x="433" y="359"/>
                  </a:lnTo>
                  <a:lnTo>
                    <a:pt x="434" y="355"/>
                  </a:lnTo>
                  <a:lnTo>
                    <a:pt x="433" y="345"/>
                  </a:lnTo>
                  <a:lnTo>
                    <a:pt x="428" y="333"/>
                  </a:lnTo>
                  <a:lnTo>
                    <a:pt x="426" y="328"/>
                  </a:lnTo>
                  <a:lnTo>
                    <a:pt x="431" y="330"/>
                  </a:lnTo>
                  <a:lnTo>
                    <a:pt x="440" y="334"/>
                  </a:lnTo>
                  <a:lnTo>
                    <a:pt x="447" y="339"/>
                  </a:lnTo>
                  <a:lnTo>
                    <a:pt x="451" y="345"/>
                  </a:lnTo>
                  <a:lnTo>
                    <a:pt x="456" y="351"/>
                  </a:lnTo>
                  <a:lnTo>
                    <a:pt x="456" y="353"/>
                  </a:lnTo>
                  <a:lnTo>
                    <a:pt x="473" y="351"/>
                  </a:lnTo>
                  <a:lnTo>
                    <a:pt x="489" y="351"/>
                  </a:lnTo>
                  <a:lnTo>
                    <a:pt x="504" y="353"/>
                  </a:lnTo>
                  <a:lnTo>
                    <a:pt x="520" y="356"/>
                  </a:lnTo>
                  <a:lnTo>
                    <a:pt x="535" y="361"/>
                  </a:lnTo>
                  <a:lnTo>
                    <a:pt x="551" y="364"/>
                  </a:lnTo>
                  <a:lnTo>
                    <a:pt x="582" y="367"/>
                  </a:lnTo>
                  <a:lnTo>
                    <a:pt x="596" y="358"/>
                  </a:lnTo>
                  <a:lnTo>
                    <a:pt x="590" y="350"/>
                  </a:lnTo>
                  <a:lnTo>
                    <a:pt x="585" y="344"/>
                  </a:lnTo>
                  <a:lnTo>
                    <a:pt x="579" y="330"/>
                  </a:lnTo>
                  <a:lnTo>
                    <a:pt x="577" y="324"/>
                  </a:lnTo>
                  <a:lnTo>
                    <a:pt x="576" y="316"/>
                  </a:lnTo>
                  <a:lnTo>
                    <a:pt x="576" y="308"/>
                  </a:lnTo>
                  <a:lnTo>
                    <a:pt x="579" y="299"/>
                  </a:lnTo>
                  <a:lnTo>
                    <a:pt x="580" y="314"/>
                  </a:lnTo>
                  <a:lnTo>
                    <a:pt x="583" y="328"/>
                  </a:lnTo>
                  <a:lnTo>
                    <a:pt x="587" y="336"/>
                  </a:lnTo>
                  <a:lnTo>
                    <a:pt x="590" y="342"/>
                  </a:lnTo>
                  <a:lnTo>
                    <a:pt x="596" y="350"/>
                  </a:lnTo>
                  <a:lnTo>
                    <a:pt x="602" y="356"/>
                  </a:lnTo>
                  <a:lnTo>
                    <a:pt x="604" y="359"/>
                  </a:lnTo>
                  <a:lnTo>
                    <a:pt x="601" y="361"/>
                  </a:lnTo>
                  <a:lnTo>
                    <a:pt x="590" y="367"/>
                  </a:lnTo>
                  <a:lnTo>
                    <a:pt x="579" y="376"/>
                  </a:lnTo>
                  <a:lnTo>
                    <a:pt x="571" y="387"/>
                  </a:lnTo>
                  <a:lnTo>
                    <a:pt x="563" y="398"/>
                  </a:lnTo>
                  <a:lnTo>
                    <a:pt x="563" y="400"/>
                  </a:lnTo>
                  <a:lnTo>
                    <a:pt x="559" y="403"/>
                  </a:lnTo>
                  <a:lnTo>
                    <a:pt x="554" y="406"/>
                  </a:lnTo>
                  <a:lnTo>
                    <a:pt x="548" y="407"/>
                  </a:lnTo>
                  <a:lnTo>
                    <a:pt x="543" y="406"/>
                  </a:lnTo>
                  <a:lnTo>
                    <a:pt x="541" y="406"/>
                  </a:lnTo>
                  <a:lnTo>
                    <a:pt x="527" y="400"/>
                  </a:lnTo>
                  <a:lnTo>
                    <a:pt x="513" y="395"/>
                  </a:lnTo>
                  <a:lnTo>
                    <a:pt x="485" y="389"/>
                  </a:lnTo>
                  <a:lnTo>
                    <a:pt x="456" y="383"/>
                  </a:lnTo>
                  <a:lnTo>
                    <a:pt x="454" y="381"/>
                  </a:lnTo>
                  <a:lnTo>
                    <a:pt x="454" y="379"/>
                  </a:lnTo>
                  <a:lnTo>
                    <a:pt x="454" y="365"/>
                  </a:lnTo>
                  <a:lnTo>
                    <a:pt x="454" y="359"/>
                  </a:lnTo>
                  <a:lnTo>
                    <a:pt x="451" y="353"/>
                  </a:lnTo>
                  <a:lnTo>
                    <a:pt x="448" y="348"/>
                  </a:lnTo>
                  <a:lnTo>
                    <a:pt x="445" y="344"/>
                  </a:lnTo>
                  <a:lnTo>
                    <a:pt x="440" y="341"/>
                  </a:lnTo>
                  <a:lnTo>
                    <a:pt x="434" y="336"/>
                  </a:lnTo>
                  <a:lnTo>
                    <a:pt x="437" y="347"/>
                  </a:lnTo>
                  <a:lnTo>
                    <a:pt x="439" y="355"/>
                  </a:lnTo>
                  <a:lnTo>
                    <a:pt x="437" y="359"/>
                  </a:lnTo>
                  <a:lnTo>
                    <a:pt x="436" y="364"/>
                  </a:lnTo>
                  <a:lnTo>
                    <a:pt x="433" y="365"/>
                  </a:lnTo>
                  <a:lnTo>
                    <a:pt x="428" y="367"/>
                  </a:lnTo>
                  <a:lnTo>
                    <a:pt x="422" y="364"/>
                  </a:lnTo>
                  <a:lnTo>
                    <a:pt x="417" y="359"/>
                  </a:lnTo>
                  <a:lnTo>
                    <a:pt x="412" y="355"/>
                  </a:lnTo>
                  <a:lnTo>
                    <a:pt x="411" y="348"/>
                  </a:lnTo>
                  <a:lnTo>
                    <a:pt x="408" y="338"/>
                  </a:lnTo>
                  <a:lnTo>
                    <a:pt x="406" y="328"/>
                  </a:lnTo>
                  <a:lnTo>
                    <a:pt x="405" y="334"/>
                  </a:lnTo>
                  <a:lnTo>
                    <a:pt x="403" y="341"/>
                  </a:lnTo>
                  <a:lnTo>
                    <a:pt x="405" y="348"/>
                  </a:lnTo>
                  <a:lnTo>
                    <a:pt x="406" y="355"/>
                  </a:lnTo>
                  <a:lnTo>
                    <a:pt x="401" y="351"/>
                  </a:lnTo>
                  <a:lnTo>
                    <a:pt x="394" y="344"/>
                  </a:lnTo>
                  <a:lnTo>
                    <a:pt x="389" y="338"/>
                  </a:lnTo>
                  <a:lnTo>
                    <a:pt x="387" y="331"/>
                  </a:lnTo>
                  <a:lnTo>
                    <a:pt x="386" y="339"/>
                  </a:lnTo>
                  <a:lnTo>
                    <a:pt x="386" y="348"/>
                  </a:lnTo>
                  <a:lnTo>
                    <a:pt x="387" y="359"/>
                  </a:lnTo>
                  <a:lnTo>
                    <a:pt x="391" y="367"/>
                  </a:lnTo>
                  <a:lnTo>
                    <a:pt x="384" y="361"/>
                  </a:lnTo>
                  <a:lnTo>
                    <a:pt x="377" y="353"/>
                  </a:lnTo>
                  <a:lnTo>
                    <a:pt x="375" y="350"/>
                  </a:lnTo>
                  <a:lnTo>
                    <a:pt x="375" y="353"/>
                  </a:lnTo>
                  <a:lnTo>
                    <a:pt x="377" y="364"/>
                  </a:lnTo>
                  <a:lnTo>
                    <a:pt x="380" y="370"/>
                  </a:lnTo>
                  <a:lnTo>
                    <a:pt x="383" y="376"/>
                  </a:lnTo>
                  <a:lnTo>
                    <a:pt x="387" y="381"/>
                  </a:lnTo>
                  <a:lnTo>
                    <a:pt x="392" y="386"/>
                  </a:lnTo>
                  <a:lnTo>
                    <a:pt x="406" y="392"/>
                  </a:lnTo>
                  <a:lnTo>
                    <a:pt x="422" y="397"/>
                  </a:lnTo>
                  <a:lnTo>
                    <a:pt x="459" y="409"/>
                  </a:lnTo>
                  <a:lnTo>
                    <a:pt x="461" y="409"/>
                  </a:lnTo>
                  <a:lnTo>
                    <a:pt x="503" y="429"/>
                  </a:lnTo>
                  <a:lnTo>
                    <a:pt x="526" y="442"/>
                  </a:lnTo>
                  <a:lnTo>
                    <a:pt x="527" y="442"/>
                  </a:lnTo>
                  <a:lnTo>
                    <a:pt x="527" y="443"/>
                  </a:lnTo>
                  <a:lnTo>
                    <a:pt x="529" y="443"/>
                  </a:lnTo>
                  <a:lnTo>
                    <a:pt x="531" y="443"/>
                  </a:lnTo>
                  <a:lnTo>
                    <a:pt x="531" y="445"/>
                  </a:lnTo>
                  <a:lnTo>
                    <a:pt x="532" y="445"/>
                  </a:lnTo>
                  <a:lnTo>
                    <a:pt x="534" y="445"/>
                  </a:lnTo>
                  <a:lnTo>
                    <a:pt x="534" y="446"/>
                  </a:lnTo>
                  <a:lnTo>
                    <a:pt x="535" y="446"/>
                  </a:lnTo>
                  <a:lnTo>
                    <a:pt x="537" y="446"/>
                  </a:lnTo>
                  <a:lnTo>
                    <a:pt x="538" y="448"/>
                  </a:lnTo>
                  <a:lnTo>
                    <a:pt x="540" y="448"/>
                  </a:lnTo>
                  <a:lnTo>
                    <a:pt x="541" y="449"/>
                  </a:lnTo>
                  <a:lnTo>
                    <a:pt x="543" y="449"/>
                  </a:lnTo>
                  <a:lnTo>
                    <a:pt x="545" y="451"/>
                  </a:lnTo>
                  <a:lnTo>
                    <a:pt x="546" y="451"/>
                  </a:lnTo>
                  <a:lnTo>
                    <a:pt x="548" y="451"/>
                  </a:lnTo>
                  <a:lnTo>
                    <a:pt x="549" y="451"/>
                  </a:lnTo>
                  <a:lnTo>
                    <a:pt x="551" y="451"/>
                  </a:lnTo>
                  <a:lnTo>
                    <a:pt x="552" y="451"/>
                  </a:lnTo>
                  <a:lnTo>
                    <a:pt x="554" y="451"/>
                  </a:lnTo>
                  <a:lnTo>
                    <a:pt x="555" y="451"/>
                  </a:lnTo>
                  <a:lnTo>
                    <a:pt x="555" y="449"/>
                  </a:lnTo>
                  <a:lnTo>
                    <a:pt x="557" y="449"/>
                  </a:lnTo>
                  <a:lnTo>
                    <a:pt x="559" y="449"/>
                  </a:lnTo>
                  <a:lnTo>
                    <a:pt x="559" y="448"/>
                  </a:lnTo>
                  <a:lnTo>
                    <a:pt x="560" y="448"/>
                  </a:lnTo>
                  <a:lnTo>
                    <a:pt x="562" y="446"/>
                  </a:lnTo>
                  <a:lnTo>
                    <a:pt x="563" y="446"/>
                  </a:lnTo>
                  <a:lnTo>
                    <a:pt x="563" y="445"/>
                  </a:lnTo>
                  <a:lnTo>
                    <a:pt x="565" y="445"/>
                  </a:lnTo>
                  <a:lnTo>
                    <a:pt x="565" y="443"/>
                  </a:lnTo>
                  <a:lnTo>
                    <a:pt x="569" y="440"/>
                  </a:lnTo>
                  <a:lnTo>
                    <a:pt x="573" y="437"/>
                  </a:lnTo>
                  <a:lnTo>
                    <a:pt x="593" y="417"/>
                  </a:lnTo>
                  <a:lnTo>
                    <a:pt x="610" y="404"/>
                  </a:lnTo>
                  <a:lnTo>
                    <a:pt x="629" y="392"/>
                  </a:lnTo>
                  <a:lnTo>
                    <a:pt x="639" y="387"/>
                  </a:lnTo>
                  <a:lnTo>
                    <a:pt x="647" y="381"/>
                  </a:lnTo>
                  <a:lnTo>
                    <a:pt x="658" y="370"/>
                  </a:lnTo>
                  <a:lnTo>
                    <a:pt x="660" y="369"/>
                  </a:lnTo>
                  <a:lnTo>
                    <a:pt x="660" y="367"/>
                  </a:lnTo>
                  <a:lnTo>
                    <a:pt x="660" y="365"/>
                  </a:lnTo>
                  <a:lnTo>
                    <a:pt x="660" y="364"/>
                  </a:lnTo>
                  <a:lnTo>
                    <a:pt x="661" y="362"/>
                  </a:lnTo>
                  <a:lnTo>
                    <a:pt x="661" y="361"/>
                  </a:lnTo>
                  <a:lnTo>
                    <a:pt x="661" y="359"/>
                  </a:lnTo>
                  <a:lnTo>
                    <a:pt x="661" y="358"/>
                  </a:lnTo>
                  <a:lnTo>
                    <a:pt x="661" y="356"/>
                  </a:lnTo>
                  <a:lnTo>
                    <a:pt x="661" y="355"/>
                  </a:lnTo>
                  <a:lnTo>
                    <a:pt x="661" y="353"/>
                  </a:lnTo>
                  <a:lnTo>
                    <a:pt x="661" y="351"/>
                  </a:lnTo>
                  <a:lnTo>
                    <a:pt x="661" y="350"/>
                  </a:lnTo>
                  <a:lnTo>
                    <a:pt x="661" y="348"/>
                  </a:lnTo>
                  <a:lnTo>
                    <a:pt x="661" y="347"/>
                  </a:lnTo>
                  <a:lnTo>
                    <a:pt x="661" y="345"/>
                  </a:lnTo>
                  <a:lnTo>
                    <a:pt x="660" y="341"/>
                  </a:lnTo>
                  <a:lnTo>
                    <a:pt x="664" y="339"/>
                  </a:lnTo>
                  <a:lnTo>
                    <a:pt x="664" y="338"/>
                  </a:lnTo>
                  <a:lnTo>
                    <a:pt x="666" y="338"/>
                  </a:lnTo>
                  <a:lnTo>
                    <a:pt x="667" y="338"/>
                  </a:lnTo>
                  <a:lnTo>
                    <a:pt x="669" y="336"/>
                  </a:lnTo>
                  <a:lnTo>
                    <a:pt x="671" y="336"/>
                  </a:lnTo>
                  <a:lnTo>
                    <a:pt x="672" y="336"/>
                  </a:lnTo>
                  <a:lnTo>
                    <a:pt x="674" y="336"/>
                  </a:lnTo>
                  <a:lnTo>
                    <a:pt x="675" y="336"/>
                  </a:lnTo>
                  <a:lnTo>
                    <a:pt x="677" y="336"/>
                  </a:lnTo>
                  <a:lnTo>
                    <a:pt x="678" y="336"/>
                  </a:lnTo>
                  <a:lnTo>
                    <a:pt x="680" y="336"/>
                  </a:lnTo>
                  <a:lnTo>
                    <a:pt x="681" y="336"/>
                  </a:lnTo>
                  <a:lnTo>
                    <a:pt x="683" y="336"/>
                  </a:lnTo>
                  <a:lnTo>
                    <a:pt x="685" y="338"/>
                  </a:lnTo>
                  <a:lnTo>
                    <a:pt x="686" y="338"/>
                  </a:lnTo>
                  <a:lnTo>
                    <a:pt x="688" y="338"/>
                  </a:lnTo>
                  <a:lnTo>
                    <a:pt x="688" y="339"/>
                  </a:lnTo>
                  <a:lnTo>
                    <a:pt x="689" y="339"/>
                  </a:lnTo>
                  <a:lnTo>
                    <a:pt x="691" y="341"/>
                  </a:lnTo>
                  <a:lnTo>
                    <a:pt x="692" y="341"/>
                  </a:lnTo>
                  <a:lnTo>
                    <a:pt x="694" y="342"/>
                  </a:lnTo>
                  <a:lnTo>
                    <a:pt x="702" y="347"/>
                  </a:lnTo>
                  <a:lnTo>
                    <a:pt x="692" y="351"/>
                  </a:lnTo>
                  <a:lnTo>
                    <a:pt x="691" y="353"/>
                  </a:lnTo>
                  <a:lnTo>
                    <a:pt x="689" y="353"/>
                  </a:lnTo>
                  <a:lnTo>
                    <a:pt x="688" y="353"/>
                  </a:lnTo>
                  <a:lnTo>
                    <a:pt x="688" y="355"/>
                  </a:lnTo>
                  <a:lnTo>
                    <a:pt x="686" y="355"/>
                  </a:lnTo>
                  <a:lnTo>
                    <a:pt x="686" y="356"/>
                  </a:lnTo>
                  <a:lnTo>
                    <a:pt x="685" y="356"/>
                  </a:lnTo>
                  <a:lnTo>
                    <a:pt x="683" y="358"/>
                  </a:lnTo>
                  <a:lnTo>
                    <a:pt x="681" y="359"/>
                  </a:lnTo>
                  <a:lnTo>
                    <a:pt x="681" y="361"/>
                  </a:lnTo>
                  <a:lnTo>
                    <a:pt x="680" y="361"/>
                  </a:lnTo>
                  <a:lnTo>
                    <a:pt x="680" y="362"/>
                  </a:lnTo>
                  <a:lnTo>
                    <a:pt x="680" y="364"/>
                  </a:lnTo>
                  <a:lnTo>
                    <a:pt x="678" y="364"/>
                  </a:lnTo>
                  <a:lnTo>
                    <a:pt x="678" y="365"/>
                  </a:lnTo>
                  <a:lnTo>
                    <a:pt x="678" y="367"/>
                  </a:lnTo>
                  <a:lnTo>
                    <a:pt x="678" y="369"/>
                  </a:lnTo>
                  <a:lnTo>
                    <a:pt x="678" y="370"/>
                  </a:lnTo>
                  <a:lnTo>
                    <a:pt x="680" y="370"/>
                  </a:lnTo>
                  <a:lnTo>
                    <a:pt x="680" y="369"/>
                  </a:lnTo>
                  <a:lnTo>
                    <a:pt x="681" y="369"/>
                  </a:lnTo>
                  <a:lnTo>
                    <a:pt x="683" y="369"/>
                  </a:lnTo>
                  <a:lnTo>
                    <a:pt x="685" y="369"/>
                  </a:lnTo>
                  <a:lnTo>
                    <a:pt x="686" y="369"/>
                  </a:lnTo>
                  <a:lnTo>
                    <a:pt x="688" y="369"/>
                  </a:lnTo>
                  <a:lnTo>
                    <a:pt x="689" y="369"/>
                  </a:lnTo>
                  <a:lnTo>
                    <a:pt x="691" y="370"/>
                  </a:lnTo>
                  <a:lnTo>
                    <a:pt x="692" y="370"/>
                  </a:lnTo>
                  <a:lnTo>
                    <a:pt x="694" y="372"/>
                  </a:lnTo>
                  <a:lnTo>
                    <a:pt x="695" y="373"/>
                  </a:lnTo>
                  <a:lnTo>
                    <a:pt x="695" y="375"/>
                  </a:lnTo>
                  <a:lnTo>
                    <a:pt x="697" y="376"/>
                  </a:lnTo>
                  <a:lnTo>
                    <a:pt x="697" y="378"/>
                  </a:lnTo>
                  <a:lnTo>
                    <a:pt x="697" y="379"/>
                  </a:lnTo>
                  <a:lnTo>
                    <a:pt x="697" y="381"/>
                  </a:lnTo>
                  <a:lnTo>
                    <a:pt x="699" y="381"/>
                  </a:lnTo>
                  <a:lnTo>
                    <a:pt x="699" y="383"/>
                  </a:lnTo>
                  <a:lnTo>
                    <a:pt x="699" y="384"/>
                  </a:lnTo>
                  <a:lnTo>
                    <a:pt x="699" y="386"/>
                  </a:lnTo>
                  <a:lnTo>
                    <a:pt x="699" y="387"/>
                  </a:lnTo>
                  <a:lnTo>
                    <a:pt x="699" y="389"/>
                  </a:lnTo>
                  <a:lnTo>
                    <a:pt x="699" y="390"/>
                  </a:lnTo>
                  <a:lnTo>
                    <a:pt x="697" y="390"/>
                  </a:lnTo>
                  <a:lnTo>
                    <a:pt x="697" y="392"/>
                  </a:lnTo>
                  <a:lnTo>
                    <a:pt x="699" y="392"/>
                  </a:lnTo>
                  <a:lnTo>
                    <a:pt x="700" y="392"/>
                  </a:lnTo>
                  <a:lnTo>
                    <a:pt x="702" y="392"/>
                  </a:lnTo>
                  <a:lnTo>
                    <a:pt x="702" y="390"/>
                  </a:lnTo>
                  <a:lnTo>
                    <a:pt x="703" y="390"/>
                  </a:lnTo>
                  <a:lnTo>
                    <a:pt x="705" y="390"/>
                  </a:lnTo>
                  <a:lnTo>
                    <a:pt x="706" y="390"/>
                  </a:lnTo>
                  <a:lnTo>
                    <a:pt x="708" y="389"/>
                  </a:lnTo>
                  <a:lnTo>
                    <a:pt x="709" y="389"/>
                  </a:lnTo>
                  <a:lnTo>
                    <a:pt x="722" y="384"/>
                  </a:lnTo>
                  <a:lnTo>
                    <a:pt x="716" y="397"/>
                  </a:lnTo>
                  <a:lnTo>
                    <a:pt x="714" y="397"/>
                  </a:lnTo>
                  <a:lnTo>
                    <a:pt x="714" y="398"/>
                  </a:lnTo>
                  <a:lnTo>
                    <a:pt x="714" y="397"/>
                  </a:lnTo>
                  <a:lnTo>
                    <a:pt x="716" y="397"/>
                  </a:lnTo>
                  <a:lnTo>
                    <a:pt x="717" y="397"/>
                  </a:lnTo>
                  <a:lnTo>
                    <a:pt x="717" y="395"/>
                  </a:lnTo>
                  <a:lnTo>
                    <a:pt x="719" y="395"/>
                  </a:lnTo>
                  <a:lnTo>
                    <a:pt x="720" y="395"/>
                  </a:lnTo>
                  <a:lnTo>
                    <a:pt x="720" y="393"/>
                  </a:lnTo>
                  <a:lnTo>
                    <a:pt x="722" y="393"/>
                  </a:lnTo>
                  <a:lnTo>
                    <a:pt x="723" y="393"/>
                  </a:lnTo>
                  <a:lnTo>
                    <a:pt x="725" y="393"/>
                  </a:lnTo>
                  <a:lnTo>
                    <a:pt x="727" y="393"/>
                  </a:lnTo>
                  <a:lnTo>
                    <a:pt x="728" y="393"/>
                  </a:lnTo>
                  <a:lnTo>
                    <a:pt x="730" y="393"/>
                  </a:lnTo>
                  <a:lnTo>
                    <a:pt x="731" y="395"/>
                  </a:lnTo>
                  <a:lnTo>
                    <a:pt x="733" y="395"/>
                  </a:lnTo>
                  <a:lnTo>
                    <a:pt x="734" y="397"/>
                  </a:lnTo>
                  <a:lnTo>
                    <a:pt x="736" y="397"/>
                  </a:lnTo>
                  <a:lnTo>
                    <a:pt x="737" y="398"/>
                  </a:lnTo>
                  <a:lnTo>
                    <a:pt x="739" y="398"/>
                  </a:lnTo>
                  <a:lnTo>
                    <a:pt x="739" y="400"/>
                  </a:lnTo>
                  <a:lnTo>
                    <a:pt x="741" y="401"/>
                  </a:lnTo>
                  <a:lnTo>
                    <a:pt x="742" y="401"/>
                  </a:lnTo>
                  <a:lnTo>
                    <a:pt x="742" y="403"/>
                  </a:lnTo>
                  <a:lnTo>
                    <a:pt x="744" y="403"/>
                  </a:lnTo>
                  <a:lnTo>
                    <a:pt x="744" y="404"/>
                  </a:lnTo>
                  <a:lnTo>
                    <a:pt x="745" y="406"/>
                  </a:lnTo>
                  <a:lnTo>
                    <a:pt x="745" y="407"/>
                  </a:lnTo>
                  <a:lnTo>
                    <a:pt x="747" y="407"/>
                  </a:lnTo>
                  <a:lnTo>
                    <a:pt x="747" y="406"/>
                  </a:lnTo>
                  <a:lnTo>
                    <a:pt x="747" y="404"/>
                  </a:lnTo>
                  <a:lnTo>
                    <a:pt x="748" y="404"/>
                  </a:lnTo>
                  <a:lnTo>
                    <a:pt x="748" y="403"/>
                  </a:lnTo>
                  <a:lnTo>
                    <a:pt x="747" y="392"/>
                  </a:lnTo>
                  <a:lnTo>
                    <a:pt x="756" y="398"/>
                  </a:lnTo>
                  <a:lnTo>
                    <a:pt x="756" y="400"/>
                  </a:lnTo>
                  <a:lnTo>
                    <a:pt x="758" y="400"/>
                  </a:lnTo>
                  <a:lnTo>
                    <a:pt x="759" y="401"/>
                  </a:lnTo>
                  <a:lnTo>
                    <a:pt x="759" y="403"/>
                  </a:lnTo>
                  <a:lnTo>
                    <a:pt x="761" y="403"/>
                  </a:lnTo>
                  <a:lnTo>
                    <a:pt x="761" y="404"/>
                  </a:lnTo>
                  <a:lnTo>
                    <a:pt x="762" y="404"/>
                  </a:lnTo>
                  <a:lnTo>
                    <a:pt x="762" y="406"/>
                  </a:lnTo>
                  <a:lnTo>
                    <a:pt x="762" y="407"/>
                  </a:lnTo>
                  <a:lnTo>
                    <a:pt x="764" y="407"/>
                  </a:lnTo>
                  <a:lnTo>
                    <a:pt x="764" y="409"/>
                  </a:lnTo>
                  <a:lnTo>
                    <a:pt x="764" y="411"/>
                  </a:lnTo>
                  <a:lnTo>
                    <a:pt x="765" y="411"/>
                  </a:lnTo>
                  <a:lnTo>
                    <a:pt x="765" y="409"/>
                  </a:lnTo>
                  <a:lnTo>
                    <a:pt x="767" y="409"/>
                  </a:lnTo>
                  <a:lnTo>
                    <a:pt x="767" y="407"/>
                  </a:lnTo>
                  <a:lnTo>
                    <a:pt x="769" y="407"/>
                  </a:lnTo>
                  <a:lnTo>
                    <a:pt x="770" y="406"/>
                  </a:lnTo>
                  <a:lnTo>
                    <a:pt x="770" y="404"/>
                  </a:lnTo>
                  <a:lnTo>
                    <a:pt x="772" y="404"/>
                  </a:lnTo>
                  <a:lnTo>
                    <a:pt x="772" y="403"/>
                  </a:lnTo>
                  <a:lnTo>
                    <a:pt x="773" y="401"/>
                  </a:lnTo>
                  <a:lnTo>
                    <a:pt x="773" y="400"/>
                  </a:lnTo>
                  <a:lnTo>
                    <a:pt x="775" y="398"/>
                  </a:lnTo>
                  <a:lnTo>
                    <a:pt x="775" y="397"/>
                  </a:lnTo>
                  <a:lnTo>
                    <a:pt x="775" y="395"/>
                  </a:lnTo>
                  <a:lnTo>
                    <a:pt x="776" y="395"/>
                  </a:lnTo>
                  <a:lnTo>
                    <a:pt x="776" y="393"/>
                  </a:lnTo>
                  <a:lnTo>
                    <a:pt x="778" y="387"/>
                  </a:lnTo>
                  <a:lnTo>
                    <a:pt x="783" y="389"/>
                  </a:lnTo>
                  <a:lnTo>
                    <a:pt x="784" y="389"/>
                  </a:lnTo>
                  <a:lnTo>
                    <a:pt x="786" y="389"/>
                  </a:lnTo>
                  <a:lnTo>
                    <a:pt x="787" y="390"/>
                  </a:lnTo>
                  <a:lnTo>
                    <a:pt x="789" y="390"/>
                  </a:lnTo>
                  <a:lnTo>
                    <a:pt x="790" y="392"/>
                  </a:lnTo>
                  <a:lnTo>
                    <a:pt x="792" y="392"/>
                  </a:lnTo>
                  <a:lnTo>
                    <a:pt x="792" y="393"/>
                  </a:lnTo>
                  <a:lnTo>
                    <a:pt x="793" y="393"/>
                  </a:lnTo>
                  <a:lnTo>
                    <a:pt x="793" y="395"/>
                  </a:lnTo>
                  <a:lnTo>
                    <a:pt x="795" y="395"/>
                  </a:lnTo>
                  <a:lnTo>
                    <a:pt x="795" y="397"/>
                  </a:lnTo>
                  <a:lnTo>
                    <a:pt x="797" y="395"/>
                  </a:lnTo>
                  <a:lnTo>
                    <a:pt x="797" y="393"/>
                  </a:lnTo>
                  <a:lnTo>
                    <a:pt x="798" y="393"/>
                  </a:lnTo>
                  <a:lnTo>
                    <a:pt x="798" y="392"/>
                  </a:lnTo>
                  <a:lnTo>
                    <a:pt x="798" y="390"/>
                  </a:lnTo>
                  <a:lnTo>
                    <a:pt x="798" y="389"/>
                  </a:lnTo>
                  <a:lnTo>
                    <a:pt x="798" y="387"/>
                  </a:lnTo>
                  <a:lnTo>
                    <a:pt x="798" y="386"/>
                  </a:lnTo>
                  <a:lnTo>
                    <a:pt x="798" y="384"/>
                  </a:lnTo>
                  <a:lnTo>
                    <a:pt x="798" y="383"/>
                  </a:lnTo>
                  <a:lnTo>
                    <a:pt x="798" y="381"/>
                  </a:lnTo>
                  <a:lnTo>
                    <a:pt x="798" y="379"/>
                  </a:lnTo>
                  <a:lnTo>
                    <a:pt x="797" y="379"/>
                  </a:lnTo>
                  <a:lnTo>
                    <a:pt x="797" y="378"/>
                  </a:lnTo>
                  <a:lnTo>
                    <a:pt x="792" y="369"/>
                  </a:lnTo>
                  <a:lnTo>
                    <a:pt x="803" y="370"/>
                  </a:lnTo>
                  <a:lnTo>
                    <a:pt x="804" y="370"/>
                  </a:lnTo>
                  <a:lnTo>
                    <a:pt x="806" y="370"/>
                  </a:lnTo>
                  <a:lnTo>
                    <a:pt x="807" y="369"/>
                  </a:lnTo>
                  <a:lnTo>
                    <a:pt x="806" y="369"/>
                  </a:lnTo>
                  <a:lnTo>
                    <a:pt x="804" y="367"/>
                  </a:lnTo>
                  <a:lnTo>
                    <a:pt x="803" y="367"/>
                  </a:lnTo>
                  <a:lnTo>
                    <a:pt x="803" y="365"/>
                  </a:lnTo>
                  <a:lnTo>
                    <a:pt x="801" y="365"/>
                  </a:lnTo>
                  <a:lnTo>
                    <a:pt x="800" y="364"/>
                  </a:lnTo>
                  <a:lnTo>
                    <a:pt x="800" y="362"/>
                  </a:lnTo>
                  <a:lnTo>
                    <a:pt x="798" y="362"/>
                  </a:lnTo>
                  <a:lnTo>
                    <a:pt x="798" y="361"/>
                  </a:lnTo>
                  <a:lnTo>
                    <a:pt x="797" y="361"/>
                  </a:lnTo>
                  <a:lnTo>
                    <a:pt x="797" y="359"/>
                  </a:lnTo>
                  <a:lnTo>
                    <a:pt x="797" y="358"/>
                  </a:lnTo>
                  <a:lnTo>
                    <a:pt x="795" y="358"/>
                  </a:lnTo>
                  <a:lnTo>
                    <a:pt x="795" y="356"/>
                  </a:lnTo>
                  <a:lnTo>
                    <a:pt x="795" y="355"/>
                  </a:lnTo>
                  <a:lnTo>
                    <a:pt x="795" y="351"/>
                  </a:lnTo>
                  <a:lnTo>
                    <a:pt x="795" y="350"/>
                  </a:lnTo>
                  <a:lnTo>
                    <a:pt x="795" y="348"/>
                  </a:lnTo>
                  <a:lnTo>
                    <a:pt x="795" y="347"/>
                  </a:lnTo>
                  <a:lnTo>
                    <a:pt x="795" y="345"/>
                  </a:lnTo>
                  <a:lnTo>
                    <a:pt x="795" y="344"/>
                  </a:lnTo>
                  <a:lnTo>
                    <a:pt x="793" y="344"/>
                  </a:lnTo>
                  <a:lnTo>
                    <a:pt x="793" y="342"/>
                  </a:lnTo>
                  <a:lnTo>
                    <a:pt x="793" y="341"/>
                  </a:lnTo>
                  <a:lnTo>
                    <a:pt x="792" y="341"/>
                  </a:lnTo>
                  <a:lnTo>
                    <a:pt x="792" y="339"/>
                  </a:lnTo>
                  <a:lnTo>
                    <a:pt x="790" y="338"/>
                  </a:lnTo>
                  <a:lnTo>
                    <a:pt x="789" y="336"/>
                  </a:lnTo>
                  <a:lnTo>
                    <a:pt x="787" y="336"/>
                  </a:lnTo>
                  <a:lnTo>
                    <a:pt x="787" y="334"/>
                  </a:lnTo>
                  <a:lnTo>
                    <a:pt x="786" y="334"/>
                  </a:lnTo>
                  <a:lnTo>
                    <a:pt x="786" y="333"/>
                  </a:lnTo>
                  <a:lnTo>
                    <a:pt x="784" y="333"/>
                  </a:lnTo>
                  <a:lnTo>
                    <a:pt x="784" y="331"/>
                  </a:lnTo>
                  <a:lnTo>
                    <a:pt x="783" y="330"/>
                  </a:lnTo>
                  <a:lnTo>
                    <a:pt x="783" y="328"/>
                  </a:lnTo>
                  <a:lnTo>
                    <a:pt x="781" y="328"/>
                  </a:lnTo>
                  <a:lnTo>
                    <a:pt x="781" y="327"/>
                  </a:lnTo>
                  <a:lnTo>
                    <a:pt x="781" y="325"/>
                  </a:lnTo>
                  <a:lnTo>
                    <a:pt x="779" y="324"/>
                  </a:lnTo>
                  <a:lnTo>
                    <a:pt x="779" y="322"/>
                  </a:lnTo>
                  <a:lnTo>
                    <a:pt x="779" y="320"/>
                  </a:lnTo>
                  <a:lnTo>
                    <a:pt x="778" y="319"/>
                  </a:lnTo>
                  <a:lnTo>
                    <a:pt x="778" y="317"/>
                  </a:lnTo>
                  <a:lnTo>
                    <a:pt x="778" y="316"/>
                  </a:lnTo>
                  <a:lnTo>
                    <a:pt x="778" y="314"/>
                  </a:lnTo>
                  <a:lnTo>
                    <a:pt x="776" y="313"/>
                  </a:lnTo>
                  <a:lnTo>
                    <a:pt x="776" y="311"/>
                  </a:lnTo>
                  <a:lnTo>
                    <a:pt x="776" y="310"/>
                  </a:lnTo>
                  <a:lnTo>
                    <a:pt x="776" y="308"/>
                  </a:lnTo>
                  <a:lnTo>
                    <a:pt x="776" y="306"/>
                  </a:lnTo>
                  <a:lnTo>
                    <a:pt x="775" y="305"/>
                  </a:lnTo>
                  <a:lnTo>
                    <a:pt x="775" y="303"/>
                  </a:lnTo>
                  <a:lnTo>
                    <a:pt x="775" y="305"/>
                  </a:lnTo>
                  <a:lnTo>
                    <a:pt x="773" y="305"/>
                  </a:lnTo>
                  <a:lnTo>
                    <a:pt x="773" y="306"/>
                  </a:lnTo>
                  <a:lnTo>
                    <a:pt x="772" y="308"/>
                  </a:lnTo>
                  <a:lnTo>
                    <a:pt x="772" y="310"/>
                  </a:lnTo>
                  <a:lnTo>
                    <a:pt x="770" y="310"/>
                  </a:lnTo>
                  <a:lnTo>
                    <a:pt x="770" y="311"/>
                  </a:lnTo>
                  <a:lnTo>
                    <a:pt x="769" y="311"/>
                  </a:lnTo>
                  <a:lnTo>
                    <a:pt x="765" y="314"/>
                  </a:lnTo>
                  <a:lnTo>
                    <a:pt x="761" y="311"/>
                  </a:lnTo>
                  <a:lnTo>
                    <a:pt x="759" y="310"/>
                  </a:lnTo>
                  <a:lnTo>
                    <a:pt x="758" y="310"/>
                  </a:lnTo>
                  <a:lnTo>
                    <a:pt x="758" y="308"/>
                  </a:lnTo>
                  <a:lnTo>
                    <a:pt x="756" y="308"/>
                  </a:lnTo>
                  <a:lnTo>
                    <a:pt x="756" y="306"/>
                  </a:lnTo>
                  <a:lnTo>
                    <a:pt x="756" y="308"/>
                  </a:lnTo>
                  <a:lnTo>
                    <a:pt x="755" y="308"/>
                  </a:lnTo>
                  <a:lnTo>
                    <a:pt x="755" y="310"/>
                  </a:lnTo>
                  <a:lnTo>
                    <a:pt x="755" y="311"/>
                  </a:lnTo>
                  <a:lnTo>
                    <a:pt x="753" y="311"/>
                  </a:lnTo>
                  <a:lnTo>
                    <a:pt x="753" y="313"/>
                  </a:lnTo>
                  <a:lnTo>
                    <a:pt x="753" y="314"/>
                  </a:lnTo>
                  <a:lnTo>
                    <a:pt x="751" y="314"/>
                  </a:lnTo>
                  <a:lnTo>
                    <a:pt x="744" y="328"/>
                  </a:lnTo>
                  <a:lnTo>
                    <a:pt x="744" y="311"/>
                  </a:lnTo>
                  <a:lnTo>
                    <a:pt x="744" y="310"/>
                  </a:lnTo>
                  <a:lnTo>
                    <a:pt x="742" y="308"/>
                  </a:lnTo>
                  <a:lnTo>
                    <a:pt x="742" y="306"/>
                  </a:lnTo>
                  <a:lnTo>
                    <a:pt x="742" y="305"/>
                  </a:lnTo>
                  <a:lnTo>
                    <a:pt x="742" y="303"/>
                  </a:lnTo>
                  <a:lnTo>
                    <a:pt x="742" y="302"/>
                  </a:lnTo>
                  <a:lnTo>
                    <a:pt x="741" y="300"/>
                  </a:lnTo>
                  <a:lnTo>
                    <a:pt x="741" y="299"/>
                  </a:lnTo>
                  <a:lnTo>
                    <a:pt x="739" y="297"/>
                  </a:lnTo>
                  <a:lnTo>
                    <a:pt x="739" y="296"/>
                  </a:lnTo>
                  <a:lnTo>
                    <a:pt x="737" y="294"/>
                  </a:lnTo>
                  <a:lnTo>
                    <a:pt x="737" y="292"/>
                  </a:lnTo>
                  <a:lnTo>
                    <a:pt x="737" y="291"/>
                  </a:lnTo>
                  <a:lnTo>
                    <a:pt x="737" y="289"/>
                  </a:lnTo>
                  <a:lnTo>
                    <a:pt x="737" y="288"/>
                  </a:lnTo>
                  <a:lnTo>
                    <a:pt x="737" y="286"/>
                  </a:lnTo>
                  <a:lnTo>
                    <a:pt x="737" y="285"/>
                  </a:lnTo>
                  <a:lnTo>
                    <a:pt x="739" y="283"/>
                  </a:lnTo>
                  <a:lnTo>
                    <a:pt x="739" y="282"/>
                  </a:lnTo>
                  <a:lnTo>
                    <a:pt x="739" y="280"/>
                  </a:lnTo>
                  <a:lnTo>
                    <a:pt x="741" y="278"/>
                  </a:lnTo>
                  <a:lnTo>
                    <a:pt x="741" y="277"/>
                  </a:lnTo>
                  <a:lnTo>
                    <a:pt x="741" y="275"/>
                  </a:lnTo>
                  <a:lnTo>
                    <a:pt x="742" y="274"/>
                  </a:lnTo>
                  <a:lnTo>
                    <a:pt x="742" y="272"/>
                  </a:lnTo>
                  <a:lnTo>
                    <a:pt x="742" y="271"/>
                  </a:lnTo>
                  <a:lnTo>
                    <a:pt x="742" y="269"/>
                  </a:lnTo>
                  <a:lnTo>
                    <a:pt x="741" y="271"/>
                  </a:lnTo>
                  <a:lnTo>
                    <a:pt x="739" y="272"/>
                  </a:lnTo>
                  <a:lnTo>
                    <a:pt x="739" y="274"/>
                  </a:lnTo>
                  <a:lnTo>
                    <a:pt x="737" y="275"/>
                  </a:lnTo>
                  <a:lnTo>
                    <a:pt x="736" y="275"/>
                  </a:lnTo>
                  <a:lnTo>
                    <a:pt x="734" y="277"/>
                  </a:lnTo>
                  <a:lnTo>
                    <a:pt x="733" y="278"/>
                  </a:lnTo>
                  <a:lnTo>
                    <a:pt x="731" y="280"/>
                  </a:lnTo>
                  <a:lnTo>
                    <a:pt x="730" y="280"/>
                  </a:lnTo>
                  <a:lnTo>
                    <a:pt x="728" y="282"/>
                  </a:lnTo>
                  <a:lnTo>
                    <a:pt x="727" y="282"/>
                  </a:lnTo>
                  <a:lnTo>
                    <a:pt x="727" y="283"/>
                  </a:lnTo>
                  <a:lnTo>
                    <a:pt x="725" y="285"/>
                  </a:lnTo>
                  <a:lnTo>
                    <a:pt x="723" y="285"/>
                  </a:lnTo>
                  <a:lnTo>
                    <a:pt x="722" y="286"/>
                  </a:lnTo>
                  <a:lnTo>
                    <a:pt x="720" y="288"/>
                  </a:lnTo>
                  <a:lnTo>
                    <a:pt x="719" y="288"/>
                  </a:lnTo>
                  <a:lnTo>
                    <a:pt x="717" y="289"/>
                  </a:lnTo>
                  <a:lnTo>
                    <a:pt x="717" y="291"/>
                  </a:lnTo>
                  <a:lnTo>
                    <a:pt x="716" y="291"/>
                  </a:lnTo>
                  <a:lnTo>
                    <a:pt x="716" y="292"/>
                  </a:lnTo>
                  <a:lnTo>
                    <a:pt x="714" y="294"/>
                  </a:lnTo>
                  <a:lnTo>
                    <a:pt x="713" y="299"/>
                  </a:lnTo>
                  <a:lnTo>
                    <a:pt x="709" y="305"/>
                  </a:lnTo>
                  <a:lnTo>
                    <a:pt x="709" y="316"/>
                  </a:lnTo>
                  <a:lnTo>
                    <a:pt x="711" y="328"/>
                  </a:lnTo>
                  <a:lnTo>
                    <a:pt x="713" y="341"/>
                  </a:lnTo>
                  <a:lnTo>
                    <a:pt x="716" y="351"/>
                  </a:lnTo>
                  <a:lnTo>
                    <a:pt x="717" y="364"/>
                  </a:lnTo>
                  <a:lnTo>
                    <a:pt x="723" y="359"/>
                  </a:lnTo>
                  <a:lnTo>
                    <a:pt x="728" y="353"/>
                  </a:lnTo>
                  <a:lnTo>
                    <a:pt x="731" y="350"/>
                  </a:lnTo>
                  <a:lnTo>
                    <a:pt x="733" y="353"/>
                  </a:lnTo>
                  <a:lnTo>
                    <a:pt x="737" y="361"/>
                  </a:lnTo>
                  <a:lnTo>
                    <a:pt x="739" y="367"/>
                  </a:lnTo>
                  <a:lnTo>
                    <a:pt x="739" y="375"/>
                  </a:lnTo>
                  <a:lnTo>
                    <a:pt x="744" y="370"/>
                  </a:lnTo>
                  <a:lnTo>
                    <a:pt x="747" y="365"/>
                  </a:lnTo>
                  <a:lnTo>
                    <a:pt x="748" y="361"/>
                  </a:lnTo>
                  <a:lnTo>
                    <a:pt x="748" y="355"/>
                  </a:lnTo>
                  <a:lnTo>
                    <a:pt x="751" y="359"/>
                  </a:lnTo>
                  <a:lnTo>
                    <a:pt x="756" y="362"/>
                  </a:lnTo>
                  <a:lnTo>
                    <a:pt x="761" y="369"/>
                  </a:lnTo>
                  <a:lnTo>
                    <a:pt x="764" y="378"/>
                  </a:lnTo>
                  <a:lnTo>
                    <a:pt x="765" y="383"/>
                  </a:lnTo>
                  <a:lnTo>
                    <a:pt x="765" y="389"/>
                  </a:lnTo>
                  <a:lnTo>
                    <a:pt x="759" y="376"/>
                  </a:lnTo>
                  <a:lnTo>
                    <a:pt x="751" y="365"/>
                  </a:lnTo>
                  <a:lnTo>
                    <a:pt x="748" y="372"/>
                  </a:lnTo>
                  <a:lnTo>
                    <a:pt x="744" y="378"/>
                  </a:lnTo>
                  <a:lnTo>
                    <a:pt x="739" y="383"/>
                  </a:lnTo>
                  <a:lnTo>
                    <a:pt x="734" y="386"/>
                  </a:lnTo>
                  <a:lnTo>
                    <a:pt x="734" y="381"/>
                  </a:lnTo>
                  <a:lnTo>
                    <a:pt x="734" y="369"/>
                  </a:lnTo>
                  <a:lnTo>
                    <a:pt x="731" y="359"/>
                  </a:lnTo>
                  <a:lnTo>
                    <a:pt x="723" y="365"/>
                  </a:lnTo>
                  <a:lnTo>
                    <a:pt x="716" y="369"/>
                  </a:lnTo>
                  <a:lnTo>
                    <a:pt x="713" y="370"/>
                  </a:lnTo>
                  <a:lnTo>
                    <a:pt x="713" y="367"/>
                  </a:lnTo>
                  <a:lnTo>
                    <a:pt x="711" y="355"/>
                  </a:lnTo>
                  <a:lnTo>
                    <a:pt x="708" y="341"/>
                  </a:lnTo>
                  <a:lnTo>
                    <a:pt x="705" y="319"/>
                  </a:lnTo>
                  <a:lnTo>
                    <a:pt x="705" y="308"/>
                  </a:lnTo>
                  <a:lnTo>
                    <a:pt x="706" y="297"/>
                  </a:lnTo>
                  <a:lnTo>
                    <a:pt x="705" y="297"/>
                  </a:lnTo>
                  <a:lnTo>
                    <a:pt x="703" y="297"/>
                  </a:lnTo>
                  <a:lnTo>
                    <a:pt x="702" y="297"/>
                  </a:lnTo>
                  <a:lnTo>
                    <a:pt x="700" y="297"/>
                  </a:lnTo>
                  <a:lnTo>
                    <a:pt x="699" y="296"/>
                  </a:lnTo>
                  <a:lnTo>
                    <a:pt x="697" y="296"/>
                  </a:lnTo>
                  <a:lnTo>
                    <a:pt x="695" y="296"/>
                  </a:lnTo>
                  <a:lnTo>
                    <a:pt x="694" y="294"/>
                  </a:lnTo>
                  <a:lnTo>
                    <a:pt x="692" y="294"/>
                  </a:lnTo>
                  <a:lnTo>
                    <a:pt x="691" y="294"/>
                  </a:lnTo>
                  <a:lnTo>
                    <a:pt x="691" y="292"/>
                  </a:lnTo>
                  <a:lnTo>
                    <a:pt x="689" y="292"/>
                  </a:lnTo>
                  <a:lnTo>
                    <a:pt x="688" y="292"/>
                  </a:lnTo>
                  <a:lnTo>
                    <a:pt x="688" y="291"/>
                  </a:lnTo>
                  <a:lnTo>
                    <a:pt x="686" y="291"/>
                  </a:lnTo>
                  <a:lnTo>
                    <a:pt x="685" y="289"/>
                  </a:lnTo>
                  <a:lnTo>
                    <a:pt x="680" y="286"/>
                  </a:lnTo>
                  <a:lnTo>
                    <a:pt x="705" y="254"/>
                  </a:lnTo>
                  <a:lnTo>
                    <a:pt x="714" y="238"/>
                  </a:lnTo>
                  <a:lnTo>
                    <a:pt x="725" y="223"/>
                  </a:lnTo>
                  <a:lnTo>
                    <a:pt x="739" y="207"/>
                  </a:lnTo>
                  <a:lnTo>
                    <a:pt x="753" y="191"/>
                  </a:lnTo>
                  <a:lnTo>
                    <a:pt x="758" y="185"/>
                  </a:lnTo>
                  <a:lnTo>
                    <a:pt x="761" y="177"/>
                  </a:lnTo>
                  <a:lnTo>
                    <a:pt x="762" y="173"/>
                  </a:lnTo>
                  <a:lnTo>
                    <a:pt x="761" y="167"/>
                  </a:lnTo>
                  <a:lnTo>
                    <a:pt x="758" y="156"/>
                  </a:lnTo>
                  <a:lnTo>
                    <a:pt x="756" y="153"/>
                  </a:lnTo>
                  <a:lnTo>
                    <a:pt x="756" y="150"/>
                  </a:lnTo>
                  <a:lnTo>
                    <a:pt x="755" y="146"/>
                  </a:lnTo>
                  <a:lnTo>
                    <a:pt x="753" y="143"/>
                  </a:lnTo>
                  <a:lnTo>
                    <a:pt x="753" y="140"/>
                  </a:lnTo>
                  <a:lnTo>
                    <a:pt x="751" y="137"/>
                  </a:lnTo>
                  <a:lnTo>
                    <a:pt x="750" y="134"/>
                  </a:lnTo>
                  <a:lnTo>
                    <a:pt x="750" y="131"/>
                  </a:lnTo>
                  <a:lnTo>
                    <a:pt x="748" y="128"/>
                  </a:lnTo>
                  <a:lnTo>
                    <a:pt x="747" y="125"/>
                  </a:lnTo>
                  <a:lnTo>
                    <a:pt x="745" y="122"/>
                  </a:lnTo>
                  <a:lnTo>
                    <a:pt x="745" y="118"/>
                  </a:lnTo>
                  <a:lnTo>
                    <a:pt x="744" y="115"/>
                  </a:lnTo>
                  <a:lnTo>
                    <a:pt x="742" y="114"/>
                  </a:lnTo>
                  <a:lnTo>
                    <a:pt x="741" y="111"/>
                  </a:lnTo>
                  <a:lnTo>
                    <a:pt x="741" y="108"/>
                  </a:lnTo>
                  <a:lnTo>
                    <a:pt x="739" y="104"/>
                  </a:lnTo>
                  <a:lnTo>
                    <a:pt x="737" y="101"/>
                  </a:lnTo>
                  <a:lnTo>
                    <a:pt x="736" y="98"/>
                  </a:lnTo>
                  <a:lnTo>
                    <a:pt x="734" y="95"/>
                  </a:lnTo>
                  <a:lnTo>
                    <a:pt x="733" y="92"/>
                  </a:lnTo>
                  <a:lnTo>
                    <a:pt x="731" y="89"/>
                  </a:lnTo>
                  <a:lnTo>
                    <a:pt x="731" y="87"/>
                  </a:lnTo>
                  <a:lnTo>
                    <a:pt x="730" y="84"/>
                  </a:lnTo>
                  <a:lnTo>
                    <a:pt x="728" y="81"/>
                  </a:lnTo>
                  <a:lnTo>
                    <a:pt x="727" y="78"/>
                  </a:lnTo>
                  <a:lnTo>
                    <a:pt x="727" y="76"/>
                  </a:lnTo>
                  <a:lnTo>
                    <a:pt x="725" y="76"/>
                  </a:lnTo>
                  <a:lnTo>
                    <a:pt x="725" y="75"/>
                  </a:lnTo>
                  <a:lnTo>
                    <a:pt x="725" y="73"/>
                  </a:lnTo>
                  <a:lnTo>
                    <a:pt x="725" y="72"/>
                  </a:lnTo>
                  <a:lnTo>
                    <a:pt x="723" y="72"/>
                  </a:lnTo>
                  <a:lnTo>
                    <a:pt x="723" y="70"/>
                  </a:lnTo>
                  <a:lnTo>
                    <a:pt x="723" y="69"/>
                  </a:lnTo>
                  <a:lnTo>
                    <a:pt x="723" y="67"/>
                  </a:lnTo>
                  <a:lnTo>
                    <a:pt x="722" y="67"/>
                  </a:lnTo>
                  <a:lnTo>
                    <a:pt x="722" y="66"/>
                  </a:lnTo>
                  <a:lnTo>
                    <a:pt x="722" y="64"/>
                  </a:lnTo>
                  <a:lnTo>
                    <a:pt x="722" y="63"/>
                  </a:lnTo>
                  <a:lnTo>
                    <a:pt x="722" y="61"/>
                  </a:lnTo>
                  <a:lnTo>
                    <a:pt x="722" y="59"/>
                  </a:lnTo>
                  <a:lnTo>
                    <a:pt x="722" y="58"/>
                  </a:lnTo>
                  <a:lnTo>
                    <a:pt x="720" y="58"/>
                  </a:lnTo>
                  <a:lnTo>
                    <a:pt x="720" y="56"/>
                  </a:lnTo>
                  <a:lnTo>
                    <a:pt x="720" y="55"/>
                  </a:lnTo>
                  <a:lnTo>
                    <a:pt x="720" y="53"/>
                  </a:lnTo>
                  <a:lnTo>
                    <a:pt x="722" y="50"/>
                  </a:lnTo>
                  <a:lnTo>
                    <a:pt x="722" y="49"/>
                  </a:lnTo>
                  <a:lnTo>
                    <a:pt x="723" y="47"/>
                  </a:lnTo>
                  <a:lnTo>
                    <a:pt x="723" y="44"/>
                  </a:lnTo>
                  <a:lnTo>
                    <a:pt x="725" y="42"/>
                  </a:lnTo>
                  <a:lnTo>
                    <a:pt x="725" y="41"/>
                  </a:lnTo>
                  <a:lnTo>
                    <a:pt x="727" y="39"/>
                  </a:lnTo>
                  <a:lnTo>
                    <a:pt x="727" y="38"/>
                  </a:lnTo>
                  <a:lnTo>
                    <a:pt x="727" y="36"/>
                  </a:lnTo>
                  <a:lnTo>
                    <a:pt x="728" y="33"/>
                  </a:lnTo>
                  <a:lnTo>
                    <a:pt x="728" y="31"/>
                  </a:lnTo>
                  <a:lnTo>
                    <a:pt x="730" y="30"/>
                  </a:lnTo>
                  <a:lnTo>
                    <a:pt x="730" y="28"/>
                  </a:lnTo>
                  <a:lnTo>
                    <a:pt x="730" y="27"/>
                  </a:lnTo>
                  <a:lnTo>
                    <a:pt x="730" y="25"/>
                  </a:lnTo>
                  <a:lnTo>
                    <a:pt x="730" y="24"/>
                  </a:lnTo>
                  <a:lnTo>
                    <a:pt x="730" y="21"/>
                  </a:lnTo>
                  <a:lnTo>
                    <a:pt x="730" y="19"/>
                  </a:lnTo>
                  <a:lnTo>
                    <a:pt x="730" y="17"/>
                  </a:lnTo>
                  <a:lnTo>
                    <a:pt x="730" y="16"/>
                  </a:lnTo>
                  <a:lnTo>
                    <a:pt x="730" y="14"/>
                  </a:lnTo>
                  <a:lnTo>
                    <a:pt x="728" y="13"/>
                  </a:lnTo>
                  <a:lnTo>
                    <a:pt x="728" y="11"/>
                  </a:lnTo>
                  <a:lnTo>
                    <a:pt x="727" y="10"/>
                  </a:lnTo>
                  <a:lnTo>
                    <a:pt x="725" y="8"/>
                  </a:lnTo>
                  <a:lnTo>
                    <a:pt x="723" y="5"/>
                  </a:lnTo>
                  <a:lnTo>
                    <a:pt x="722" y="3"/>
                  </a:lnTo>
                  <a:lnTo>
                    <a:pt x="720" y="2"/>
                  </a:lnTo>
                  <a:lnTo>
                    <a:pt x="719" y="0"/>
                  </a:lnTo>
                  <a:lnTo>
                    <a:pt x="719" y="2"/>
                  </a:lnTo>
                  <a:lnTo>
                    <a:pt x="719" y="3"/>
                  </a:lnTo>
                  <a:lnTo>
                    <a:pt x="722" y="21"/>
                  </a:lnTo>
                  <a:lnTo>
                    <a:pt x="714" y="11"/>
                  </a:lnTo>
                  <a:lnTo>
                    <a:pt x="705" y="5"/>
                  </a:lnTo>
                  <a:lnTo>
                    <a:pt x="703" y="5"/>
                  </a:lnTo>
                  <a:lnTo>
                    <a:pt x="702" y="3"/>
                  </a:lnTo>
                  <a:lnTo>
                    <a:pt x="700" y="3"/>
                  </a:lnTo>
                  <a:lnTo>
                    <a:pt x="699" y="2"/>
                  </a:lnTo>
                  <a:lnTo>
                    <a:pt x="697" y="2"/>
                  </a:lnTo>
                  <a:lnTo>
                    <a:pt x="695" y="2"/>
                  </a:lnTo>
                  <a:lnTo>
                    <a:pt x="694" y="2"/>
                  </a:lnTo>
                  <a:lnTo>
                    <a:pt x="692" y="2"/>
                  </a:lnTo>
                  <a:lnTo>
                    <a:pt x="692" y="3"/>
                  </a:lnTo>
                  <a:lnTo>
                    <a:pt x="694" y="3"/>
                  </a:lnTo>
                  <a:lnTo>
                    <a:pt x="694" y="5"/>
                  </a:lnTo>
                  <a:lnTo>
                    <a:pt x="697" y="16"/>
                  </a:lnTo>
                  <a:lnTo>
                    <a:pt x="700" y="27"/>
                  </a:lnTo>
                  <a:lnTo>
                    <a:pt x="691" y="17"/>
                  </a:lnTo>
                  <a:lnTo>
                    <a:pt x="686" y="14"/>
                  </a:lnTo>
                  <a:lnTo>
                    <a:pt x="680" y="14"/>
                  </a:lnTo>
                  <a:lnTo>
                    <a:pt x="678" y="14"/>
                  </a:lnTo>
                  <a:lnTo>
                    <a:pt x="677" y="14"/>
                  </a:lnTo>
                  <a:lnTo>
                    <a:pt x="675" y="16"/>
                  </a:lnTo>
                  <a:lnTo>
                    <a:pt x="674" y="16"/>
                  </a:lnTo>
                  <a:lnTo>
                    <a:pt x="675" y="16"/>
                  </a:lnTo>
                  <a:lnTo>
                    <a:pt x="677" y="17"/>
                  </a:lnTo>
                  <a:lnTo>
                    <a:pt x="678" y="19"/>
                  </a:lnTo>
                  <a:lnTo>
                    <a:pt x="680" y="19"/>
                  </a:lnTo>
                  <a:lnTo>
                    <a:pt x="681" y="21"/>
                  </a:lnTo>
                  <a:lnTo>
                    <a:pt x="681" y="22"/>
                  </a:lnTo>
                  <a:lnTo>
                    <a:pt x="683" y="22"/>
                  </a:lnTo>
                  <a:lnTo>
                    <a:pt x="685" y="24"/>
                  </a:lnTo>
                  <a:lnTo>
                    <a:pt x="685" y="25"/>
                  </a:lnTo>
                  <a:lnTo>
                    <a:pt x="686" y="25"/>
                  </a:lnTo>
                  <a:lnTo>
                    <a:pt x="686" y="27"/>
                  </a:lnTo>
                  <a:lnTo>
                    <a:pt x="688" y="28"/>
                  </a:lnTo>
                  <a:lnTo>
                    <a:pt x="688" y="30"/>
                  </a:lnTo>
                  <a:lnTo>
                    <a:pt x="688" y="31"/>
                  </a:lnTo>
                  <a:lnTo>
                    <a:pt x="689" y="33"/>
                  </a:lnTo>
                  <a:lnTo>
                    <a:pt x="689" y="35"/>
                  </a:lnTo>
                  <a:lnTo>
                    <a:pt x="691" y="36"/>
                  </a:lnTo>
                  <a:lnTo>
                    <a:pt x="691" y="39"/>
                  </a:lnTo>
                  <a:lnTo>
                    <a:pt x="691" y="41"/>
                  </a:lnTo>
                  <a:lnTo>
                    <a:pt x="691" y="42"/>
                  </a:lnTo>
                  <a:lnTo>
                    <a:pt x="691" y="44"/>
                  </a:lnTo>
                  <a:lnTo>
                    <a:pt x="691" y="45"/>
                  </a:lnTo>
                  <a:lnTo>
                    <a:pt x="691" y="47"/>
                  </a:lnTo>
                  <a:lnTo>
                    <a:pt x="689" y="49"/>
                  </a:lnTo>
                  <a:lnTo>
                    <a:pt x="689" y="52"/>
                  </a:lnTo>
                  <a:lnTo>
                    <a:pt x="689" y="53"/>
                  </a:lnTo>
                  <a:lnTo>
                    <a:pt x="688" y="55"/>
                  </a:lnTo>
                  <a:lnTo>
                    <a:pt x="686" y="56"/>
                  </a:lnTo>
                  <a:lnTo>
                    <a:pt x="686" y="58"/>
                  </a:lnTo>
                  <a:lnTo>
                    <a:pt x="685" y="58"/>
                  </a:lnTo>
                  <a:lnTo>
                    <a:pt x="685" y="59"/>
                  </a:lnTo>
                  <a:lnTo>
                    <a:pt x="683" y="59"/>
                  </a:lnTo>
                  <a:lnTo>
                    <a:pt x="683" y="61"/>
                  </a:lnTo>
                  <a:lnTo>
                    <a:pt x="681" y="61"/>
                  </a:lnTo>
                  <a:lnTo>
                    <a:pt x="680" y="61"/>
                  </a:lnTo>
                  <a:lnTo>
                    <a:pt x="678" y="61"/>
                  </a:lnTo>
                  <a:lnTo>
                    <a:pt x="677" y="61"/>
                  </a:lnTo>
                  <a:lnTo>
                    <a:pt x="675" y="61"/>
                  </a:lnTo>
                  <a:lnTo>
                    <a:pt x="674" y="61"/>
                  </a:lnTo>
                  <a:lnTo>
                    <a:pt x="674" y="59"/>
                  </a:lnTo>
                  <a:lnTo>
                    <a:pt x="672" y="59"/>
                  </a:lnTo>
                  <a:lnTo>
                    <a:pt x="671" y="58"/>
                  </a:lnTo>
                  <a:lnTo>
                    <a:pt x="669" y="58"/>
                  </a:lnTo>
                  <a:lnTo>
                    <a:pt x="669" y="56"/>
                  </a:lnTo>
                  <a:lnTo>
                    <a:pt x="667" y="55"/>
                  </a:lnTo>
                  <a:lnTo>
                    <a:pt x="666" y="55"/>
                  </a:lnTo>
                  <a:lnTo>
                    <a:pt x="666" y="56"/>
                  </a:lnTo>
                  <a:lnTo>
                    <a:pt x="666" y="58"/>
                  </a:lnTo>
                  <a:lnTo>
                    <a:pt x="666" y="61"/>
                  </a:lnTo>
                  <a:lnTo>
                    <a:pt x="666" y="63"/>
                  </a:lnTo>
                  <a:lnTo>
                    <a:pt x="666" y="64"/>
                  </a:lnTo>
                  <a:lnTo>
                    <a:pt x="666" y="66"/>
                  </a:lnTo>
                  <a:lnTo>
                    <a:pt x="667" y="66"/>
                  </a:lnTo>
                  <a:lnTo>
                    <a:pt x="667" y="67"/>
                  </a:lnTo>
                  <a:lnTo>
                    <a:pt x="667" y="69"/>
                  </a:lnTo>
                  <a:lnTo>
                    <a:pt x="669" y="70"/>
                  </a:lnTo>
                  <a:lnTo>
                    <a:pt x="671" y="72"/>
                  </a:lnTo>
                  <a:lnTo>
                    <a:pt x="672" y="73"/>
                  </a:lnTo>
                  <a:lnTo>
                    <a:pt x="674" y="73"/>
                  </a:lnTo>
                  <a:lnTo>
                    <a:pt x="675" y="73"/>
                  </a:lnTo>
                  <a:lnTo>
                    <a:pt x="677" y="75"/>
                  </a:lnTo>
                  <a:lnTo>
                    <a:pt x="678" y="75"/>
                  </a:lnTo>
                  <a:lnTo>
                    <a:pt x="680" y="75"/>
                  </a:lnTo>
                  <a:lnTo>
                    <a:pt x="681" y="75"/>
                  </a:lnTo>
                  <a:lnTo>
                    <a:pt x="683" y="75"/>
                  </a:lnTo>
                  <a:lnTo>
                    <a:pt x="685" y="75"/>
                  </a:lnTo>
                  <a:lnTo>
                    <a:pt x="688" y="75"/>
                  </a:lnTo>
                  <a:lnTo>
                    <a:pt x="689" y="75"/>
                  </a:lnTo>
                  <a:lnTo>
                    <a:pt x="692" y="75"/>
                  </a:lnTo>
                  <a:lnTo>
                    <a:pt x="695" y="73"/>
                  </a:lnTo>
                  <a:lnTo>
                    <a:pt x="702" y="73"/>
                  </a:lnTo>
                  <a:lnTo>
                    <a:pt x="703" y="78"/>
                  </a:lnTo>
                  <a:lnTo>
                    <a:pt x="705" y="80"/>
                  </a:lnTo>
                  <a:lnTo>
                    <a:pt x="705" y="81"/>
                  </a:lnTo>
                  <a:lnTo>
                    <a:pt x="706" y="83"/>
                  </a:lnTo>
                  <a:lnTo>
                    <a:pt x="706" y="84"/>
                  </a:lnTo>
                  <a:lnTo>
                    <a:pt x="708" y="86"/>
                  </a:lnTo>
                  <a:lnTo>
                    <a:pt x="708" y="87"/>
                  </a:lnTo>
                  <a:lnTo>
                    <a:pt x="709" y="89"/>
                  </a:lnTo>
                  <a:lnTo>
                    <a:pt x="709" y="90"/>
                  </a:lnTo>
                  <a:lnTo>
                    <a:pt x="709" y="92"/>
                  </a:lnTo>
                  <a:lnTo>
                    <a:pt x="711" y="94"/>
                  </a:lnTo>
                  <a:lnTo>
                    <a:pt x="711" y="95"/>
                  </a:lnTo>
                  <a:lnTo>
                    <a:pt x="711" y="98"/>
                  </a:lnTo>
                  <a:lnTo>
                    <a:pt x="713" y="100"/>
                  </a:lnTo>
                  <a:lnTo>
                    <a:pt x="713" y="101"/>
                  </a:lnTo>
                  <a:lnTo>
                    <a:pt x="713" y="103"/>
                  </a:lnTo>
                  <a:lnTo>
                    <a:pt x="713" y="104"/>
                  </a:lnTo>
                  <a:lnTo>
                    <a:pt x="714" y="106"/>
                  </a:lnTo>
                  <a:lnTo>
                    <a:pt x="714" y="108"/>
                  </a:lnTo>
                  <a:lnTo>
                    <a:pt x="714" y="111"/>
                  </a:lnTo>
                  <a:lnTo>
                    <a:pt x="714" y="112"/>
                  </a:lnTo>
                  <a:lnTo>
                    <a:pt x="714" y="114"/>
                  </a:lnTo>
                  <a:lnTo>
                    <a:pt x="716" y="115"/>
                  </a:lnTo>
                  <a:lnTo>
                    <a:pt x="716" y="117"/>
                  </a:lnTo>
                  <a:lnTo>
                    <a:pt x="716" y="118"/>
                  </a:lnTo>
                  <a:lnTo>
                    <a:pt x="716" y="122"/>
                  </a:lnTo>
                  <a:lnTo>
                    <a:pt x="716" y="123"/>
                  </a:lnTo>
                  <a:lnTo>
                    <a:pt x="716" y="125"/>
                  </a:lnTo>
                  <a:lnTo>
                    <a:pt x="716" y="126"/>
                  </a:lnTo>
                  <a:lnTo>
                    <a:pt x="716" y="128"/>
                  </a:lnTo>
                  <a:lnTo>
                    <a:pt x="716" y="131"/>
                  </a:lnTo>
                  <a:lnTo>
                    <a:pt x="717" y="143"/>
                  </a:lnTo>
                  <a:lnTo>
                    <a:pt x="720" y="156"/>
                  </a:lnTo>
                  <a:lnTo>
                    <a:pt x="722" y="165"/>
                  </a:lnTo>
                  <a:lnTo>
                    <a:pt x="725" y="173"/>
                  </a:lnTo>
                  <a:lnTo>
                    <a:pt x="725" y="174"/>
                  </a:lnTo>
                  <a:lnTo>
                    <a:pt x="723" y="176"/>
                  </a:lnTo>
                  <a:lnTo>
                    <a:pt x="708" y="187"/>
                  </a:lnTo>
                  <a:lnTo>
                    <a:pt x="695" y="199"/>
                  </a:lnTo>
                  <a:lnTo>
                    <a:pt x="685" y="212"/>
                  </a:lnTo>
                  <a:lnTo>
                    <a:pt x="675" y="226"/>
                  </a:lnTo>
                  <a:lnTo>
                    <a:pt x="675" y="227"/>
                  </a:lnTo>
                  <a:lnTo>
                    <a:pt x="671" y="230"/>
                  </a:lnTo>
                  <a:lnTo>
                    <a:pt x="666" y="233"/>
                  </a:lnTo>
                  <a:lnTo>
                    <a:pt x="660" y="233"/>
                  </a:lnTo>
                  <a:lnTo>
                    <a:pt x="655" y="235"/>
                  </a:lnTo>
                  <a:lnTo>
                    <a:pt x="643" y="233"/>
                  </a:lnTo>
                  <a:lnTo>
                    <a:pt x="629" y="232"/>
                  </a:lnTo>
                  <a:lnTo>
                    <a:pt x="601" y="224"/>
                  </a:lnTo>
                  <a:lnTo>
                    <a:pt x="594" y="223"/>
                  </a:lnTo>
                  <a:lnTo>
                    <a:pt x="590" y="223"/>
                  </a:lnTo>
                  <a:lnTo>
                    <a:pt x="591" y="227"/>
                  </a:lnTo>
                  <a:lnTo>
                    <a:pt x="591" y="230"/>
                  </a:lnTo>
                  <a:lnTo>
                    <a:pt x="596" y="235"/>
                  </a:lnTo>
                  <a:lnTo>
                    <a:pt x="608" y="246"/>
                  </a:lnTo>
                  <a:lnTo>
                    <a:pt x="625" y="258"/>
                  </a:lnTo>
                  <a:lnTo>
                    <a:pt x="633" y="264"/>
                  </a:lnTo>
                  <a:lnTo>
                    <a:pt x="639" y="271"/>
                  </a:lnTo>
                  <a:lnTo>
                    <a:pt x="643" y="280"/>
                  </a:lnTo>
                  <a:lnTo>
                    <a:pt x="643" y="283"/>
                  </a:lnTo>
                  <a:lnTo>
                    <a:pt x="641" y="286"/>
                  </a:lnTo>
                  <a:lnTo>
                    <a:pt x="638" y="289"/>
                  </a:lnTo>
                  <a:lnTo>
                    <a:pt x="633" y="291"/>
                  </a:lnTo>
                  <a:lnTo>
                    <a:pt x="627" y="291"/>
                  </a:lnTo>
                  <a:lnTo>
                    <a:pt x="619" y="291"/>
                  </a:lnTo>
                  <a:lnTo>
                    <a:pt x="608" y="288"/>
                  </a:lnTo>
                  <a:lnTo>
                    <a:pt x="599" y="283"/>
                  </a:lnTo>
                  <a:lnTo>
                    <a:pt x="591" y="278"/>
                  </a:lnTo>
                  <a:lnTo>
                    <a:pt x="583" y="271"/>
                  </a:lnTo>
                  <a:lnTo>
                    <a:pt x="569" y="269"/>
                  </a:lnTo>
                  <a:lnTo>
                    <a:pt x="565" y="271"/>
                  </a:lnTo>
                  <a:lnTo>
                    <a:pt x="560" y="271"/>
                  </a:lnTo>
                  <a:lnTo>
                    <a:pt x="554" y="269"/>
                  </a:lnTo>
                  <a:lnTo>
                    <a:pt x="549" y="268"/>
                  </a:lnTo>
                  <a:lnTo>
                    <a:pt x="540" y="261"/>
                  </a:lnTo>
                  <a:lnTo>
                    <a:pt x="534" y="257"/>
                  </a:lnTo>
                  <a:lnTo>
                    <a:pt x="526" y="247"/>
                  </a:lnTo>
                  <a:lnTo>
                    <a:pt x="520" y="237"/>
                  </a:lnTo>
                  <a:lnTo>
                    <a:pt x="518" y="238"/>
                  </a:lnTo>
                  <a:lnTo>
                    <a:pt x="517" y="240"/>
                  </a:lnTo>
                  <a:lnTo>
                    <a:pt x="515" y="241"/>
                  </a:lnTo>
                  <a:lnTo>
                    <a:pt x="512" y="243"/>
                  </a:lnTo>
                  <a:lnTo>
                    <a:pt x="510" y="244"/>
                  </a:lnTo>
                  <a:lnTo>
                    <a:pt x="507" y="246"/>
                  </a:lnTo>
                  <a:lnTo>
                    <a:pt x="504" y="247"/>
                  </a:lnTo>
                  <a:lnTo>
                    <a:pt x="501" y="249"/>
                  </a:lnTo>
                  <a:lnTo>
                    <a:pt x="498" y="249"/>
                  </a:lnTo>
                  <a:lnTo>
                    <a:pt x="495" y="251"/>
                  </a:lnTo>
                  <a:lnTo>
                    <a:pt x="493" y="251"/>
                  </a:lnTo>
                  <a:lnTo>
                    <a:pt x="490" y="251"/>
                  </a:lnTo>
                  <a:lnTo>
                    <a:pt x="487" y="251"/>
                  </a:lnTo>
                  <a:lnTo>
                    <a:pt x="484" y="251"/>
                  </a:lnTo>
                  <a:lnTo>
                    <a:pt x="481" y="251"/>
                  </a:lnTo>
                  <a:lnTo>
                    <a:pt x="478" y="251"/>
                  </a:lnTo>
                  <a:lnTo>
                    <a:pt x="475" y="251"/>
                  </a:lnTo>
                  <a:lnTo>
                    <a:pt x="471" y="249"/>
                  </a:lnTo>
                  <a:lnTo>
                    <a:pt x="468" y="249"/>
                  </a:lnTo>
                  <a:lnTo>
                    <a:pt x="465" y="247"/>
                  </a:lnTo>
                  <a:lnTo>
                    <a:pt x="464" y="246"/>
                  </a:lnTo>
                  <a:lnTo>
                    <a:pt x="461" y="244"/>
                  </a:lnTo>
                  <a:lnTo>
                    <a:pt x="457" y="244"/>
                  </a:lnTo>
                  <a:lnTo>
                    <a:pt x="454" y="243"/>
                  </a:lnTo>
                  <a:lnTo>
                    <a:pt x="451" y="241"/>
                  </a:lnTo>
                  <a:lnTo>
                    <a:pt x="448" y="240"/>
                  </a:lnTo>
                  <a:lnTo>
                    <a:pt x="447" y="238"/>
                  </a:lnTo>
                  <a:lnTo>
                    <a:pt x="443" y="237"/>
                  </a:lnTo>
                  <a:lnTo>
                    <a:pt x="440" y="235"/>
                  </a:lnTo>
                  <a:lnTo>
                    <a:pt x="437" y="232"/>
                  </a:lnTo>
                  <a:lnTo>
                    <a:pt x="436" y="230"/>
                  </a:lnTo>
                  <a:lnTo>
                    <a:pt x="433" y="229"/>
                  </a:lnTo>
                  <a:lnTo>
                    <a:pt x="431" y="227"/>
                  </a:lnTo>
                  <a:lnTo>
                    <a:pt x="431" y="233"/>
                  </a:lnTo>
                  <a:lnTo>
                    <a:pt x="434" y="241"/>
                  </a:lnTo>
                  <a:lnTo>
                    <a:pt x="436" y="247"/>
                  </a:lnTo>
                  <a:lnTo>
                    <a:pt x="436" y="252"/>
                  </a:lnTo>
                  <a:lnTo>
                    <a:pt x="434" y="257"/>
                  </a:lnTo>
                  <a:lnTo>
                    <a:pt x="433" y="260"/>
                  </a:lnTo>
                  <a:lnTo>
                    <a:pt x="429" y="263"/>
                  </a:lnTo>
                  <a:lnTo>
                    <a:pt x="422" y="268"/>
                  </a:lnTo>
                  <a:lnTo>
                    <a:pt x="412" y="274"/>
                  </a:lnTo>
                  <a:lnTo>
                    <a:pt x="403" y="282"/>
                  </a:lnTo>
                  <a:lnTo>
                    <a:pt x="386" y="296"/>
                  </a:lnTo>
                  <a:lnTo>
                    <a:pt x="373" y="300"/>
                  </a:lnTo>
                  <a:lnTo>
                    <a:pt x="366" y="303"/>
                  </a:lnTo>
                  <a:lnTo>
                    <a:pt x="359" y="303"/>
                  </a:lnTo>
                  <a:lnTo>
                    <a:pt x="355" y="302"/>
                  </a:lnTo>
                  <a:lnTo>
                    <a:pt x="353" y="299"/>
                  </a:lnTo>
                  <a:lnTo>
                    <a:pt x="352" y="294"/>
                  </a:lnTo>
                  <a:lnTo>
                    <a:pt x="352" y="283"/>
                  </a:lnTo>
                  <a:lnTo>
                    <a:pt x="355" y="272"/>
                  </a:lnTo>
                  <a:lnTo>
                    <a:pt x="363" y="263"/>
                  </a:lnTo>
                  <a:lnTo>
                    <a:pt x="350" y="252"/>
                  </a:lnTo>
                  <a:lnTo>
                    <a:pt x="338" y="243"/>
                  </a:lnTo>
                  <a:lnTo>
                    <a:pt x="325" y="235"/>
                  </a:lnTo>
                  <a:lnTo>
                    <a:pt x="310" y="229"/>
                  </a:lnTo>
                  <a:lnTo>
                    <a:pt x="308" y="227"/>
                  </a:lnTo>
                  <a:lnTo>
                    <a:pt x="307" y="227"/>
                  </a:lnTo>
                  <a:lnTo>
                    <a:pt x="305" y="226"/>
                  </a:lnTo>
                  <a:lnTo>
                    <a:pt x="303" y="226"/>
                  </a:lnTo>
                  <a:lnTo>
                    <a:pt x="300" y="224"/>
                  </a:lnTo>
                  <a:lnTo>
                    <a:pt x="299" y="224"/>
                  </a:lnTo>
                  <a:lnTo>
                    <a:pt x="297" y="223"/>
                  </a:lnTo>
                  <a:lnTo>
                    <a:pt x="296" y="223"/>
                  </a:lnTo>
                  <a:lnTo>
                    <a:pt x="294" y="221"/>
                  </a:lnTo>
                  <a:lnTo>
                    <a:pt x="293" y="221"/>
                  </a:lnTo>
                  <a:lnTo>
                    <a:pt x="289" y="219"/>
                  </a:lnTo>
                  <a:lnTo>
                    <a:pt x="288" y="219"/>
                  </a:lnTo>
                  <a:lnTo>
                    <a:pt x="286" y="218"/>
                  </a:lnTo>
                  <a:lnTo>
                    <a:pt x="285" y="216"/>
                  </a:lnTo>
                  <a:lnTo>
                    <a:pt x="283" y="216"/>
                  </a:lnTo>
                  <a:lnTo>
                    <a:pt x="282" y="215"/>
                  </a:lnTo>
                  <a:lnTo>
                    <a:pt x="279" y="215"/>
                  </a:lnTo>
                  <a:lnTo>
                    <a:pt x="277" y="213"/>
                  </a:lnTo>
                  <a:lnTo>
                    <a:pt x="275" y="213"/>
                  </a:lnTo>
                  <a:lnTo>
                    <a:pt x="274" y="212"/>
                  </a:lnTo>
                  <a:lnTo>
                    <a:pt x="272" y="212"/>
                  </a:lnTo>
                  <a:lnTo>
                    <a:pt x="271" y="210"/>
                  </a:lnTo>
                  <a:lnTo>
                    <a:pt x="268" y="210"/>
                  </a:lnTo>
                  <a:lnTo>
                    <a:pt x="266" y="209"/>
                  </a:lnTo>
                  <a:lnTo>
                    <a:pt x="265" y="207"/>
                  </a:lnTo>
                  <a:lnTo>
                    <a:pt x="263" y="207"/>
                  </a:lnTo>
                  <a:lnTo>
                    <a:pt x="261" y="205"/>
                  </a:lnTo>
                  <a:lnTo>
                    <a:pt x="257" y="204"/>
                  </a:lnTo>
                  <a:lnTo>
                    <a:pt x="254" y="202"/>
                  </a:lnTo>
                  <a:lnTo>
                    <a:pt x="249" y="204"/>
                  </a:lnTo>
                  <a:lnTo>
                    <a:pt x="244" y="205"/>
                  </a:lnTo>
                  <a:lnTo>
                    <a:pt x="238" y="212"/>
                  </a:lnTo>
                  <a:lnTo>
                    <a:pt x="230" y="218"/>
                  </a:lnTo>
                  <a:lnTo>
                    <a:pt x="213" y="237"/>
                  </a:lnTo>
                  <a:lnTo>
                    <a:pt x="215" y="237"/>
                  </a:lnTo>
                  <a:lnTo>
                    <a:pt x="205" y="249"/>
                  </a:lnTo>
                  <a:lnTo>
                    <a:pt x="204" y="252"/>
                  </a:lnTo>
                  <a:lnTo>
                    <a:pt x="201" y="255"/>
                  </a:lnTo>
                  <a:lnTo>
                    <a:pt x="199" y="258"/>
                  </a:lnTo>
                  <a:lnTo>
                    <a:pt x="198" y="261"/>
                  </a:lnTo>
                  <a:lnTo>
                    <a:pt x="196" y="263"/>
                  </a:lnTo>
                  <a:lnTo>
                    <a:pt x="195" y="266"/>
                  </a:lnTo>
                  <a:lnTo>
                    <a:pt x="191" y="269"/>
                  </a:lnTo>
                  <a:lnTo>
                    <a:pt x="190" y="272"/>
                  </a:lnTo>
                  <a:lnTo>
                    <a:pt x="188" y="275"/>
                  </a:lnTo>
                  <a:lnTo>
                    <a:pt x="187" y="278"/>
                  </a:lnTo>
                  <a:lnTo>
                    <a:pt x="185" y="282"/>
                  </a:lnTo>
                  <a:lnTo>
                    <a:pt x="184" y="285"/>
                  </a:lnTo>
                  <a:lnTo>
                    <a:pt x="182" y="288"/>
                  </a:lnTo>
                  <a:lnTo>
                    <a:pt x="179" y="291"/>
                  </a:lnTo>
                  <a:lnTo>
                    <a:pt x="177" y="294"/>
                  </a:lnTo>
                  <a:lnTo>
                    <a:pt x="176" y="297"/>
                  </a:lnTo>
                  <a:lnTo>
                    <a:pt x="174" y="299"/>
                  </a:lnTo>
                  <a:lnTo>
                    <a:pt x="173" y="302"/>
                  </a:lnTo>
                  <a:lnTo>
                    <a:pt x="171" y="305"/>
                  </a:lnTo>
                  <a:lnTo>
                    <a:pt x="170" y="308"/>
                  </a:lnTo>
                  <a:lnTo>
                    <a:pt x="168" y="311"/>
                  </a:lnTo>
                  <a:lnTo>
                    <a:pt x="167" y="314"/>
                  </a:lnTo>
                  <a:lnTo>
                    <a:pt x="165" y="317"/>
                  </a:lnTo>
                  <a:lnTo>
                    <a:pt x="163" y="320"/>
                  </a:lnTo>
                  <a:lnTo>
                    <a:pt x="162" y="324"/>
                  </a:lnTo>
                  <a:lnTo>
                    <a:pt x="160" y="327"/>
                  </a:lnTo>
                  <a:lnTo>
                    <a:pt x="159" y="330"/>
                  </a:lnTo>
                  <a:lnTo>
                    <a:pt x="157" y="333"/>
                  </a:lnTo>
                  <a:lnTo>
                    <a:pt x="156" y="336"/>
                  </a:lnTo>
                  <a:lnTo>
                    <a:pt x="156" y="339"/>
                  </a:lnTo>
                  <a:lnTo>
                    <a:pt x="146" y="356"/>
                  </a:lnTo>
                  <a:close/>
                  <a:moveTo>
                    <a:pt x="345" y="345"/>
                  </a:moveTo>
                  <a:lnTo>
                    <a:pt x="336" y="344"/>
                  </a:lnTo>
                  <a:lnTo>
                    <a:pt x="333" y="344"/>
                  </a:lnTo>
                  <a:lnTo>
                    <a:pt x="331" y="342"/>
                  </a:lnTo>
                  <a:lnTo>
                    <a:pt x="330" y="342"/>
                  </a:lnTo>
                  <a:lnTo>
                    <a:pt x="327" y="342"/>
                  </a:lnTo>
                  <a:lnTo>
                    <a:pt x="325" y="341"/>
                  </a:lnTo>
                  <a:lnTo>
                    <a:pt x="324" y="341"/>
                  </a:lnTo>
                  <a:lnTo>
                    <a:pt x="322" y="339"/>
                  </a:lnTo>
                  <a:lnTo>
                    <a:pt x="319" y="339"/>
                  </a:lnTo>
                  <a:lnTo>
                    <a:pt x="317" y="338"/>
                  </a:lnTo>
                  <a:lnTo>
                    <a:pt x="316" y="338"/>
                  </a:lnTo>
                  <a:lnTo>
                    <a:pt x="313" y="338"/>
                  </a:lnTo>
                  <a:lnTo>
                    <a:pt x="311" y="336"/>
                  </a:lnTo>
                  <a:lnTo>
                    <a:pt x="310" y="336"/>
                  </a:lnTo>
                  <a:lnTo>
                    <a:pt x="308" y="334"/>
                  </a:lnTo>
                  <a:lnTo>
                    <a:pt x="307" y="334"/>
                  </a:lnTo>
                  <a:lnTo>
                    <a:pt x="303" y="334"/>
                  </a:lnTo>
                  <a:lnTo>
                    <a:pt x="302" y="333"/>
                  </a:lnTo>
                  <a:lnTo>
                    <a:pt x="300" y="333"/>
                  </a:lnTo>
                  <a:lnTo>
                    <a:pt x="299" y="333"/>
                  </a:lnTo>
                  <a:lnTo>
                    <a:pt x="296" y="331"/>
                  </a:lnTo>
                  <a:lnTo>
                    <a:pt x="294" y="331"/>
                  </a:lnTo>
                  <a:lnTo>
                    <a:pt x="293" y="331"/>
                  </a:lnTo>
                  <a:lnTo>
                    <a:pt x="291" y="331"/>
                  </a:lnTo>
                  <a:lnTo>
                    <a:pt x="288" y="331"/>
                  </a:lnTo>
                  <a:lnTo>
                    <a:pt x="286" y="331"/>
                  </a:lnTo>
                  <a:lnTo>
                    <a:pt x="285" y="331"/>
                  </a:lnTo>
                  <a:lnTo>
                    <a:pt x="283" y="331"/>
                  </a:lnTo>
                  <a:lnTo>
                    <a:pt x="280" y="331"/>
                  </a:lnTo>
                  <a:lnTo>
                    <a:pt x="279" y="331"/>
                  </a:lnTo>
                  <a:lnTo>
                    <a:pt x="277" y="331"/>
                  </a:lnTo>
                  <a:lnTo>
                    <a:pt x="274" y="331"/>
                  </a:lnTo>
                  <a:lnTo>
                    <a:pt x="272" y="331"/>
                  </a:lnTo>
                  <a:lnTo>
                    <a:pt x="271" y="331"/>
                  </a:lnTo>
                  <a:lnTo>
                    <a:pt x="269" y="331"/>
                  </a:lnTo>
                  <a:lnTo>
                    <a:pt x="268" y="331"/>
                  </a:lnTo>
                  <a:lnTo>
                    <a:pt x="266" y="331"/>
                  </a:lnTo>
                  <a:lnTo>
                    <a:pt x="265" y="331"/>
                  </a:lnTo>
                  <a:lnTo>
                    <a:pt x="263" y="331"/>
                  </a:lnTo>
                  <a:lnTo>
                    <a:pt x="261" y="331"/>
                  </a:lnTo>
                  <a:lnTo>
                    <a:pt x="260" y="331"/>
                  </a:lnTo>
                  <a:lnTo>
                    <a:pt x="258" y="331"/>
                  </a:lnTo>
                  <a:lnTo>
                    <a:pt x="257" y="330"/>
                  </a:lnTo>
                  <a:lnTo>
                    <a:pt x="255" y="330"/>
                  </a:lnTo>
                  <a:lnTo>
                    <a:pt x="254" y="330"/>
                  </a:lnTo>
                  <a:lnTo>
                    <a:pt x="252" y="330"/>
                  </a:lnTo>
                  <a:lnTo>
                    <a:pt x="252" y="328"/>
                  </a:lnTo>
                  <a:lnTo>
                    <a:pt x="252" y="330"/>
                  </a:lnTo>
                  <a:lnTo>
                    <a:pt x="254" y="330"/>
                  </a:lnTo>
                  <a:lnTo>
                    <a:pt x="261" y="334"/>
                  </a:lnTo>
                  <a:lnTo>
                    <a:pt x="252" y="341"/>
                  </a:lnTo>
                  <a:lnTo>
                    <a:pt x="251" y="342"/>
                  </a:lnTo>
                  <a:lnTo>
                    <a:pt x="247" y="344"/>
                  </a:lnTo>
                  <a:lnTo>
                    <a:pt x="246" y="344"/>
                  </a:lnTo>
                  <a:lnTo>
                    <a:pt x="244" y="345"/>
                  </a:lnTo>
                  <a:lnTo>
                    <a:pt x="241" y="347"/>
                  </a:lnTo>
                  <a:lnTo>
                    <a:pt x="240" y="348"/>
                  </a:lnTo>
                  <a:lnTo>
                    <a:pt x="237" y="350"/>
                  </a:lnTo>
                  <a:lnTo>
                    <a:pt x="235" y="351"/>
                  </a:lnTo>
                  <a:lnTo>
                    <a:pt x="232" y="353"/>
                  </a:lnTo>
                  <a:lnTo>
                    <a:pt x="230" y="355"/>
                  </a:lnTo>
                  <a:lnTo>
                    <a:pt x="227" y="356"/>
                  </a:lnTo>
                  <a:lnTo>
                    <a:pt x="226" y="358"/>
                  </a:lnTo>
                  <a:lnTo>
                    <a:pt x="223" y="359"/>
                  </a:lnTo>
                  <a:lnTo>
                    <a:pt x="221" y="361"/>
                  </a:lnTo>
                  <a:lnTo>
                    <a:pt x="218" y="362"/>
                  </a:lnTo>
                  <a:lnTo>
                    <a:pt x="216" y="362"/>
                  </a:lnTo>
                  <a:lnTo>
                    <a:pt x="213" y="364"/>
                  </a:lnTo>
                  <a:lnTo>
                    <a:pt x="212" y="365"/>
                  </a:lnTo>
                  <a:lnTo>
                    <a:pt x="209" y="365"/>
                  </a:lnTo>
                  <a:lnTo>
                    <a:pt x="205" y="367"/>
                  </a:lnTo>
                  <a:lnTo>
                    <a:pt x="204" y="367"/>
                  </a:lnTo>
                  <a:lnTo>
                    <a:pt x="201" y="367"/>
                  </a:lnTo>
                  <a:lnTo>
                    <a:pt x="198" y="367"/>
                  </a:lnTo>
                  <a:lnTo>
                    <a:pt x="195" y="369"/>
                  </a:lnTo>
                  <a:lnTo>
                    <a:pt x="182" y="365"/>
                  </a:lnTo>
                  <a:lnTo>
                    <a:pt x="176" y="364"/>
                  </a:lnTo>
                  <a:lnTo>
                    <a:pt x="181" y="365"/>
                  </a:lnTo>
                  <a:lnTo>
                    <a:pt x="196" y="372"/>
                  </a:lnTo>
                  <a:lnTo>
                    <a:pt x="195" y="375"/>
                  </a:lnTo>
                  <a:lnTo>
                    <a:pt x="196" y="375"/>
                  </a:lnTo>
                  <a:lnTo>
                    <a:pt x="196" y="373"/>
                  </a:lnTo>
                  <a:lnTo>
                    <a:pt x="198" y="373"/>
                  </a:lnTo>
                  <a:lnTo>
                    <a:pt x="202" y="370"/>
                  </a:lnTo>
                  <a:lnTo>
                    <a:pt x="204" y="370"/>
                  </a:lnTo>
                  <a:lnTo>
                    <a:pt x="205" y="370"/>
                  </a:lnTo>
                  <a:lnTo>
                    <a:pt x="207" y="370"/>
                  </a:lnTo>
                  <a:lnTo>
                    <a:pt x="207" y="369"/>
                  </a:lnTo>
                  <a:lnTo>
                    <a:pt x="209" y="369"/>
                  </a:lnTo>
                  <a:lnTo>
                    <a:pt x="210" y="369"/>
                  </a:lnTo>
                  <a:lnTo>
                    <a:pt x="212" y="369"/>
                  </a:lnTo>
                  <a:lnTo>
                    <a:pt x="213" y="367"/>
                  </a:lnTo>
                  <a:lnTo>
                    <a:pt x="215" y="367"/>
                  </a:lnTo>
                  <a:lnTo>
                    <a:pt x="216" y="367"/>
                  </a:lnTo>
                  <a:lnTo>
                    <a:pt x="218" y="365"/>
                  </a:lnTo>
                  <a:lnTo>
                    <a:pt x="219" y="365"/>
                  </a:lnTo>
                  <a:lnTo>
                    <a:pt x="221" y="364"/>
                  </a:lnTo>
                  <a:lnTo>
                    <a:pt x="223" y="364"/>
                  </a:lnTo>
                  <a:lnTo>
                    <a:pt x="224" y="364"/>
                  </a:lnTo>
                  <a:lnTo>
                    <a:pt x="226" y="362"/>
                  </a:lnTo>
                  <a:lnTo>
                    <a:pt x="227" y="361"/>
                  </a:lnTo>
                  <a:lnTo>
                    <a:pt x="229" y="361"/>
                  </a:lnTo>
                  <a:lnTo>
                    <a:pt x="230" y="361"/>
                  </a:lnTo>
                  <a:lnTo>
                    <a:pt x="232" y="359"/>
                  </a:lnTo>
                  <a:lnTo>
                    <a:pt x="233" y="359"/>
                  </a:lnTo>
                  <a:lnTo>
                    <a:pt x="235" y="358"/>
                  </a:lnTo>
                  <a:lnTo>
                    <a:pt x="237" y="358"/>
                  </a:lnTo>
                  <a:lnTo>
                    <a:pt x="237" y="356"/>
                  </a:lnTo>
                  <a:lnTo>
                    <a:pt x="238" y="356"/>
                  </a:lnTo>
                  <a:lnTo>
                    <a:pt x="240" y="355"/>
                  </a:lnTo>
                  <a:lnTo>
                    <a:pt x="241" y="355"/>
                  </a:lnTo>
                  <a:lnTo>
                    <a:pt x="243" y="353"/>
                  </a:lnTo>
                  <a:lnTo>
                    <a:pt x="244" y="353"/>
                  </a:lnTo>
                  <a:lnTo>
                    <a:pt x="246" y="351"/>
                  </a:lnTo>
                  <a:lnTo>
                    <a:pt x="247" y="350"/>
                  </a:lnTo>
                  <a:lnTo>
                    <a:pt x="249" y="350"/>
                  </a:lnTo>
                  <a:lnTo>
                    <a:pt x="251" y="348"/>
                  </a:lnTo>
                  <a:lnTo>
                    <a:pt x="252" y="348"/>
                  </a:lnTo>
                  <a:lnTo>
                    <a:pt x="252" y="347"/>
                  </a:lnTo>
                  <a:lnTo>
                    <a:pt x="254" y="347"/>
                  </a:lnTo>
                  <a:lnTo>
                    <a:pt x="255" y="345"/>
                  </a:lnTo>
                  <a:lnTo>
                    <a:pt x="257" y="344"/>
                  </a:lnTo>
                  <a:lnTo>
                    <a:pt x="258" y="344"/>
                  </a:lnTo>
                  <a:lnTo>
                    <a:pt x="258" y="342"/>
                  </a:lnTo>
                  <a:lnTo>
                    <a:pt x="260" y="342"/>
                  </a:lnTo>
                  <a:lnTo>
                    <a:pt x="261" y="341"/>
                  </a:lnTo>
                  <a:lnTo>
                    <a:pt x="263" y="341"/>
                  </a:lnTo>
                  <a:lnTo>
                    <a:pt x="265" y="339"/>
                  </a:lnTo>
                  <a:lnTo>
                    <a:pt x="266" y="339"/>
                  </a:lnTo>
                  <a:lnTo>
                    <a:pt x="268" y="339"/>
                  </a:lnTo>
                  <a:lnTo>
                    <a:pt x="269" y="338"/>
                  </a:lnTo>
                  <a:lnTo>
                    <a:pt x="271" y="338"/>
                  </a:lnTo>
                  <a:lnTo>
                    <a:pt x="272" y="338"/>
                  </a:lnTo>
                  <a:lnTo>
                    <a:pt x="274" y="338"/>
                  </a:lnTo>
                  <a:lnTo>
                    <a:pt x="275" y="338"/>
                  </a:lnTo>
                  <a:lnTo>
                    <a:pt x="277" y="338"/>
                  </a:lnTo>
                  <a:lnTo>
                    <a:pt x="279" y="338"/>
                  </a:lnTo>
                  <a:lnTo>
                    <a:pt x="280" y="338"/>
                  </a:lnTo>
                  <a:lnTo>
                    <a:pt x="282" y="338"/>
                  </a:lnTo>
                  <a:lnTo>
                    <a:pt x="283" y="339"/>
                  </a:lnTo>
                  <a:lnTo>
                    <a:pt x="285" y="339"/>
                  </a:lnTo>
                  <a:lnTo>
                    <a:pt x="286" y="341"/>
                  </a:lnTo>
                  <a:lnTo>
                    <a:pt x="288" y="341"/>
                  </a:lnTo>
                  <a:lnTo>
                    <a:pt x="289" y="342"/>
                  </a:lnTo>
                  <a:lnTo>
                    <a:pt x="293" y="345"/>
                  </a:lnTo>
                  <a:lnTo>
                    <a:pt x="294" y="345"/>
                  </a:lnTo>
                  <a:lnTo>
                    <a:pt x="296" y="344"/>
                  </a:lnTo>
                  <a:lnTo>
                    <a:pt x="297" y="344"/>
                  </a:lnTo>
                  <a:lnTo>
                    <a:pt x="299" y="344"/>
                  </a:lnTo>
                  <a:lnTo>
                    <a:pt x="300" y="344"/>
                  </a:lnTo>
                  <a:lnTo>
                    <a:pt x="302" y="344"/>
                  </a:lnTo>
                  <a:lnTo>
                    <a:pt x="303" y="344"/>
                  </a:lnTo>
                  <a:lnTo>
                    <a:pt x="305" y="344"/>
                  </a:lnTo>
                  <a:lnTo>
                    <a:pt x="307" y="344"/>
                  </a:lnTo>
                  <a:lnTo>
                    <a:pt x="308" y="344"/>
                  </a:lnTo>
                  <a:lnTo>
                    <a:pt x="310" y="344"/>
                  </a:lnTo>
                  <a:lnTo>
                    <a:pt x="311" y="344"/>
                  </a:lnTo>
                  <a:lnTo>
                    <a:pt x="311" y="345"/>
                  </a:lnTo>
                  <a:lnTo>
                    <a:pt x="314" y="345"/>
                  </a:lnTo>
                  <a:lnTo>
                    <a:pt x="316" y="345"/>
                  </a:lnTo>
                  <a:lnTo>
                    <a:pt x="317" y="347"/>
                  </a:lnTo>
                  <a:lnTo>
                    <a:pt x="319" y="347"/>
                  </a:lnTo>
                  <a:lnTo>
                    <a:pt x="321" y="348"/>
                  </a:lnTo>
                  <a:lnTo>
                    <a:pt x="322" y="348"/>
                  </a:lnTo>
                  <a:lnTo>
                    <a:pt x="322" y="350"/>
                  </a:lnTo>
                  <a:lnTo>
                    <a:pt x="324" y="350"/>
                  </a:lnTo>
                  <a:lnTo>
                    <a:pt x="325" y="351"/>
                  </a:lnTo>
                  <a:lnTo>
                    <a:pt x="327" y="351"/>
                  </a:lnTo>
                  <a:lnTo>
                    <a:pt x="328" y="353"/>
                  </a:lnTo>
                  <a:lnTo>
                    <a:pt x="330" y="353"/>
                  </a:lnTo>
                  <a:lnTo>
                    <a:pt x="331" y="353"/>
                  </a:lnTo>
                  <a:lnTo>
                    <a:pt x="333" y="355"/>
                  </a:lnTo>
                  <a:lnTo>
                    <a:pt x="335" y="355"/>
                  </a:lnTo>
                  <a:lnTo>
                    <a:pt x="336" y="356"/>
                  </a:lnTo>
                  <a:lnTo>
                    <a:pt x="338" y="356"/>
                  </a:lnTo>
                  <a:lnTo>
                    <a:pt x="339" y="356"/>
                  </a:lnTo>
                  <a:lnTo>
                    <a:pt x="341" y="358"/>
                  </a:lnTo>
                  <a:lnTo>
                    <a:pt x="342" y="358"/>
                  </a:lnTo>
                  <a:lnTo>
                    <a:pt x="344" y="358"/>
                  </a:lnTo>
                  <a:lnTo>
                    <a:pt x="345" y="359"/>
                  </a:lnTo>
                  <a:lnTo>
                    <a:pt x="347" y="359"/>
                  </a:lnTo>
                  <a:lnTo>
                    <a:pt x="349" y="359"/>
                  </a:lnTo>
                  <a:lnTo>
                    <a:pt x="350" y="359"/>
                  </a:lnTo>
                  <a:lnTo>
                    <a:pt x="352" y="361"/>
                  </a:lnTo>
                  <a:lnTo>
                    <a:pt x="353" y="361"/>
                  </a:lnTo>
                  <a:lnTo>
                    <a:pt x="355" y="361"/>
                  </a:lnTo>
                  <a:lnTo>
                    <a:pt x="356" y="361"/>
                  </a:lnTo>
                  <a:lnTo>
                    <a:pt x="358" y="361"/>
                  </a:lnTo>
                  <a:lnTo>
                    <a:pt x="359" y="362"/>
                  </a:lnTo>
                  <a:lnTo>
                    <a:pt x="361" y="362"/>
                  </a:lnTo>
                  <a:lnTo>
                    <a:pt x="345" y="345"/>
                  </a:lnTo>
                  <a:close/>
                  <a:moveTo>
                    <a:pt x="366" y="260"/>
                  </a:moveTo>
                  <a:lnTo>
                    <a:pt x="366" y="260"/>
                  </a:lnTo>
                  <a:lnTo>
                    <a:pt x="377" y="252"/>
                  </a:lnTo>
                  <a:lnTo>
                    <a:pt x="389" y="244"/>
                  </a:lnTo>
                  <a:lnTo>
                    <a:pt x="387" y="227"/>
                  </a:lnTo>
                  <a:lnTo>
                    <a:pt x="384" y="212"/>
                  </a:lnTo>
                  <a:lnTo>
                    <a:pt x="381" y="199"/>
                  </a:lnTo>
                  <a:lnTo>
                    <a:pt x="377" y="187"/>
                  </a:lnTo>
                  <a:lnTo>
                    <a:pt x="373" y="184"/>
                  </a:lnTo>
                  <a:lnTo>
                    <a:pt x="369" y="181"/>
                  </a:lnTo>
                  <a:lnTo>
                    <a:pt x="366" y="177"/>
                  </a:lnTo>
                  <a:lnTo>
                    <a:pt x="361" y="174"/>
                  </a:lnTo>
                  <a:lnTo>
                    <a:pt x="356" y="171"/>
                  </a:lnTo>
                  <a:lnTo>
                    <a:pt x="352" y="168"/>
                  </a:lnTo>
                  <a:lnTo>
                    <a:pt x="347" y="165"/>
                  </a:lnTo>
                  <a:lnTo>
                    <a:pt x="344" y="162"/>
                  </a:lnTo>
                  <a:lnTo>
                    <a:pt x="339" y="159"/>
                  </a:lnTo>
                  <a:lnTo>
                    <a:pt x="335" y="156"/>
                  </a:lnTo>
                  <a:lnTo>
                    <a:pt x="330" y="151"/>
                  </a:lnTo>
                  <a:lnTo>
                    <a:pt x="327" y="148"/>
                  </a:lnTo>
                  <a:lnTo>
                    <a:pt x="322" y="145"/>
                  </a:lnTo>
                  <a:lnTo>
                    <a:pt x="317" y="142"/>
                  </a:lnTo>
                  <a:lnTo>
                    <a:pt x="313" y="139"/>
                  </a:lnTo>
                  <a:lnTo>
                    <a:pt x="308" y="136"/>
                  </a:lnTo>
                  <a:lnTo>
                    <a:pt x="303" y="132"/>
                  </a:lnTo>
                  <a:lnTo>
                    <a:pt x="300" y="129"/>
                  </a:lnTo>
                  <a:lnTo>
                    <a:pt x="296" y="126"/>
                  </a:lnTo>
                  <a:lnTo>
                    <a:pt x="291" y="123"/>
                  </a:lnTo>
                  <a:lnTo>
                    <a:pt x="286" y="120"/>
                  </a:lnTo>
                  <a:lnTo>
                    <a:pt x="285" y="118"/>
                  </a:lnTo>
                  <a:lnTo>
                    <a:pt x="283" y="118"/>
                  </a:lnTo>
                  <a:lnTo>
                    <a:pt x="283" y="117"/>
                  </a:lnTo>
                  <a:lnTo>
                    <a:pt x="282" y="117"/>
                  </a:lnTo>
                  <a:lnTo>
                    <a:pt x="282" y="115"/>
                  </a:lnTo>
                  <a:lnTo>
                    <a:pt x="280" y="115"/>
                  </a:lnTo>
                  <a:lnTo>
                    <a:pt x="279" y="115"/>
                  </a:lnTo>
                  <a:lnTo>
                    <a:pt x="277" y="115"/>
                  </a:lnTo>
                  <a:lnTo>
                    <a:pt x="275" y="115"/>
                  </a:lnTo>
                  <a:lnTo>
                    <a:pt x="274" y="115"/>
                  </a:lnTo>
                  <a:lnTo>
                    <a:pt x="272" y="115"/>
                  </a:lnTo>
                  <a:lnTo>
                    <a:pt x="272" y="117"/>
                  </a:lnTo>
                  <a:lnTo>
                    <a:pt x="271" y="117"/>
                  </a:lnTo>
                  <a:lnTo>
                    <a:pt x="269" y="118"/>
                  </a:lnTo>
                  <a:lnTo>
                    <a:pt x="268" y="120"/>
                  </a:lnTo>
                  <a:lnTo>
                    <a:pt x="266" y="122"/>
                  </a:lnTo>
                  <a:lnTo>
                    <a:pt x="266" y="123"/>
                  </a:lnTo>
                  <a:lnTo>
                    <a:pt x="265" y="125"/>
                  </a:lnTo>
                  <a:lnTo>
                    <a:pt x="260" y="128"/>
                  </a:lnTo>
                  <a:lnTo>
                    <a:pt x="257" y="131"/>
                  </a:lnTo>
                  <a:lnTo>
                    <a:pt x="252" y="134"/>
                  </a:lnTo>
                  <a:lnTo>
                    <a:pt x="249" y="137"/>
                  </a:lnTo>
                  <a:lnTo>
                    <a:pt x="244" y="142"/>
                  </a:lnTo>
                  <a:lnTo>
                    <a:pt x="241" y="145"/>
                  </a:lnTo>
                  <a:lnTo>
                    <a:pt x="238" y="148"/>
                  </a:lnTo>
                  <a:lnTo>
                    <a:pt x="233" y="151"/>
                  </a:lnTo>
                  <a:lnTo>
                    <a:pt x="230" y="156"/>
                  </a:lnTo>
                  <a:lnTo>
                    <a:pt x="226" y="159"/>
                  </a:lnTo>
                  <a:lnTo>
                    <a:pt x="223" y="162"/>
                  </a:lnTo>
                  <a:lnTo>
                    <a:pt x="219" y="165"/>
                  </a:lnTo>
                  <a:lnTo>
                    <a:pt x="216" y="170"/>
                  </a:lnTo>
                  <a:lnTo>
                    <a:pt x="212" y="173"/>
                  </a:lnTo>
                  <a:lnTo>
                    <a:pt x="209" y="176"/>
                  </a:lnTo>
                  <a:lnTo>
                    <a:pt x="205" y="181"/>
                  </a:lnTo>
                  <a:lnTo>
                    <a:pt x="202" y="184"/>
                  </a:lnTo>
                  <a:lnTo>
                    <a:pt x="199" y="187"/>
                  </a:lnTo>
                  <a:lnTo>
                    <a:pt x="195" y="191"/>
                  </a:lnTo>
                  <a:lnTo>
                    <a:pt x="191" y="195"/>
                  </a:lnTo>
                  <a:lnTo>
                    <a:pt x="188" y="199"/>
                  </a:lnTo>
                  <a:lnTo>
                    <a:pt x="185" y="202"/>
                  </a:lnTo>
                  <a:lnTo>
                    <a:pt x="182" y="205"/>
                  </a:lnTo>
                  <a:lnTo>
                    <a:pt x="179" y="210"/>
                  </a:lnTo>
                  <a:lnTo>
                    <a:pt x="176" y="213"/>
                  </a:lnTo>
                  <a:lnTo>
                    <a:pt x="173" y="218"/>
                  </a:lnTo>
                  <a:lnTo>
                    <a:pt x="170" y="221"/>
                  </a:lnTo>
                  <a:lnTo>
                    <a:pt x="167" y="226"/>
                  </a:lnTo>
                  <a:lnTo>
                    <a:pt x="163" y="229"/>
                  </a:lnTo>
                  <a:lnTo>
                    <a:pt x="160" y="233"/>
                  </a:lnTo>
                  <a:lnTo>
                    <a:pt x="157" y="237"/>
                  </a:lnTo>
                  <a:lnTo>
                    <a:pt x="153" y="241"/>
                  </a:lnTo>
                  <a:lnTo>
                    <a:pt x="151" y="243"/>
                  </a:lnTo>
                  <a:lnTo>
                    <a:pt x="149" y="244"/>
                  </a:lnTo>
                  <a:lnTo>
                    <a:pt x="148" y="246"/>
                  </a:lnTo>
                  <a:lnTo>
                    <a:pt x="146" y="247"/>
                  </a:lnTo>
                  <a:lnTo>
                    <a:pt x="145" y="247"/>
                  </a:lnTo>
                  <a:lnTo>
                    <a:pt x="143" y="249"/>
                  </a:lnTo>
                  <a:lnTo>
                    <a:pt x="142" y="249"/>
                  </a:lnTo>
                  <a:lnTo>
                    <a:pt x="140" y="251"/>
                  </a:lnTo>
                  <a:lnTo>
                    <a:pt x="139" y="251"/>
                  </a:lnTo>
                  <a:lnTo>
                    <a:pt x="137" y="251"/>
                  </a:lnTo>
                  <a:lnTo>
                    <a:pt x="137" y="252"/>
                  </a:lnTo>
                  <a:lnTo>
                    <a:pt x="135" y="252"/>
                  </a:lnTo>
                  <a:lnTo>
                    <a:pt x="134" y="252"/>
                  </a:lnTo>
                  <a:lnTo>
                    <a:pt x="132" y="252"/>
                  </a:lnTo>
                  <a:lnTo>
                    <a:pt x="131" y="252"/>
                  </a:lnTo>
                  <a:lnTo>
                    <a:pt x="129" y="252"/>
                  </a:lnTo>
                  <a:lnTo>
                    <a:pt x="128" y="252"/>
                  </a:lnTo>
                  <a:lnTo>
                    <a:pt x="126" y="252"/>
                  </a:lnTo>
                  <a:lnTo>
                    <a:pt x="125" y="252"/>
                  </a:lnTo>
                  <a:lnTo>
                    <a:pt x="123" y="251"/>
                  </a:lnTo>
                  <a:lnTo>
                    <a:pt x="121" y="251"/>
                  </a:lnTo>
                  <a:lnTo>
                    <a:pt x="120" y="249"/>
                  </a:lnTo>
                  <a:lnTo>
                    <a:pt x="118" y="249"/>
                  </a:lnTo>
                  <a:lnTo>
                    <a:pt x="117" y="247"/>
                  </a:lnTo>
                  <a:lnTo>
                    <a:pt x="115" y="246"/>
                  </a:lnTo>
                  <a:lnTo>
                    <a:pt x="114" y="244"/>
                  </a:lnTo>
                  <a:lnTo>
                    <a:pt x="112" y="243"/>
                  </a:lnTo>
                  <a:lnTo>
                    <a:pt x="111" y="241"/>
                  </a:lnTo>
                  <a:lnTo>
                    <a:pt x="109" y="240"/>
                  </a:lnTo>
                  <a:lnTo>
                    <a:pt x="109" y="238"/>
                  </a:lnTo>
                  <a:lnTo>
                    <a:pt x="107" y="238"/>
                  </a:lnTo>
                  <a:lnTo>
                    <a:pt x="107" y="237"/>
                  </a:lnTo>
                  <a:lnTo>
                    <a:pt x="106" y="237"/>
                  </a:lnTo>
                  <a:lnTo>
                    <a:pt x="106" y="235"/>
                  </a:lnTo>
                  <a:lnTo>
                    <a:pt x="104" y="233"/>
                  </a:lnTo>
                  <a:lnTo>
                    <a:pt x="103" y="232"/>
                  </a:lnTo>
                  <a:lnTo>
                    <a:pt x="101" y="230"/>
                  </a:lnTo>
                  <a:lnTo>
                    <a:pt x="101" y="229"/>
                  </a:lnTo>
                  <a:lnTo>
                    <a:pt x="100" y="229"/>
                  </a:lnTo>
                  <a:lnTo>
                    <a:pt x="100" y="227"/>
                  </a:lnTo>
                  <a:lnTo>
                    <a:pt x="98" y="227"/>
                  </a:lnTo>
                  <a:lnTo>
                    <a:pt x="97" y="226"/>
                  </a:lnTo>
                  <a:lnTo>
                    <a:pt x="97" y="224"/>
                  </a:lnTo>
                  <a:lnTo>
                    <a:pt x="95" y="224"/>
                  </a:lnTo>
                  <a:lnTo>
                    <a:pt x="95" y="223"/>
                  </a:lnTo>
                  <a:lnTo>
                    <a:pt x="93" y="223"/>
                  </a:lnTo>
                  <a:lnTo>
                    <a:pt x="93" y="221"/>
                  </a:lnTo>
                  <a:lnTo>
                    <a:pt x="92" y="219"/>
                  </a:lnTo>
                  <a:lnTo>
                    <a:pt x="90" y="218"/>
                  </a:lnTo>
                  <a:lnTo>
                    <a:pt x="89" y="216"/>
                  </a:lnTo>
                  <a:lnTo>
                    <a:pt x="87" y="215"/>
                  </a:lnTo>
                  <a:lnTo>
                    <a:pt x="87" y="213"/>
                  </a:lnTo>
                  <a:lnTo>
                    <a:pt x="86" y="213"/>
                  </a:lnTo>
                  <a:lnTo>
                    <a:pt x="86" y="212"/>
                  </a:lnTo>
                  <a:lnTo>
                    <a:pt x="84" y="210"/>
                  </a:lnTo>
                  <a:lnTo>
                    <a:pt x="83" y="209"/>
                  </a:lnTo>
                  <a:lnTo>
                    <a:pt x="81" y="207"/>
                  </a:lnTo>
                  <a:lnTo>
                    <a:pt x="79" y="205"/>
                  </a:lnTo>
                  <a:lnTo>
                    <a:pt x="78" y="204"/>
                  </a:lnTo>
                  <a:lnTo>
                    <a:pt x="78" y="202"/>
                  </a:lnTo>
                  <a:lnTo>
                    <a:pt x="76" y="202"/>
                  </a:lnTo>
                  <a:lnTo>
                    <a:pt x="75" y="201"/>
                  </a:lnTo>
                  <a:lnTo>
                    <a:pt x="73" y="201"/>
                  </a:lnTo>
                  <a:lnTo>
                    <a:pt x="73" y="199"/>
                  </a:lnTo>
                  <a:lnTo>
                    <a:pt x="72" y="199"/>
                  </a:lnTo>
                  <a:lnTo>
                    <a:pt x="70" y="199"/>
                  </a:lnTo>
                  <a:lnTo>
                    <a:pt x="70" y="198"/>
                  </a:lnTo>
                  <a:lnTo>
                    <a:pt x="69" y="198"/>
                  </a:lnTo>
                  <a:lnTo>
                    <a:pt x="67" y="198"/>
                  </a:lnTo>
                  <a:lnTo>
                    <a:pt x="65" y="198"/>
                  </a:lnTo>
                  <a:lnTo>
                    <a:pt x="64" y="198"/>
                  </a:lnTo>
                  <a:lnTo>
                    <a:pt x="62" y="198"/>
                  </a:lnTo>
                  <a:lnTo>
                    <a:pt x="61" y="198"/>
                  </a:lnTo>
                  <a:lnTo>
                    <a:pt x="62" y="198"/>
                  </a:lnTo>
                  <a:lnTo>
                    <a:pt x="62" y="199"/>
                  </a:lnTo>
                  <a:lnTo>
                    <a:pt x="64" y="199"/>
                  </a:lnTo>
                  <a:lnTo>
                    <a:pt x="64" y="201"/>
                  </a:lnTo>
                  <a:lnTo>
                    <a:pt x="64" y="202"/>
                  </a:lnTo>
                  <a:lnTo>
                    <a:pt x="72" y="218"/>
                  </a:lnTo>
                  <a:lnTo>
                    <a:pt x="64" y="213"/>
                  </a:lnTo>
                  <a:lnTo>
                    <a:pt x="56" y="212"/>
                  </a:lnTo>
                  <a:lnTo>
                    <a:pt x="55" y="210"/>
                  </a:lnTo>
                  <a:lnTo>
                    <a:pt x="53" y="210"/>
                  </a:lnTo>
                  <a:lnTo>
                    <a:pt x="53" y="212"/>
                  </a:lnTo>
                  <a:lnTo>
                    <a:pt x="55" y="212"/>
                  </a:lnTo>
                  <a:lnTo>
                    <a:pt x="55" y="213"/>
                  </a:lnTo>
                  <a:lnTo>
                    <a:pt x="56" y="213"/>
                  </a:lnTo>
                  <a:lnTo>
                    <a:pt x="56" y="215"/>
                  </a:lnTo>
                  <a:lnTo>
                    <a:pt x="72" y="227"/>
                  </a:lnTo>
                  <a:lnTo>
                    <a:pt x="62" y="226"/>
                  </a:lnTo>
                  <a:lnTo>
                    <a:pt x="58" y="226"/>
                  </a:lnTo>
                  <a:lnTo>
                    <a:pt x="53" y="226"/>
                  </a:lnTo>
                  <a:lnTo>
                    <a:pt x="51" y="226"/>
                  </a:lnTo>
                  <a:lnTo>
                    <a:pt x="50" y="226"/>
                  </a:lnTo>
                  <a:lnTo>
                    <a:pt x="50" y="227"/>
                  </a:lnTo>
                  <a:lnTo>
                    <a:pt x="51" y="227"/>
                  </a:lnTo>
                  <a:lnTo>
                    <a:pt x="53" y="227"/>
                  </a:lnTo>
                  <a:lnTo>
                    <a:pt x="59" y="230"/>
                  </a:lnTo>
                  <a:lnTo>
                    <a:pt x="61" y="232"/>
                  </a:lnTo>
                  <a:lnTo>
                    <a:pt x="62" y="232"/>
                  </a:lnTo>
                  <a:lnTo>
                    <a:pt x="62" y="233"/>
                  </a:lnTo>
                  <a:lnTo>
                    <a:pt x="64" y="233"/>
                  </a:lnTo>
                  <a:lnTo>
                    <a:pt x="65" y="233"/>
                  </a:lnTo>
                  <a:lnTo>
                    <a:pt x="65" y="235"/>
                  </a:lnTo>
                  <a:lnTo>
                    <a:pt x="67" y="235"/>
                  </a:lnTo>
                  <a:lnTo>
                    <a:pt x="69" y="237"/>
                  </a:lnTo>
                  <a:lnTo>
                    <a:pt x="70" y="238"/>
                  </a:lnTo>
                  <a:lnTo>
                    <a:pt x="72" y="240"/>
                  </a:lnTo>
                  <a:lnTo>
                    <a:pt x="73" y="241"/>
                  </a:lnTo>
                  <a:lnTo>
                    <a:pt x="75" y="243"/>
                  </a:lnTo>
                  <a:lnTo>
                    <a:pt x="76" y="244"/>
                  </a:lnTo>
                  <a:lnTo>
                    <a:pt x="78" y="246"/>
                  </a:lnTo>
                  <a:lnTo>
                    <a:pt x="79" y="247"/>
                  </a:lnTo>
                  <a:lnTo>
                    <a:pt x="81" y="249"/>
                  </a:lnTo>
                  <a:lnTo>
                    <a:pt x="83" y="251"/>
                  </a:lnTo>
                  <a:lnTo>
                    <a:pt x="84" y="252"/>
                  </a:lnTo>
                  <a:lnTo>
                    <a:pt x="86" y="254"/>
                  </a:lnTo>
                  <a:lnTo>
                    <a:pt x="87" y="255"/>
                  </a:lnTo>
                  <a:lnTo>
                    <a:pt x="89" y="257"/>
                  </a:lnTo>
                  <a:lnTo>
                    <a:pt x="90" y="257"/>
                  </a:lnTo>
                  <a:lnTo>
                    <a:pt x="92" y="258"/>
                  </a:lnTo>
                  <a:lnTo>
                    <a:pt x="93" y="260"/>
                  </a:lnTo>
                  <a:lnTo>
                    <a:pt x="95" y="261"/>
                  </a:lnTo>
                  <a:lnTo>
                    <a:pt x="97" y="263"/>
                  </a:lnTo>
                  <a:lnTo>
                    <a:pt x="100" y="264"/>
                  </a:lnTo>
                  <a:lnTo>
                    <a:pt x="101" y="264"/>
                  </a:lnTo>
                  <a:lnTo>
                    <a:pt x="103" y="266"/>
                  </a:lnTo>
                  <a:lnTo>
                    <a:pt x="104" y="268"/>
                  </a:lnTo>
                  <a:lnTo>
                    <a:pt x="106" y="268"/>
                  </a:lnTo>
                  <a:lnTo>
                    <a:pt x="107" y="269"/>
                  </a:lnTo>
                  <a:lnTo>
                    <a:pt x="109" y="271"/>
                  </a:lnTo>
                  <a:lnTo>
                    <a:pt x="111" y="271"/>
                  </a:lnTo>
                  <a:lnTo>
                    <a:pt x="112" y="272"/>
                  </a:lnTo>
                  <a:lnTo>
                    <a:pt x="114" y="274"/>
                  </a:lnTo>
                  <a:lnTo>
                    <a:pt x="115" y="274"/>
                  </a:lnTo>
                  <a:lnTo>
                    <a:pt x="118" y="275"/>
                  </a:lnTo>
                  <a:lnTo>
                    <a:pt x="120" y="275"/>
                  </a:lnTo>
                  <a:lnTo>
                    <a:pt x="121" y="277"/>
                  </a:lnTo>
                  <a:lnTo>
                    <a:pt x="123" y="277"/>
                  </a:lnTo>
                  <a:lnTo>
                    <a:pt x="125" y="277"/>
                  </a:lnTo>
                  <a:lnTo>
                    <a:pt x="126" y="278"/>
                  </a:lnTo>
                  <a:lnTo>
                    <a:pt x="128" y="278"/>
                  </a:lnTo>
                  <a:lnTo>
                    <a:pt x="129" y="280"/>
                  </a:lnTo>
                  <a:lnTo>
                    <a:pt x="131" y="280"/>
                  </a:lnTo>
                  <a:lnTo>
                    <a:pt x="131" y="282"/>
                  </a:lnTo>
                  <a:lnTo>
                    <a:pt x="132" y="282"/>
                  </a:lnTo>
                  <a:lnTo>
                    <a:pt x="134" y="283"/>
                  </a:lnTo>
                  <a:lnTo>
                    <a:pt x="135" y="285"/>
                  </a:lnTo>
                  <a:lnTo>
                    <a:pt x="135" y="286"/>
                  </a:lnTo>
                  <a:lnTo>
                    <a:pt x="137" y="286"/>
                  </a:lnTo>
                  <a:lnTo>
                    <a:pt x="137" y="288"/>
                  </a:lnTo>
                  <a:lnTo>
                    <a:pt x="139" y="288"/>
                  </a:lnTo>
                  <a:lnTo>
                    <a:pt x="139" y="289"/>
                  </a:lnTo>
                  <a:lnTo>
                    <a:pt x="140" y="291"/>
                  </a:lnTo>
                  <a:lnTo>
                    <a:pt x="140" y="292"/>
                  </a:lnTo>
                  <a:lnTo>
                    <a:pt x="142" y="294"/>
                  </a:lnTo>
                  <a:lnTo>
                    <a:pt x="142" y="296"/>
                  </a:lnTo>
                  <a:lnTo>
                    <a:pt x="142" y="297"/>
                  </a:lnTo>
                  <a:lnTo>
                    <a:pt x="143" y="297"/>
                  </a:lnTo>
                  <a:lnTo>
                    <a:pt x="143" y="299"/>
                  </a:lnTo>
                  <a:lnTo>
                    <a:pt x="143" y="297"/>
                  </a:lnTo>
                  <a:lnTo>
                    <a:pt x="143" y="296"/>
                  </a:lnTo>
                  <a:lnTo>
                    <a:pt x="145" y="296"/>
                  </a:lnTo>
                  <a:lnTo>
                    <a:pt x="145" y="294"/>
                  </a:lnTo>
                  <a:lnTo>
                    <a:pt x="145" y="292"/>
                  </a:lnTo>
                  <a:lnTo>
                    <a:pt x="146" y="291"/>
                  </a:lnTo>
                  <a:lnTo>
                    <a:pt x="146" y="289"/>
                  </a:lnTo>
                  <a:lnTo>
                    <a:pt x="146" y="288"/>
                  </a:lnTo>
                  <a:lnTo>
                    <a:pt x="148" y="288"/>
                  </a:lnTo>
                  <a:lnTo>
                    <a:pt x="148" y="286"/>
                  </a:lnTo>
                  <a:lnTo>
                    <a:pt x="148" y="285"/>
                  </a:lnTo>
                  <a:lnTo>
                    <a:pt x="148" y="283"/>
                  </a:lnTo>
                  <a:lnTo>
                    <a:pt x="149" y="282"/>
                  </a:lnTo>
                  <a:lnTo>
                    <a:pt x="149" y="280"/>
                  </a:lnTo>
                  <a:lnTo>
                    <a:pt x="149" y="278"/>
                  </a:lnTo>
                  <a:lnTo>
                    <a:pt x="151" y="278"/>
                  </a:lnTo>
                  <a:lnTo>
                    <a:pt x="151" y="277"/>
                  </a:lnTo>
                  <a:lnTo>
                    <a:pt x="151" y="275"/>
                  </a:lnTo>
                  <a:lnTo>
                    <a:pt x="153" y="274"/>
                  </a:lnTo>
                  <a:lnTo>
                    <a:pt x="153" y="272"/>
                  </a:lnTo>
                  <a:lnTo>
                    <a:pt x="154" y="271"/>
                  </a:lnTo>
                  <a:lnTo>
                    <a:pt x="156" y="269"/>
                  </a:lnTo>
                  <a:lnTo>
                    <a:pt x="157" y="268"/>
                  </a:lnTo>
                  <a:lnTo>
                    <a:pt x="159" y="268"/>
                  </a:lnTo>
                  <a:lnTo>
                    <a:pt x="159" y="266"/>
                  </a:lnTo>
                  <a:lnTo>
                    <a:pt x="160" y="264"/>
                  </a:lnTo>
                  <a:lnTo>
                    <a:pt x="162" y="263"/>
                  </a:lnTo>
                  <a:lnTo>
                    <a:pt x="163" y="261"/>
                  </a:lnTo>
                  <a:lnTo>
                    <a:pt x="165" y="260"/>
                  </a:lnTo>
                  <a:lnTo>
                    <a:pt x="167" y="260"/>
                  </a:lnTo>
                  <a:lnTo>
                    <a:pt x="168" y="258"/>
                  </a:lnTo>
                  <a:lnTo>
                    <a:pt x="170" y="257"/>
                  </a:lnTo>
                  <a:lnTo>
                    <a:pt x="171" y="255"/>
                  </a:lnTo>
                  <a:lnTo>
                    <a:pt x="173" y="254"/>
                  </a:lnTo>
                  <a:lnTo>
                    <a:pt x="174" y="252"/>
                  </a:lnTo>
                  <a:lnTo>
                    <a:pt x="176" y="251"/>
                  </a:lnTo>
                  <a:lnTo>
                    <a:pt x="177" y="251"/>
                  </a:lnTo>
                  <a:lnTo>
                    <a:pt x="179" y="249"/>
                  </a:lnTo>
                  <a:lnTo>
                    <a:pt x="181" y="247"/>
                  </a:lnTo>
                  <a:lnTo>
                    <a:pt x="182" y="247"/>
                  </a:lnTo>
                  <a:lnTo>
                    <a:pt x="184" y="246"/>
                  </a:lnTo>
                  <a:lnTo>
                    <a:pt x="185" y="246"/>
                  </a:lnTo>
                  <a:lnTo>
                    <a:pt x="187" y="244"/>
                  </a:lnTo>
                  <a:lnTo>
                    <a:pt x="188" y="243"/>
                  </a:lnTo>
                  <a:lnTo>
                    <a:pt x="190" y="243"/>
                  </a:lnTo>
                  <a:lnTo>
                    <a:pt x="191" y="241"/>
                  </a:lnTo>
                  <a:lnTo>
                    <a:pt x="193" y="241"/>
                  </a:lnTo>
                  <a:lnTo>
                    <a:pt x="195" y="241"/>
                  </a:lnTo>
                  <a:lnTo>
                    <a:pt x="196" y="240"/>
                  </a:lnTo>
                  <a:lnTo>
                    <a:pt x="198" y="240"/>
                  </a:lnTo>
                  <a:lnTo>
                    <a:pt x="199" y="240"/>
                  </a:lnTo>
                  <a:lnTo>
                    <a:pt x="201" y="238"/>
                  </a:lnTo>
                  <a:lnTo>
                    <a:pt x="207" y="238"/>
                  </a:lnTo>
                  <a:lnTo>
                    <a:pt x="226" y="215"/>
                  </a:lnTo>
                  <a:lnTo>
                    <a:pt x="238" y="204"/>
                  </a:lnTo>
                  <a:lnTo>
                    <a:pt x="251" y="198"/>
                  </a:lnTo>
                  <a:lnTo>
                    <a:pt x="254" y="195"/>
                  </a:lnTo>
                  <a:lnTo>
                    <a:pt x="255" y="193"/>
                  </a:lnTo>
                  <a:lnTo>
                    <a:pt x="257" y="191"/>
                  </a:lnTo>
                  <a:lnTo>
                    <a:pt x="258" y="191"/>
                  </a:lnTo>
                  <a:lnTo>
                    <a:pt x="258" y="190"/>
                  </a:lnTo>
                  <a:lnTo>
                    <a:pt x="260" y="190"/>
                  </a:lnTo>
                  <a:lnTo>
                    <a:pt x="260" y="188"/>
                  </a:lnTo>
                  <a:lnTo>
                    <a:pt x="261" y="188"/>
                  </a:lnTo>
                  <a:lnTo>
                    <a:pt x="261" y="187"/>
                  </a:lnTo>
                  <a:lnTo>
                    <a:pt x="263" y="187"/>
                  </a:lnTo>
                  <a:lnTo>
                    <a:pt x="263" y="185"/>
                  </a:lnTo>
                  <a:lnTo>
                    <a:pt x="265" y="184"/>
                  </a:lnTo>
                  <a:lnTo>
                    <a:pt x="265" y="182"/>
                  </a:lnTo>
                  <a:lnTo>
                    <a:pt x="266" y="182"/>
                  </a:lnTo>
                  <a:lnTo>
                    <a:pt x="266" y="181"/>
                  </a:lnTo>
                  <a:lnTo>
                    <a:pt x="266" y="179"/>
                  </a:lnTo>
                  <a:lnTo>
                    <a:pt x="268" y="179"/>
                  </a:lnTo>
                  <a:lnTo>
                    <a:pt x="268" y="177"/>
                  </a:lnTo>
                  <a:lnTo>
                    <a:pt x="268" y="176"/>
                  </a:lnTo>
                  <a:lnTo>
                    <a:pt x="269" y="174"/>
                  </a:lnTo>
                  <a:lnTo>
                    <a:pt x="269" y="173"/>
                  </a:lnTo>
                  <a:lnTo>
                    <a:pt x="271" y="173"/>
                  </a:lnTo>
                  <a:lnTo>
                    <a:pt x="271" y="171"/>
                  </a:lnTo>
                  <a:lnTo>
                    <a:pt x="272" y="171"/>
                  </a:lnTo>
                  <a:lnTo>
                    <a:pt x="274" y="170"/>
                  </a:lnTo>
                  <a:lnTo>
                    <a:pt x="275" y="170"/>
                  </a:lnTo>
                  <a:lnTo>
                    <a:pt x="277" y="170"/>
                  </a:lnTo>
                  <a:lnTo>
                    <a:pt x="277" y="168"/>
                  </a:lnTo>
                  <a:lnTo>
                    <a:pt x="279" y="168"/>
                  </a:lnTo>
                  <a:lnTo>
                    <a:pt x="280" y="170"/>
                  </a:lnTo>
                  <a:lnTo>
                    <a:pt x="282" y="170"/>
                  </a:lnTo>
                  <a:lnTo>
                    <a:pt x="283" y="170"/>
                  </a:lnTo>
                  <a:lnTo>
                    <a:pt x="285" y="171"/>
                  </a:lnTo>
                  <a:lnTo>
                    <a:pt x="286" y="171"/>
                  </a:lnTo>
                  <a:lnTo>
                    <a:pt x="286" y="173"/>
                  </a:lnTo>
                  <a:lnTo>
                    <a:pt x="288" y="173"/>
                  </a:lnTo>
                  <a:lnTo>
                    <a:pt x="288" y="174"/>
                  </a:lnTo>
                  <a:lnTo>
                    <a:pt x="289" y="174"/>
                  </a:lnTo>
                  <a:lnTo>
                    <a:pt x="289" y="176"/>
                  </a:lnTo>
                  <a:lnTo>
                    <a:pt x="291" y="176"/>
                  </a:lnTo>
                  <a:lnTo>
                    <a:pt x="291" y="177"/>
                  </a:lnTo>
                  <a:lnTo>
                    <a:pt x="293" y="179"/>
                  </a:lnTo>
                  <a:lnTo>
                    <a:pt x="293" y="181"/>
                  </a:lnTo>
                  <a:lnTo>
                    <a:pt x="294" y="182"/>
                  </a:lnTo>
                  <a:lnTo>
                    <a:pt x="294" y="184"/>
                  </a:lnTo>
                  <a:lnTo>
                    <a:pt x="294" y="185"/>
                  </a:lnTo>
                  <a:lnTo>
                    <a:pt x="296" y="187"/>
                  </a:lnTo>
                  <a:lnTo>
                    <a:pt x="296" y="188"/>
                  </a:lnTo>
                  <a:lnTo>
                    <a:pt x="297" y="190"/>
                  </a:lnTo>
                  <a:lnTo>
                    <a:pt x="297" y="191"/>
                  </a:lnTo>
                  <a:lnTo>
                    <a:pt x="299" y="193"/>
                  </a:lnTo>
                  <a:lnTo>
                    <a:pt x="299" y="195"/>
                  </a:lnTo>
                  <a:lnTo>
                    <a:pt x="300" y="196"/>
                  </a:lnTo>
                  <a:lnTo>
                    <a:pt x="300" y="198"/>
                  </a:lnTo>
                  <a:lnTo>
                    <a:pt x="302" y="199"/>
                  </a:lnTo>
                  <a:lnTo>
                    <a:pt x="302" y="201"/>
                  </a:lnTo>
                  <a:lnTo>
                    <a:pt x="303" y="202"/>
                  </a:lnTo>
                  <a:lnTo>
                    <a:pt x="305" y="204"/>
                  </a:lnTo>
                  <a:lnTo>
                    <a:pt x="305" y="205"/>
                  </a:lnTo>
                  <a:lnTo>
                    <a:pt x="307" y="207"/>
                  </a:lnTo>
                  <a:lnTo>
                    <a:pt x="307" y="209"/>
                  </a:lnTo>
                  <a:lnTo>
                    <a:pt x="308" y="210"/>
                  </a:lnTo>
                  <a:lnTo>
                    <a:pt x="310" y="210"/>
                  </a:lnTo>
                  <a:lnTo>
                    <a:pt x="310" y="212"/>
                  </a:lnTo>
                  <a:lnTo>
                    <a:pt x="311" y="213"/>
                  </a:lnTo>
                  <a:lnTo>
                    <a:pt x="311" y="215"/>
                  </a:lnTo>
                  <a:lnTo>
                    <a:pt x="313" y="216"/>
                  </a:lnTo>
                  <a:lnTo>
                    <a:pt x="314" y="216"/>
                  </a:lnTo>
                  <a:lnTo>
                    <a:pt x="314" y="218"/>
                  </a:lnTo>
                  <a:lnTo>
                    <a:pt x="316" y="219"/>
                  </a:lnTo>
                  <a:lnTo>
                    <a:pt x="316" y="221"/>
                  </a:lnTo>
                  <a:lnTo>
                    <a:pt x="324" y="229"/>
                  </a:lnTo>
                  <a:lnTo>
                    <a:pt x="345" y="243"/>
                  </a:lnTo>
                  <a:lnTo>
                    <a:pt x="366" y="260"/>
                  </a:lnTo>
                  <a:close/>
                  <a:moveTo>
                    <a:pt x="554" y="224"/>
                  </a:moveTo>
                  <a:lnTo>
                    <a:pt x="554" y="224"/>
                  </a:lnTo>
                  <a:lnTo>
                    <a:pt x="552" y="224"/>
                  </a:lnTo>
                  <a:lnTo>
                    <a:pt x="549" y="224"/>
                  </a:lnTo>
                  <a:lnTo>
                    <a:pt x="546" y="224"/>
                  </a:lnTo>
                  <a:lnTo>
                    <a:pt x="545" y="226"/>
                  </a:lnTo>
                  <a:lnTo>
                    <a:pt x="541" y="226"/>
                  </a:lnTo>
                  <a:lnTo>
                    <a:pt x="540" y="226"/>
                  </a:lnTo>
                  <a:lnTo>
                    <a:pt x="538" y="227"/>
                  </a:lnTo>
                  <a:lnTo>
                    <a:pt x="535" y="227"/>
                  </a:lnTo>
                  <a:lnTo>
                    <a:pt x="534" y="229"/>
                  </a:lnTo>
                  <a:lnTo>
                    <a:pt x="532" y="229"/>
                  </a:lnTo>
                  <a:lnTo>
                    <a:pt x="531" y="230"/>
                  </a:lnTo>
                  <a:lnTo>
                    <a:pt x="527" y="230"/>
                  </a:lnTo>
                  <a:lnTo>
                    <a:pt x="526" y="232"/>
                  </a:lnTo>
                  <a:lnTo>
                    <a:pt x="524" y="232"/>
                  </a:lnTo>
                  <a:lnTo>
                    <a:pt x="523" y="233"/>
                  </a:lnTo>
                  <a:lnTo>
                    <a:pt x="529" y="244"/>
                  </a:lnTo>
                  <a:lnTo>
                    <a:pt x="537" y="254"/>
                  </a:lnTo>
                  <a:lnTo>
                    <a:pt x="543" y="258"/>
                  </a:lnTo>
                  <a:lnTo>
                    <a:pt x="551" y="263"/>
                  </a:lnTo>
                  <a:lnTo>
                    <a:pt x="559" y="266"/>
                  </a:lnTo>
                  <a:lnTo>
                    <a:pt x="569" y="269"/>
                  </a:lnTo>
                  <a:lnTo>
                    <a:pt x="560" y="266"/>
                  </a:lnTo>
                  <a:lnTo>
                    <a:pt x="557" y="263"/>
                  </a:lnTo>
                  <a:lnTo>
                    <a:pt x="555" y="260"/>
                  </a:lnTo>
                  <a:lnTo>
                    <a:pt x="554" y="257"/>
                  </a:lnTo>
                  <a:lnTo>
                    <a:pt x="554" y="252"/>
                  </a:lnTo>
                  <a:lnTo>
                    <a:pt x="555" y="244"/>
                  </a:lnTo>
                  <a:lnTo>
                    <a:pt x="555" y="233"/>
                  </a:lnTo>
                  <a:lnTo>
                    <a:pt x="554" y="224"/>
                  </a:lnTo>
                  <a:close/>
                  <a:moveTo>
                    <a:pt x="765" y="351"/>
                  </a:moveTo>
                  <a:lnTo>
                    <a:pt x="765" y="351"/>
                  </a:lnTo>
                  <a:lnTo>
                    <a:pt x="772" y="344"/>
                  </a:lnTo>
                  <a:lnTo>
                    <a:pt x="776" y="338"/>
                  </a:lnTo>
                  <a:lnTo>
                    <a:pt x="776" y="334"/>
                  </a:lnTo>
                  <a:lnTo>
                    <a:pt x="773" y="331"/>
                  </a:lnTo>
                  <a:lnTo>
                    <a:pt x="770" y="333"/>
                  </a:lnTo>
                  <a:lnTo>
                    <a:pt x="769" y="338"/>
                  </a:lnTo>
                  <a:lnTo>
                    <a:pt x="765" y="351"/>
                  </a:lnTo>
                  <a:close/>
                  <a:moveTo>
                    <a:pt x="716" y="246"/>
                  </a:moveTo>
                  <a:lnTo>
                    <a:pt x="719" y="244"/>
                  </a:lnTo>
                  <a:lnTo>
                    <a:pt x="725" y="244"/>
                  </a:lnTo>
                  <a:lnTo>
                    <a:pt x="731" y="243"/>
                  </a:lnTo>
                  <a:lnTo>
                    <a:pt x="737" y="243"/>
                  </a:lnTo>
                  <a:lnTo>
                    <a:pt x="744" y="241"/>
                  </a:lnTo>
                  <a:lnTo>
                    <a:pt x="750" y="241"/>
                  </a:lnTo>
                  <a:lnTo>
                    <a:pt x="756" y="241"/>
                  </a:lnTo>
                  <a:lnTo>
                    <a:pt x="761" y="243"/>
                  </a:lnTo>
                  <a:lnTo>
                    <a:pt x="767" y="243"/>
                  </a:lnTo>
                  <a:lnTo>
                    <a:pt x="772" y="244"/>
                  </a:lnTo>
                  <a:lnTo>
                    <a:pt x="776" y="244"/>
                  </a:lnTo>
                  <a:lnTo>
                    <a:pt x="783" y="246"/>
                  </a:lnTo>
                  <a:lnTo>
                    <a:pt x="787" y="249"/>
                  </a:lnTo>
                  <a:lnTo>
                    <a:pt x="790" y="251"/>
                  </a:lnTo>
                  <a:lnTo>
                    <a:pt x="795" y="252"/>
                  </a:lnTo>
                  <a:lnTo>
                    <a:pt x="800" y="255"/>
                  </a:lnTo>
                  <a:lnTo>
                    <a:pt x="803" y="257"/>
                  </a:lnTo>
                  <a:lnTo>
                    <a:pt x="807" y="260"/>
                  </a:lnTo>
                  <a:lnTo>
                    <a:pt x="811" y="263"/>
                  </a:lnTo>
                  <a:lnTo>
                    <a:pt x="815" y="266"/>
                  </a:lnTo>
                  <a:lnTo>
                    <a:pt x="818" y="269"/>
                  </a:lnTo>
                  <a:lnTo>
                    <a:pt x="821" y="274"/>
                  </a:lnTo>
                  <a:lnTo>
                    <a:pt x="825" y="277"/>
                  </a:lnTo>
                  <a:lnTo>
                    <a:pt x="828" y="282"/>
                  </a:lnTo>
                  <a:lnTo>
                    <a:pt x="829" y="285"/>
                  </a:lnTo>
                  <a:lnTo>
                    <a:pt x="832" y="289"/>
                  </a:lnTo>
                  <a:lnTo>
                    <a:pt x="835" y="294"/>
                  </a:lnTo>
                  <a:lnTo>
                    <a:pt x="837" y="299"/>
                  </a:lnTo>
                  <a:lnTo>
                    <a:pt x="840" y="302"/>
                  </a:lnTo>
                  <a:lnTo>
                    <a:pt x="842" y="306"/>
                  </a:lnTo>
                  <a:lnTo>
                    <a:pt x="843" y="302"/>
                  </a:lnTo>
                  <a:lnTo>
                    <a:pt x="845" y="297"/>
                  </a:lnTo>
                  <a:lnTo>
                    <a:pt x="846" y="292"/>
                  </a:lnTo>
                  <a:lnTo>
                    <a:pt x="846" y="288"/>
                  </a:lnTo>
                  <a:lnTo>
                    <a:pt x="848" y="283"/>
                  </a:lnTo>
                  <a:lnTo>
                    <a:pt x="848" y="278"/>
                  </a:lnTo>
                  <a:lnTo>
                    <a:pt x="848" y="274"/>
                  </a:lnTo>
                  <a:lnTo>
                    <a:pt x="846" y="269"/>
                  </a:lnTo>
                  <a:lnTo>
                    <a:pt x="846" y="264"/>
                  </a:lnTo>
                  <a:lnTo>
                    <a:pt x="846" y="260"/>
                  </a:lnTo>
                  <a:lnTo>
                    <a:pt x="845" y="255"/>
                  </a:lnTo>
                  <a:lnTo>
                    <a:pt x="843" y="251"/>
                  </a:lnTo>
                  <a:lnTo>
                    <a:pt x="842" y="246"/>
                  </a:lnTo>
                  <a:lnTo>
                    <a:pt x="840" y="241"/>
                  </a:lnTo>
                  <a:lnTo>
                    <a:pt x="839" y="237"/>
                  </a:lnTo>
                  <a:lnTo>
                    <a:pt x="835" y="232"/>
                  </a:lnTo>
                  <a:lnTo>
                    <a:pt x="832" y="226"/>
                  </a:lnTo>
                  <a:lnTo>
                    <a:pt x="831" y="221"/>
                  </a:lnTo>
                  <a:lnTo>
                    <a:pt x="828" y="216"/>
                  </a:lnTo>
                  <a:lnTo>
                    <a:pt x="825" y="212"/>
                  </a:lnTo>
                  <a:lnTo>
                    <a:pt x="820" y="207"/>
                  </a:lnTo>
                  <a:lnTo>
                    <a:pt x="817" y="202"/>
                  </a:lnTo>
                  <a:lnTo>
                    <a:pt x="814" y="198"/>
                  </a:lnTo>
                  <a:lnTo>
                    <a:pt x="809" y="193"/>
                  </a:lnTo>
                  <a:lnTo>
                    <a:pt x="804" y="188"/>
                  </a:lnTo>
                  <a:lnTo>
                    <a:pt x="800" y="184"/>
                  </a:lnTo>
                  <a:lnTo>
                    <a:pt x="795" y="179"/>
                  </a:lnTo>
                  <a:lnTo>
                    <a:pt x="790" y="174"/>
                  </a:lnTo>
                  <a:lnTo>
                    <a:pt x="789" y="171"/>
                  </a:lnTo>
                  <a:lnTo>
                    <a:pt x="787" y="173"/>
                  </a:lnTo>
                  <a:lnTo>
                    <a:pt x="787" y="174"/>
                  </a:lnTo>
                  <a:lnTo>
                    <a:pt x="787" y="176"/>
                  </a:lnTo>
                  <a:lnTo>
                    <a:pt x="786" y="176"/>
                  </a:lnTo>
                  <a:lnTo>
                    <a:pt x="786" y="177"/>
                  </a:lnTo>
                  <a:lnTo>
                    <a:pt x="784" y="181"/>
                  </a:lnTo>
                  <a:lnTo>
                    <a:pt x="784" y="185"/>
                  </a:lnTo>
                  <a:lnTo>
                    <a:pt x="784" y="195"/>
                  </a:lnTo>
                  <a:lnTo>
                    <a:pt x="779" y="182"/>
                  </a:lnTo>
                  <a:lnTo>
                    <a:pt x="776" y="181"/>
                  </a:lnTo>
                  <a:lnTo>
                    <a:pt x="772" y="181"/>
                  </a:lnTo>
                  <a:lnTo>
                    <a:pt x="770" y="181"/>
                  </a:lnTo>
                  <a:lnTo>
                    <a:pt x="770" y="179"/>
                  </a:lnTo>
                  <a:lnTo>
                    <a:pt x="769" y="179"/>
                  </a:lnTo>
                  <a:lnTo>
                    <a:pt x="767" y="179"/>
                  </a:lnTo>
                  <a:lnTo>
                    <a:pt x="765" y="179"/>
                  </a:lnTo>
                  <a:lnTo>
                    <a:pt x="762" y="187"/>
                  </a:lnTo>
                  <a:lnTo>
                    <a:pt x="758" y="195"/>
                  </a:lnTo>
                  <a:lnTo>
                    <a:pt x="756" y="195"/>
                  </a:lnTo>
                  <a:lnTo>
                    <a:pt x="742" y="210"/>
                  </a:lnTo>
                  <a:lnTo>
                    <a:pt x="730" y="226"/>
                  </a:lnTo>
                  <a:lnTo>
                    <a:pt x="716" y="246"/>
                  </a:lnTo>
                  <a:close/>
                  <a:moveTo>
                    <a:pt x="711" y="137"/>
                  </a:moveTo>
                  <a:lnTo>
                    <a:pt x="706" y="136"/>
                  </a:lnTo>
                  <a:lnTo>
                    <a:pt x="705" y="134"/>
                  </a:lnTo>
                  <a:lnTo>
                    <a:pt x="703" y="132"/>
                  </a:lnTo>
                  <a:lnTo>
                    <a:pt x="702" y="131"/>
                  </a:lnTo>
                  <a:lnTo>
                    <a:pt x="699" y="131"/>
                  </a:lnTo>
                  <a:lnTo>
                    <a:pt x="697" y="129"/>
                  </a:lnTo>
                  <a:lnTo>
                    <a:pt x="695" y="128"/>
                  </a:lnTo>
                  <a:lnTo>
                    <a:pt x="694" y="126"/>
                  </a:lnTo>
                  <a:lnTo>
                    <a:pt x="692" y="126"/>
                  </a:lnTo>
                  <a:lnTo>
                    <a:pt x="689" y="125"/>
                  </a:lnTo>
                  <a:lnTo>
                    <a:pt x="688" y="123"/>
                  </a:lnTo>
                  <a:lnTo>
                    <a:pt x="686" y="122"/>
                  </a:lnTo>
                  <a:lnTo>
                    <a:pt x="685" y="122"/>
                  </a:lnTo>
                  <a:lnTo>
                    <a:pt x="681" y="120"/>
                  </a:lnTo>
                  <a:lnTo>
                    <a:pt x="680" y="118"/>
                  </a:lnTo>
                  <a:lnTo>
                    <a:pt x="678" y="118"/>
                  </a:lnTo>
                  <a:lnTo>
                    <a:pt x="677" y="117"/>
                  </a:lnTo>
                  <a:lnTo>
                    <a:pt x="675" y="115"/>
                  </a:lnTo>
                  <a:lnTo>
                    <a:pt x="672" y="115"/>
                  </a:lnTo>
                  <a:lnTo>
                    <a:pt x="671" y="114"/>
                  </a:lnTo>
                  <a:lnTo>
                    <a:pt x="669" y="112"/>
                  </a:lnTo>
                  <a:lnTo>
                    <a:pt x="667" y="112"/>
                  </a:lnTo>
                  <a:lnTo>
                    <a:pt x="666" y="111"/>
                  </a:lnTo>
                  <a:lnTo>
                    <a:pt x="663" y="109"/>
                  </a:lnTo>
                  <a:lnTo>
                    <a:pt x="661" y="109"/>
                  </a:lnTo>
                  <a:lnTo>
                    <a:pt x="660" y="108"/>
                  </a:lnTo>
                  <a:lnTo>
                    <a:pt x="660" y="109"/>
                  </a:lnTo>
                  <a:lnTo>
                    <a:pt x="660" y="111"/>
                  </a:lnTo>
                  <a:lnTo>
                    <a:pt x="661" y="112"/>
                  </a:lnTo>
                  <a:lnTo>
                    <a:pt x="664" y="120"/>
                  </a:lnTo>
                  <a:lnTo>
                    <a:pt x="647" y="117"/>
                  </a:lnTo>
                  <a:lnTo>
                    <a:pt x="639" y="115"/>
                  </a:lnTo>
                  <a:lnTo>
                    <a:pt x="632" y="114"/>
                  </a:lnTo>
                  <a:lnTo>
                    <a:pt x="624" y="112"/>
                  </a:lnTo>
                  <a:lnTo>
                    <a:pt x="618" y="111"/>
                  </a:lnTo>
                  <a:lnTo>
                    <a:pt x="610" y="109"/>
                  </a:lnTo>
                  <a:lnTo>
                    <a:pt x="602" y="108"/>
                  </a:lnTo>
                  <a:lnTo>
                    <a:pt x="594" y="108"/>
                  </a:lnTo>
                  <a:lnTo>
                    <a:pt x="588" y="106"/>
                  </a:lnTo>
                  <a:lnTo>
                    <a:pt x="580" y="106"/>
                  </a:lnTo>
                  <a:lnTo>
                    <a:pt x="582" y="115"/>
                  </a:lnTo>
                  <a:lnTo>
                    <a:pt x="582" y="128"/>
                  </a:lnTo>
                  <a:lnTo>
                    <a:pt x="604" y="134"/>
                  </a:lnTo>
                  <a:lnTo>
                    <a:pt x="632" y="143"/>
                  </a:lnTo>
                  <a:lnTo>
                    <a:pt x="646" y="150"/>
                  </a:lnTo>
                  <a:lnTo>
                    <a:pt x="658" y="156"/>
                  </a:lnTo>
                  <a:lnTo>
                    <a:pt x="671" y="164"/>
                  </a:lnTo>
                  <a:lnTo>
                    <a:pt x="680" y="171"/>
                  </a:lnTo>
                  <a:lnTo>
                    <a:pt x="660" y="160"/>
                  </a:lnTo>
                  <a:lnTo>
                    <a:pt x="635" y="150"/>
                  </a:lnTo>
                  <a:lnTo>
                    <a:pt x="608" y="140"/>
                  </a:lnTo>
                  <a:lnTo>
                    <a:pt x="582" y="132"/>
                  </a:lnTo>
                  <a:lnTo>
                    <a:pt x="585" y="164"/>
                  </a:lnTo>
                  <a:lnTo>
                    <a:pt x="605" y="168"/>
                  </a:lnTo>
                  <a:lnTo>
                    <a:pt x="629" y="174"/>
                  </a:lnTo>
                  <a:lnTo>
                    <a:pt x="650" y="182"/>
                  </a:lnTo>
                  <a:lnTo>
                    <a:pt x="660" y="188"/>
                  </a:lnTo>
                  <a:lnTo>
                    <a:pt x="667" y="193"/>
                  </a:lnTo>
                  <a:lnTo>
                    <a:pt x="627" y="181"/>
                  </a:lnTo>
                  <a:lnTo>
                    <a:pt x="587" y="168"/>
                  </a:lnTo>
                  <a:lnTo>
                    <a:pt x="588" y="190"/>
                  </a:lnTo>
                  <a:lnTo>
                    <a:pt x="616" y="201"/>
                  </a:lnTo>
                  <a:lnTo>
                    <a:pt x="632" y="207"/>
                  </a:lnTo>
                  <a:lnTo>
                    <a:pt x="646" y="216"/>
                  </a:lnTo>
                  <a:lnTo>
                    <a:pt x="618" y="205"/>
                  </a:lnTo>
                  <a:lnTo>
                    <a:pt x="588" y="196"/>
                  </a:lnTo>
                  <a:lnTo>
                    <a:pt x="590" y="213"/>
                  </a:lnTo>
                  <a:lnTo>
                    <a:pt x="599" y="219"/>
                  </a:lnTo>
                  <a:lnTo>
                    <a:pt x="602" y="219"/>
                  </a:lnTo>
                  <a:lnTo>
                    <a:pt x="630" y="227"/>
                  </a:lnTo>
                  <a:lnTo>
                    <a:pt x="643" y="229"/>
                  </a:lnTo>
                  <a:lnTo>
                    <a:pt x="653" y="230"/>
                  </a:lnTo>
                  <a:lnTo>
                    <a:pt x="664" y="229"/>
                  </a:lnTo>
                  <a:lnTo>
                    <a:pt x="667" y="226"/>
                  </a:lnTo>
                  <a:lnTo>
                    <a:pt x="672" y="224"/>
                  </a:lnTo>
                  <a:lnTo>
                    <a:pt x="681" y="209"/>
                  </a:lnTo>
                  <a:lnTo>
                    <a:pt x="692" y="195"/>
                  </a:lnTo>
                  <a:lnTo>
                    <a:pt x="705" y="184"/>
                  </a:lnTo>
                  <a:lnTo>
                    <a:pt x="719" y="173"/>
                  </a:lnTo>
                  <a:lnTo>
                    <a:pt x="717" y="167"/>
                  </a:lnTo>
                  <a:lnTo>
                    <a:pt x="716" y="157"/>
                  </a:lnTo>
                  <a:lnTo>
                    <a:pt x="711" y="137"/>
                  </a:lnTo>
                  <a:close/>
                  <a:moveTo>
                    <a:pt x="512" y="104"/>
                  </a:moveTo>
                  <a:lnTo>
                    <a:pt x="507" y="104"/>
                  </a:lnTo>
                  <a:lnTo>
                    <a:pt x="501" y="104"/>
                  </a:lnTo>
                  <a:lnTo>
                    <a:pt x="493" y="104"/>
                  </a:lnTo>
                  <a:lnTo>
                    <a:pt x="487" y="106"/>
                  </a:lnTo>
                  <a:lnTo>
                    <a:pt x="479" y="106"/>
                  </a:lnTo>
                  <a:lnTo>
                    <a:pt x="473" y="108"/>
                  </a:lnTo>
                  <a:lnTo>
                    <a:pt x="465" y="108"/>
                  </a:lnTo>
                  <a:lnTo>
                    <a:pt x="457" y="109"/>
                  </a:lnTo>
                  <a:lnTo>
                    <a:pt x="451" y="111"/>
                  </a:lnTo>
                  <a:lnTo>
                    <a:pt x="447" y="111"/>
                  </a:lnTo>
                  <a:lnTo>
                    <a:pt x="448" y="111"/>
                  </a:lnTo>
                  <a:lnTo>
                    <a:pt x="450" y="112"/>
                  </a:lnTo>
                  <a:lnTo>
                    <a:pt x="451" y="112"/>
                  </a:lnTo>
                  <a:lnTo>
                    <a:pt x="453" y="112"/>
                  </a:lnTo>
                  <a:lnTo>
                    <a:pt x="454" y="114"/>
                  </a:lnTo>
                  <a:lnTo>
                    <a:pt x="456" y="114"/>
                  </a:lnTo>
                  <a:lnTo>
                    <a:pt x="457" y="114"/>
                  </a:lnTo>
                  <a:lnTo>
                    <a:pt x="459" y="115"/>
                  </a:lnTo>
                  <a:lnTo>
                    <a:pt x="461" y="117"/>
                  </a:lnTo>
                  <a:lnTo>
                    <a:pt x="462" y="117"/>
                  </a:lnTo>
                  <a:lnTo>
                    <a:pt x="464" y="117"/>
                  </a:lnTo>
                  <a:lnTo>
                    <a:pt x="465" y="118"/>
                  </a:lnTo>
                  <a:lnTo>
                    <a:pt x="467" y="118"/>
                  </a:lnTo>
                  <a:lnTo>
                    <a:pt x="470" y="122"/>
                  </a:lnTo>
                  <a:lnTo>
                    <a:pt x="489" y="120"/>
                  </a:lnTo>
                  <a:lnTo>
                    <a:pt x="504" y="120"/>
                  </a:lnTo>
                  <a:lnTo>
                    <a:pt x="504" y="117"/>
                  </a:lnTo>
                  <a:lnTo>
                    <a:pt x="506" y="112"/>
                  </a:lnTo>
                  <a:lnTo>
                    <a:pt x="512" y="104"/>
                  </a:lnTo>
                  <a:close/>
                  <a:moveTo>
                    <a:pt x="504" y="125"/>
                  </a:moveTo>
                  <a:lnTo>
                    <a:pt x="504" y="125"/>
                  </a:lnTo>
                  <a:lnTo>
                    <a:pt x="484" y="126"/>
                  </a:lnTo>
                  <a:lnTo>
                    <a:pt x="465" y="129"/>
                  </a:lnTo>
                  <a:lnTo>
                    <a:pt x="464" y="129"/>
                  </a:lnTo>
                  <a:lnTo>
                    <a:pt x="462" y="129"/>
                  </a:lnTo>
                  <a:lnTo>
                    <a:pt x="461" y="129"/>
                  </a:lnTo>
                  <a:lnTo>
                    <a:pt x="459" y="129"/>
                  </a:lnTo>
                  <a:lnTo>
                    <a:pt x="457" y="131"/>
                  </a:lnTo>
                  <a:lnTo>
                    <a:pt x="456" y="131"/>
                  </a:lnTo>
                  <a:lnTo>
                    <a:pt x="454" y="131"/>
                  </a:lnTo>
                  <a:lnTo>
                    <a:pt x="453" y="132"/>
                  </a:lnTo>
                  <a:lnTo>
                    <a:pt x="451" y="132"/>
                  </a:lnTo>
                  <a:lnTo>
                    <a:pt x="453" y="132"/>
                  </a:lnTo>
                  <a:lnTo>
                    <a:pt x="454" y="132"/>
                  </a:lnTo>
                  <a:lnTo>
                    <a:pt x="456" y="132"/>
                  </a:lnTo>
                  <a:lnTo>
                    <a:pt x="457" y="134"/>
                  </a:lnTo>
                  <a:lnTo>
                    <a:pt x="461" y="134"/>
                  </a:lnTo>
                  <a:lnTo>
                    <a:pt x="462" y="134"/>
                  </a:lnTo>
                  <a:lnTo>
                    <a:pt x="464" y="134"/>
                  </a:lnTo>
                  <a:lnTo>
                    <a:pt x="465" y="134"/>
                  </a:lnTo>
                  <a:lnTo>
                    <a:pt x="467" y="136"/>
                  </a:lnTo>
                  <a:lnTo>
                    <a:pt x="468" y="136"/>
                  </a:lnTo>
                  <a:lnTo>
                    <a:pt x="470" y="136"/>
                  </a:lnTo>
                  <a:lnTo>
                    <a:pt x="471" y="136"/>
                  </a:lnTo>
                  <a:lnTo>
                    <a:pt x="473" y="137"/>
                  </a:lnTo>
                  <a:lnTo>
                    <a:pt x="475" y="137"/>
                  </a:lnTo>
                  <a:lnTo>
                    <a:pt x="478" y="137"/>
                  </a:lnTo>
                  <a:lnTo>
                    <a:pt x="479" y="139"/>
                  </a:lnTo>
                  <a:lnTo>
                    <a:pt x="481" y="139"/>
                  </a:lnTo>
                  <a:lnTo>
                    <a:pt x="482" y="139"/>
                  </a:lnTo>
                  <a:lnTo>
                    <a:pt x="484" y="140"/>
                  </a:lnTo>
                  <a:lnTo>
                    <a:pt x="501" y="145"/>
                  </a:lnTo>
                  <a:lnTo>
                    <a:pt x="520" y="150"/>
                  </a:lnTo>
                  <a:lnTo>
                    <a:pt x="518" y="140"/>
                  </a:lnTo>
                  <a:lnTo>
                    <a:pt x="509" y="132"/>
                  </a:lnTo>
                  <a:lnTo>
                    <a:pt x="507" y="128"/>
                  </a:lnTo>
                  <a:lnTo>
                    <a:pt x="504" y="125"/>
                  </a:lnTo>
                  <a:close/>
                  <a:moveTo>
                    <a:pt x="521" y="154"/>
                  </a:moveTo>
                  <a:lnTo>
                    <a:pt x="521" y="154"/>
                  </a:lnTo>
                  <a:lnTo>
                    <a:pt x="503" y="153"/>
                  </a:lnTo>
                  <a:lnTo>
                    <a:pt x="484" y="154"/>
                  </a:lnTo>
                  <a:lnTo>
                    <a:pt x="482" y="154"/>
                  </a:lnTo>
                  <a:lnTo>
                    <a:pt x="481" y="154"/>
                  </a:lnTo>
                  <a:lnTo>
                    <a:pt x="479" y="154"/>
                  </a:lnTo>
                  <a:lnTo>
                    <a:pt x="478" y="156"/>
                  </a:lnTo>
                  <a:lnTo>
                    <a:pt x="476" y="156"/>
                  </a:lnTo>
                  <a:lnTo>
                    <a:pt x="475" y="156"/>
                  </a:lnTo>
                  <a:lnTo>
                    <a:pt x="476" y="156"/>
                  </a:lnTo>
                  <a:lnTo>
                    <a:pt x="478" y="156"/>
                  </a:lnTo>
                  <a:lnTo>
                    <a:pt x="479" y="157"/>
                  </a:lnTo>
                  <a:lnTo>
                    <a:pt x="481" y="157"/>
                  </a:lnTo>
                  <a:lnTo>
                    <a:pt x="482" y="157"/>
                  </a:lnTo>
                  <a:lnTo>
                    <a:pt x="484" y="157"/>
                  </a:lnTo>
                  <a:lnTo>
                    <a:pt x="484" y="159"/>
                  </a:lnTo>
                  <a:lnTo>
                    <a:pt x="485" y="159"/>
                  </a:lnTo>
                  <a:lnTo>
                    <a:pt x="487" y="159"/>
                  </a:lnTo>
                  <a:lnTo>
                    <a:pt x="489" y="160"/>
                  </a:lnTo>
                  <a:lnTo>
                    <a:pt x="490" y="160"/>
                  </a:lnTo>
                  <a:lnTo>
                    <a:pt x="492" y="160"/>
                  </a:lnTo>
                  <a:lnTo>
                    <a:pt x="493" y="162"/>
                  </a:lnTo>
                  <a:lnTo>
                    <a:pt x="495" y="162"/>
                  </a:lnTo>
                  <a:lnTo>
                    <a:pt x="496" y="162"/>
                  </a:lnTo>
                  <a:lnTo>
                    <a:pt x="498" y="164"/>
                  </a:lnTo>
                  <a:lnTo>
                    <a:pt x="499" y="164"/>
                  </a:lnTo>
                  <a:lnTo>
                    <a:pt x="501" y="165"/>
                  </a:lnTo>
                  <a:lnTo>
                    <a:pt x="517" y="171"/>
                  </a:lnTo>
                  <a:lnTo>
                    <a:pt x="532" y="176"/>
                  </a:lnTo>
                  <a:lnTo>
                    <a:pt x="526" y="165"/>
                  </a:lnTo>
                  <a:lnTo>
                    <a:pt x="521" y="154"/>
                  </a:lnTo>
                  <a:close/>
                  <a:moveTo>
                    <a:pt x="534" y="181"/>
                  </a:moveTo>
                  <a:lnTo>
                    <a:pt x="534" y="181"/>
                  </a:lnTo>
                  <a:lnTo>
                    <a:pt x="518" y="177"/>
                  </a:lnTo>
                  <a:lnTo>
                    <a:pt x="509" y="177"/>
                  </a:lnTo>
                  <a:lnTo>
                    <a:pt x="501" y="177"/>
                  </a:lnTo>
                  <a:lnTo>
                    <a:pt x="499" y="177"/>
                  </a:lnTo>
                  <a:lnTo>
                    <a:pt x="498" y="177"/>
                  </a:lnTo>
                  <a:lnTo>
                    <a:pt x="496" y="179"/>
                  </a:lnTo>
                  <a:lnTo>
                    <a:pt x="495" y="179"/>
                  </a:lnTo>
                  <a:lnTo>
                    <a:pt x="493" y="179"/>
                  </a:lnTo>
                  <a:lnTo>
                    <a:pt x="495" y="179"/>
                  </a:lnTo>
                  <a:lnTo>
                    <a:pt x="496" y="179"/>
                  </a:lnTo>
                  <a:lnTo>
                    <a:pt x="498" y="181"/>
                  </a:lnTo>
                  <a:lnTo>
                    <a:pt x="499" y="181"/>
                  </a:lnTo>
                  <a:lnTo>
                    <a:pt x="501" y="181"/>
                  </a:lnTo>
                  <a:lnTo>
                    <a:pt x="503" y="181"/>
                  </a:lnTo>
                  <a:lnTo>
                    <a:pt x="506" y="182"/>
                  </a:lnTo>
                  <a:lnTo>
                    <a:pt x="507" y="182"/>
                  </a:lnTo>
                  <a:lnTo>
                    <a:pt x="509" y="182"/>
                  </a:lnTo>
                  <a:lnTo>
                    <a:pt x="510" y="182"/>
                  </a:lnTo>
                  <a:lnTo>
                    <a:pt x="512" y="184"/>
                  </a:lnTo>
                  <a:lnTo>
                    <a:pt x="513" y="184"/>
                  </a:lnTo>
                  <a:lnTo>
                    <a:pt x="515" y="185"/>
                  </a:lnTo>
                  <a:lnTo>
                    <a:pt x="517" y="185"/>
                  </a:lnTo>
                  <a:lnTo>
                    <a:pt x="518" y="185"/>
                  </a:lnTo>
                  <a:lnTo>
                    <a:pt x="520" y="187"/>
                  </a:lnTo>
                  <a:lnTo>
                    <a:pt x="521" y="187"/>
                  </a:lnTo>
                  <a:lnTo>
                    <a:pt x="523" y="187"/>
                  </a:lnTo>
                  <a:lnTo>
                    <a:pt x="524" y="188"/>
                  </a:lnTo>
                  <a:lnTo>
                    <a:pt x="526" y="190"/>
                  </a:lnTo>
                  <a:lnTo>
                    <a:pt x="527" y="190"/>
                  </a:lnTo>
                  <a:lnTo>
                    <a:pt x="531" y="193"/>
                  </a:lnTo>
                  <a:lnTo>
                    <a:pt x="531" y="199"/>
                  </a:lnTo>
                  <a:lnTo>
                    <a:pt x="534" y="201"/>
                  </a:lnTo>
                  <a:lnTo>
                    <a:pt x="535" y="201"/>
                  </a:lnTo>
                  <a:lnTo>
                    <a:pt x="538" y="201"/>
                  </a:lnTo>
                  <a:lnTo>
                    <a:pt x="541" y="201"/>
                  </a:lnTo>
                  <a:lnTo>
                    <a:pt x="543" y="201"/>
                  </a:lnTo>
                  <a:lnTo>
                    <a:pt x="546" y="201"/>
                  </a:lnTo>
                  <a:lnTo>
                    <a:pt x="540" y="190"/>
                  </a:lnTo>
                  <a:lnTo>
                    <a:pt x="534" y="181"/>
                  </a:lnTo>
                  <a:close/>
                  <a:moveTo>
                    <a:pt x="546" y="300"/>
                  </a:moveTo>
                  <a:lnTo>
                    <a:pt x="546" y="300"/>
                  </a:lnTo>
                  <a:lnTo>
                    <a:pt x="552" y="314"/>
                  </a:lnTo>
                  <a:lnTo>
                    <a:pt x="559" y="327"/>
                  </a:lnTo>
                  <a:lnTo>
                    <a:pt x="574" y="351"/>
                  </a:lnTo>
                  <a:lnTo>
                    <a:pt x="571" y="353"/>
                  </a:lnTo>
                  <a:lnTo>
                    <a:pt x="569" y="351"/>
                  </a:lnTo>
                  <a:lnTo>
                    <a:pt x="563" y="345"/>
                  </a:lnTo>
                  <a:lnTo>
                    <a:pt x="555" y="330"/>
                  </a:lnTo>
                  <a:lnTo>
                    <a:pt x="548" y="314"/>
                  </a:lnTo>
                  <a:lnTo>
                    <a:pt x="546" y="306"/>
                  </a:lnTo>
                  <a:lnTo>
                    <a:pt x="546" y="300"/>
                  </a:lnTo>
                  <a:close/>
                  <a:moveTo>
                    <a:pt x="492" y="319"/>
                  </a:moveTo>
                  <a:lnTo>
                    <a:pt x="492" y="319"/>
                  </a:lnTo>
                  <a:lnTo>
                    <a:pt x="498" y="328"/>
                  </a:lnTo>
                  <a:lnTo>
                    <a:pt x="507" y="338"/>
                  </a:lnTo>
                  <a:lnTo>
                    <a:pt x="503" y="341"/>
                  </a:lnTo>
                  <a:lnTo>
                    <a:pt x="499" y="339"/>
                  </a:lnTo>
                  <a:lnTo>
                    <a:pt x="493" y="331"/>
                  </a:lnTo>
                  <a:lnTo>
                    <a:pt x="490" y="324"/>
                  </a:lnTo>
                  <a:lnTo>
                    <a:pt x="490" y="322"/>
                  </a:lnTo>
                  <a:lnTo>
                    <a:pt x="492" y="319"/>
                  </a:lnTo>
                  <a:close/>
                  <a:moveTo>
                    <a:pt x="510" y="314"/>
                  </a:moveTo>
                  <a:lnTo>
                    <a:pt x="510" y="314"/>
                  </a:lnTo>
                  <a:lnTo>
                    <a:pt x="518" y="327"/>
                  </a:lnTo>
                  <a:lnTo>
                    <a:pt x="527" y="341"/>
                  </a:lnTo>
                  <a:lnTo>
                    <a:pt x="524" y="342"/>
                  </a:lnTo>
                  <a:lnTo>
                    <a:pt x="523" y="342"/>
                  </a:lnTo>
                  <a:lnTo>
                    <a:pt x="520" y="339"/>
                  </a:lnTo>
                  <a:lnTo>
                    <a:pt x="513" y="330"/>
                  </a:lnTo>
                  <a:lnTo>
                    <a:pt x="512" y="325"/>
                  </a:lnTo>
                  <a:lnTo>
                    <a:pt x="510" y="320"/>
                  </a:lnTo>
                  <a:lnTo>
                    <a:pt x="510" y="314"/>
                  </a:lnTo>
                  <a:close/>
                  <a:moveTo>
                    <a:pt x="526" y="305"/>
                  </a:moveTo>
                  <a:lnTo>
                    <a:pt x="526" y="305"/>
                  </a:lnTo>
                  <a:lnTo>
                    <a:pt x="531" y="317"/>
                  </a:lnTo>
                  <a:lnTo>
                    <a:pt x="537" y="327"/>
                  </a:lnTo>
                  <a:lnTo>
                    <a:pt x="545" y="338"/>
                  </a:lnTo>
                  <a:lnTo>
                    <a:pt x="552" y="347"/>
                  </a:lnTo>
                  <a:lnTo>
                    <a:pt x="549" y="348"/>
                  </a:lnTo>
                  <a:lnTo>
                    <a:pt x="548" y="348"/>
                  </a:lnTo>
                  <a:lnTo>
                    <a:pt x="545" y="345"/>
                  </a:lnTo>
                  <a:lnTo>
                    <a:pt x="541" y="344"/>
                  </a:lnTo>
                  <a:lnTo>
                    <a:pt x="537" y="336"/>
                  </a:lnTo>
                  <a:lnTo>
                    <a:pt x="532" y="330"/>
                  </a:lnTo>
                  <a:lnTo>
                    <a:pt x="526" y="317"/>
                  </a:lnTo>
                  <a:lnTo>
                    <a:pt x="524" y="311"/>
                  </a:lnTo>
                  <a:lnTo>
                    <a:pt x="526" y="305"/>
                  </a:lnTo>
                  <a:close/>
                  <a:moveTo>
                    <a:pt x="457" y="358"/>
                  </a:moveTo>
                  <a:lnTo>
                    <a:pt x="457" y="358"/>
                  </a:lnTo>
                  <a:lnTo>
                    <a:pt x="461" y="367"/>
                  </a:lnTo>
                  <a:lnTo>
                    <a:pt x="461" y="378"/>
                  </a:lnTo>
                  <a:lnTo>
                    <a:pt x="487" y="384"/>
                  </a:lnTo>
                  <a:lnTo>
                    <a:pt x="515" y="390"/>
                  </a:lnTo>
                  <a:lnTo>
                    <a:pt x="529" y="395"/>
                  </a:lnTo>
                  <a:lnTo>
                    <a:pt x="545" y="401"/>
                  </a:lnTo>
                  <a:lnTo>
                    <a:pt x="548" y="401"/>
                  </a:lnTo>
                  <a:lnTo>
                    <a:pt x="552" y="401"/>
                  </a:lnTo>
                  <a:lnTo>
                    <a:pt x="555" y="400"/>
                  </a:lnTo>
                  <a:lnTo>
                    <a:pt x="559" y="397"/>
                  </a:lnTo>
                  <a:lnTo>
                    <a:pt x="566" y="384"/>
                  </a:lnTo>
                  <a:lnTo>
                    <a:pt x="576" y="373"/>
                  </a:lnTo>
                  <a:lnTo>
                    <a:pt x="577" y="372"/>
                  </a:lnTo>
                  <a:lnTo>
                    <a:pt x="551" y="369"/>
                  </a:lnTo>
                  <a:lnTo>
                    <a:pt x="534" y="365"/>
                  </a:lnTo>
                  <a:lnTo>
                    <a:pt x="518" y="361"/>
                  </a:lnTo>
                  <a:lnTo>
                    <a:pt x="504" y="358"/>
                  </a:lnTo>
                  <a:lnTo>
                    <a:pt x="489" y="356"/>
                  </a:lnTo>
                  <a:lnTo>
                    <a:pt x="457" y="358"/>
                  </a:lnTo>
                  <a:close/>
                  <a:moveTo>
                    <a:pt x="381" y="381"/>
                  </a:moveTo>
                  <a:lnTo>
                    <a:pt x="375" y="383"/>
                  </a:lnTo>
                  <a:lnTo>
                    <a:pt x="373" y="383"/>
                  </a:lnTo>
                  <a:lnTo>
                    <a:pt x="372" y="383"/>
                  </a:lnTo>
                  <a:lnTo>
                    <a:pt x="370" y="383"/>
                  </a:lnTo>
                  <a:lnTo>
                    <a:pt x="369" y="383"/>
                  </a:lnTo>
                  <a:lnTo>
                    <a:pt x="367" y="383"/>
                  </a:lnTo>
                  <a:lnTo>
                    <a:pt x="366" y="383"/>
                  </a:lnTo>
                  <a:lnTo>
                    <a:pt x="364" y="383"/>
                  </a:lnTo>
                  <a:lnTo>
                    <a:pt x="363" y="383"/>
                  </a:lnTo>
                  <a:lnTo>
                    <a:pt x="361" y="383"/>
                  </a:lnTo>
                  <a:lnTo>
                    <a:pt x="359" y="383"/>
                  </a:lnTo>
                  <a:lnTo>
                    <a:pt x="358" y="383"/>
                  </a:lnTo>
                  <a:lnTo>
                    <a:pt x="356" y="383"/>
                  </a:lnTo>
                  <a:lnTo>
                    <a:pt x="355" y="383"/>
                  </a:lnTo>
                  <a:lnTo>
                    <a:pt x="353" y="383"/>
                  </a:lnTo>
                  <a:lnTo>
                    <a:pt x="352" y="383"/>
                  </a:lnTo>
                  <a:lnTo>
                    <a:pt x="353" y="383"/>
                  </a:lnTo>
                  <a:lnTo>
                    <a:pt x="353" y="384"/>
                  </a:lnTo>
                  <a:lnTo>
                    <a:pt x="355" y="384"/>
                  </a:lnTo>
                  <a:lnTo>
                    <a:pt x="356" y="386"/>
                  </a:lnTo>
                  <a:lnTo>
                    <a:pt x="358" y="386"/>
                  </a:lnTo>
                  <a:lnTo>
                    <a:pt x="359" y="386"/>
                  </a:lnTo>
                  <a:lnTo>
                    <a:pt x="359" y="387"/>
                  </a:lnTo>
                  <a:lnTo>
                    <a:pt x="361" y="387"/>
                  </a:lnTo>
                  <a:lnTo>
                    <a:pt x="377" y="395"/>
                  </a:lnTo>
                  <a:lnTo>
                    <a:pt x="358" y="397"/>
                  </a:lnTo>
                  <a:lnTo>
                    <a:pt x="355" y="397"/>
                  </a:lnTo>
                  <a:lnTo>
                    <a:pt x="353" y="397"/>
                  </a:lnTo>
                  <a:lnTo>
                    <a:pt x="350" y="398"/>
                  </a:lnTo>
                  <a:lnTo>
                    <a:pt x="347" y="398"/>
                  </a:lnTo>
                  <a:lnTo>
                    <a:pt x="345" y="398"/>
                  </a:lnTo>
                  <a:lnTo>
                    <a:pt x="342" y="397"/>
                  </a:lnTo>
                  <a:lnTo>
                    <a:pt x="341" y="397"/>
                  </a:lnTo>
                  <a:lnTo>
                    <a:pt x="338" y="397"/>
                  </a:lnTo>
                  <a:lnTo>
                    <a:pt x="336" y="397"/>
                  </a:lnTo>
                  <a:lnTo>
                    <a:pt x="333" y="397"/>
                  </a:lnTo>
                  <a:lnTo>
                    <a:pt x="331" y="397"/>
                  </a:lnTo>
                  <a:lnTo>
                    <a:pt x="328" y="397"/>
                  </a:lnTo>
                  <a:lnTo>
                    <a:pt x="325" y="395"/>
                  </a:lnTo>
                  <a:lnTo>
                    <a:pt x="324" y="395"/>
                  </a:lnTo>
                  <a:lnTo>
                    <a:pt x="321" y="395"/>
                  </a:lnTo>
                  <a:lnTo>
                    <a:pt x="319" y="395"/>
                  </a:lnTo>
                  <a:lnTo>
                    <a:pt x="316" y="393"/>
                  </a:lnTo>
                  <a:lnTo>
                    <a:pt x="314" y="393"/>
                  </a:lnTo>
                  <a:lnTo>
                    <a:pt x="311" y="392"/>
                  </a:lnTo>
                  <a:lnTo>
                    <a:pt x="310" y="392"/>
                  </a:lnTo>
                  <a:lnTo>
                    <a:pt x="307" y="392"/>
                  </a:lnTo>
                  <a:lnTo>
                    <a:pt x="305" y="390"/>
                  </a:lnTo>
                  <a:lnTo>
                    <a:pt x="302" y="390"/>
                  </a:lnTo>
                  <a:lnTo>
                    <a:pt x="300" y="389"/>
                  </a:lnTo>
                  <a:lnTo>
                    <a:pt x="299" y="389"/>
                  </a:lnTo>
                  <a:lnTo>
                    <a:pt x="299" y="390"/>
                  </a:lnTo>
                  <a:lnTo>
                    <a:pt x="300" y="390"/>
                  </a:lnTo>
                  <a:lnTo>
                    <a:pt x="300" y="392"/>
                  </a:lnTo>
                  <a:lnTo>
                    <a:pt x="302" y="392"/>
                  </a:lnTo>
                  <a:lnTo>
                    <a:pt x="302" y="393"/>
                  </a:lnTo>
                  <a:lnTo>
                    <a:pt x="303" y="393"/>
                  </a:lnTo>
                  <a:lnTo>
                    <a:pt x="303" y="395"/>
                  </a:lnTo>
                  <a:lnTo>
                    <a:pt x="305" y="397"/>
                  </a:lnTo>
                  <a:lnTo>
                    <a:pt x="307" y="398"/>
                  </a:lnTo>
                  <a:lnTo>
                    <a:pt x="308" y="400"/>
                  </a:lnTo>
                  <a:lnTo>
                    <a:pt x="310" y="401"/>
                  </a:lnTo>
                  <a:lnTo>
                    <a:pt x="311" y="403"/>
                  </a:lnTo>
                  <a:lnTo>
                    <a:pt x="313" y="404"/>
                  </a:lnTo>
                  <a:lnTo>
                    <a:pt x="324" y="414"/>
                  </a:lnTo>
                  <a:lnTo>
                    <a:pt x="307" y="412"/>
                  </a:lnTo>
                  <a:lnTo>
                    <a:pt x="305" y="412"/>
                  </a:lnTo>
                  <a:lnTo>
                    <a:pt x="302" y="412"/>
                  </a:lnTo>
                  <a:lnTo>
                    <a:pt x="300" y="412"/>
                  </a:lnTo>
                  <a:lnTo>
                    <a:pt x="297" y="412"/>
                  </a:lnTo>
                  <a:lnTo>
                    <a:pt x="296" y="412"/>
                  </a:lnTo>
                  <a:lnTo>
                    <a:pt x="293" y="411"/>
                  </a:lnTo>
                  <a:lnTo>
                    <a:pt x="291" y="411"/>
                  </a:lnTo>
                  <a:lnTo>
                    <a:pt x="288" y="411"/>
                  </a:lnTo>
                  <a:lnTo>
                    <a:pt x="286" y="411"/>
                  </a:lnTo>
                  <a:lnTo>
                    <a:pt x="283" y="411"/>
                  </a:lnTo>
                  <a:lnTo>
                    <a:pt x="282" y="409"/>
                  </a:lnTo>
                  <a:lnTo>
                    <a:pt x="279" y="409"/>
                  </a:lnTo>
                  <a:lnTo>
                    <a:pt x="277" y="409"/>
                  </a:lnTo>
                  <a:lnTo>
                    <a:pt x="274" y="409"/>
                  </a:lnTo>
                  <a:lnTo>
                    <a:pt x="272" y="407"/>
                  </a:lnTo>
                  <a:lnTo>
                    <a:pt x="269" y="407"/>
                  </a:lnTo>
                  <a:lnTo>
                    <a:pt x="268" y="407"/>
                  </a:lnTo>
                  <a:lnTo>
                    <a:pt x="266" y="406"/>
                  </a:lnTo>
                  <a:lnTo>
                    <a:pt x="263" y="406"/>
                  </a:lnTo>
                  <a:lnTo>
                    <a:pt x="261" y="406"/>
                  </a:lnTo>
                  <a:lnTo>
                    <a:pt x="258" y="406"/>
                  </a:lnTo>
                  <a:lnTo>
                    <a:pt x="257" y="404"/>
                  </a:lnTo>
                  <a:lnTo>
                    <a:pt x="255" y="404"/>
                  </a:lnTo>
                  <a:lnTo>
                    <a:pt x="257" y="406"/>
                  </a:lnTo>
                  <a:lnTo>
                    <a:pt x="261" y="409"/>
                  </a:lnTo>
                  <a:lnTo>
                    <a:pt x="268" y="412"/>
                  </a:lnTo>
                  <a:lnTo>
                    <a:pt x="272" y="414"/>
                  </a:lnTo>
                  <a:lnTo>
                    <a:pt x="279" y="417"/>
                  </a:lnTo>
                  <a:lnTo>
                    <a:pt x="285" y="420"/>
                  </a:lnTo>
                  <a:lnTo>
                    <a:pt x="291" y="421"/>
                  </a:lnTo>
                  <a:lnTo>
                    <a:pt x="297" y="423"/>
                  </a:lnTo>
                  <a:lnTo>
                    <a:pt x="305" y="426"/>
                  </a:lnTo>
                  <a:lnTo>
                    <a:pt x="313" y="428"/>
                  </a:lnTo>
                  <a:lnTo>
                    <a:pt x="321" y="429"/>
                  </a:lnTo>
                  <a:lnTo>
                    <a:pt x="328" y="431"/>
                  </a:lnTo>
                  <a:lnTo>
                    <a:pt x="338" y="431"/>
                  </a:lnTo>
                  <a:lnTo>
                    <a:pt x="345" y="432"/>
                  </a:lnTo>
                  <a:lnTo>
                    <a:pt x="355" y="434"/>
                  </a:lnTo>
                  <a:lnTo>
                    <a:pt x="364" y="434"/>
                  </a:lnTo>
                  <a:lnTo>
                    <a:pt x="375" y="435"/>
                  </a:lnTo>
                  <a:lnTo>
                    <a:pt x="384" y="435"/>
                  </a:lnTo>
                  <a:lnTo>
                    <a:pt x="395" y="437"/>
                  </a:lnTo>
                  <a:lnTo>
                    <a:pt x="405" y="437"/>
                  </a:lnTo>
                  <a:lnTo>
                    <a:pt x="415" y="437"/>
                  </a:lnTo>
                  <a:lnTo>
                    <a:pt x="428" y="437"/>
                  </a:lnTo>
                  <a:lnTo>
                    <a:pt x="439" y="437"/>
                  </a:lnTo>
                  <a:lnTo>
                    <a:pt x="450" y="437"/>
                  </a:lnTo>
                  <a:lnTo>
                    <a:pt x="462" y="437"/>
                  </a:lnTo>
                  <a:lnTo>
                    <a:pt x="475" y="437"/>
                  </a:lnTo>
                  <a:lnTo>
                    <a:pt x="487" y="437"/>
                  </a:lnTo>
                  <a:lnTo>
                    <a:pt x="499" y="435"/>
                  </a:lnTo>
                  <a:lnTo>
                    <a:pt x="506" y="435"/>
                  </a:lnTo>
                  <a:lnTo>
                    <a:pt x="501" y="432"/>
                  </a:lnTo>
                  <a:lnTo>
                    <a:pt x="459" y="414"/>
                  </a:lnTo>
                  <a:lnTo>
                    <a:pt x="420" y="401"/>
                  </a:lnTo>
                  <a:lnTo>
                    <a:pt x="408" y="398"/>
                  </a:lnTo>
                  <a:lnTo>
                    <a:pt x="397" y="393"/>
                  </a:lnTo>
                  <a:lnTo>
                    <a:pt x="389" y="387"/>
                  </a:lnTo>
                  <a:lnTo>
                    <a:pt x="381" y="381"/>
                  </a:lnTo>
                  <a:close/>
                  <a:moveTo>
                    <a:pt x="577" y="437"/>
                  </a:moveTo>
                  <a:lnTo>
                    <a:pt x="579" y="437"/>
                  </a:lnTo>
                  <a:lnTo>
                    <a:pt x="580" y="439"/>
                  </a:lnTo>
                  <a:lnTo>
                    <a:pt x="582" y="439"/>
                  </a:lnTo>
                  <a:lnTo>
                    <a:pt x="583" y="439"/>
                  </a:lnTo>
                  <a:lnTo>
                    <a:pt x="585" y="439"/>
                  </a:lnTo>
                  <a:lnTo>
                    <a:pt x="587" y="440"/>
                  </a:lnTo>
                  <a:lnTo>
                    <a:pt x="588" y="440"/>
                  </a:lnTo>
                  <a:lnTo>
                    <a:pt x="590" y="440"/>
                  </a:lnTo>
                  <a:lnTo>
                    <a:pt x="591" y="442"/>
                  </a:lnTo>
                  <a:lnTo>
                    <a:pt x="593" y="442"/>
                  </a:lnTo>
                  <a:lnTo>
                    <a:pt x="594" y="442"/>
                  </a:lnTo>
                  <a:lnTo>
                    <a:pt x="596" y="442"/>
                  </a:lnTo>
                  <a:lnTo>
                    <a:pt x="597" y="443"/>
                  </a:lnTo>
                  <a:lnTo>
                    <a:pt x="599" y="443"/>
                  </a:lnTo>
                  <a:lnTo>
                    <a:pt x="601" y="443"/>
                  </a:lnTo>
                  <a:lnTo>
                    <a:pt x="602" y="445"/>
                  </a:lnTo>
                  <a:lnTo>
                    <a:pt x="604" y="445"/>
                  </a:lnTo>
                  <a:lnTo>
                    <a:pt x="605" y="445"/>
                  </a:lnTo>
                  <a:lnTo>
                    <a:pt x="607" y="445"/>
                  </a:lnTo>
                  <a:lnTo>
                    <a:pt x="608" y="446"/>
                  </a:lnTo>
                  <a:lnTo>
                    <a:pt x="610" y="446"/>
                  </a:lnTo>
                  <a:lnTo>
                    <a:pt x="611" y="446"/>
                  </a:lnTo>
                  <a:lnTo>
                    <a:pt x="613" y="448"/>
                  </a:lnTo>
                  <a:lnTo>
                    <a:pt x="615" y="448"/>
                  </a:lnTo>
                  <a:lnTo>
                    <a:pt x="616" y="448"/>
                  </a:lnTo>
                  <a:lnTo>
                    <a:pt x="618" y="448"/>
                  </a:lnTo>
                  <a:lnTo>
                    <a:pt x="619" y="449"/>
                  </a:lnTo>
                  <a:lnTo>
                    <a:pt x="621" y="449"/>
                  </a:lnTo>
                  <a:lnTo>
                    <a:pt x="622" y="449"/>
                  </a:lnTo>
                  <a:lnTo>
                    <a:pt x="624" y="449"/>
                  </a:lnTo>
                  <a:lnTo>
                    <a:pt x="625" y="451"/>
                  </a:lnTo>
                  <a:lnTo>
                    <a:pt x="630" y="451"/>
                  </a:lnTo>
                  <a:lnTo>
                    <a:pt x="635" y="452"/>
                  </a:lnTo>
                  <a:lnTo>
                    <a:pt x="639" y="452"/>
                  </a:lnTo>
                  <a:lnTo>
                    <a:pt x="643" y="452"/>
                  </a:lnTo>
                  <a:lnTo>
                    <a:pt x="647" y="452"/>
                  </a:lnTo>
                  <a:lnTo>
                    <a:pt x="650" y="452"/>
                  </a:lnTo>
                  <a:lnTo>
                    <a:pt x="655" y="452"/>
                  </a:lnTo>
                  <a:lnTo>
                    <a:pt x="658" y="452"/>
                  </a:lnTo>
                  <a:lnTo>
                    <a:pt x="663" y="452"/>
                  </a:lnTo>
                  <a:lnTo>
                    <a:pt x="666" y="452"/>
                  </a:lnTo>
                  <a:lnTo>
                    <a:pt x="669" y="452"/>
                  </a:lnTo>
                  <a:lnTo>
                    <a:pt x="674" y="452"/>
                  </a:lnTo>
                  <a:lnTo>
                    <a:pt x="677" y="451"/>
                  </a:lnTo>
                  <a:lnTo>
                    <a:pt x="680" y="451"/>
                  </a:lnTo>
                  <a:lnTo>
                    <a:pt x="683" y="449"/>
                  </a:lnTo>
                  <a:lnTo>
                    <a:pt x="686" y="449"/>
                  </a:lnTo>
                  <a:lnTo>
                    <a:pt x="691" y="448"/>
                  </a:lnTo>
                  <a:lnTo>
                    <a:pt x="694" y="448"/>
                  </a:lnTo>
                  <a:lnTo>
                    <a:pt x="697" y="446"/>
                  </a:lnTo>
                  <a:lnTo>
                    <a:pt x="700" y="445"/>
                  </a:lnTo>
                  <a:lnTo>
                    <a:pt x="703" y="443"/>
                  </a:lnTo>
                  <a:lnTo>
                    <a:pt x="706" y="442"/>
                  </a:lnTo>
                  <a:lnTo>
                    <a:pt x="709" y="442"/>
                  </a:lnTo>
                  <a:lnTo>
                    <a:pt x="713" y="440"/>
                  </a:lnTo>
                  <a:lnTo>
                    <a:pt x="716" y="439"/>
                  </a:lnTo>
                  <a:lnTo>
                    <a:pt x="719" y="437"/>
                  </a:lnTo>
                  <a:lnTo>
                    <a:pt x="722" y="435"/>
                  </a:lnTo>
                  <a:lnTo>
                    <a:pt x="725" y="432"/>
                  </a:lnTo>
                  <a:lnTo>
                    <a:pt x="723" y="432"/>
                  </a:lnTo>
                  <a:lnTo>
                    <a:pt x="719" y="431"/>
                  </a:lnTo>
                  <a:lnTo>
                    <a:pt x="716" y="431"/>
                  </a:lnTo>
                  <a:lnTo>
                    <a:pt x="713" y="429"/>
                  </a:lnTo>
                  <a:lnTo>
                    <a:pt x="709" y="428"/>
                  </a:lnTo>
                  <a:lnTo>
                    <a:pt x="706" y="428"/>
                  </a:lnTo>
                  <a:lnTo>
                    <a:pt x="703" y="426"/>
                  </a:lnTo>
                  <a:lnTo>
                    <a:pt x="700" y="425"/>
                  </a:lnTo>
                  <a:lnTo>
                    <a:pt x="697" y="423"/>
                  </a:lnTo>
                  <a:lnTo>
                    <a:pt x="694" y="421"/>
                  </a:lnTo>
                  <a:lnTo>
                    <a:pt x="691" y="420"/>
                  </a:lnTo>
                  <a:lnTo>
                    <a:pt x="688" y="418"/>
                  </a:lnTo>
                  <a:lnTo>
                    <a:pt x="685" y="417"/>
                  </a:lnTo>
                  <a:lnTo>
                    <a:pt x="683" y="415"/>
                  </a:lnTo>
                  <a:lnTo>
                    <a:pt x="680" y="414"/>
                  </a:lnTo>
                  <a:lnTo>
                    <a:pt x="677" y="412"/>
                  </a:lnTo>
                  <a:lnTo>
                    <a:pt x="675" y="409"/>
                  </a:lnTo>
                  <a:lnTo>
                    <a:pt x="672" y="407"/>
                  </a:lnTo>
                  <a:lnTo>
                    <a:pt x="671" y="406"/>
                  </a:lnTo>
                  <a:lnTo>
                    <a:pt x="667" y="403"/>
                  </a:lnTo>
                  <a:lnTo>
                    <a:pt x="666" y="401"/>
                  </a:lnTo>
                  <a:lnTo>
                    <a:pt x="664" y="398"/>
                  </a:lnTo>
                  <a:lnTo>
                    <a:pt x="663" y="397"/>
                  </a:lnTo>
                  <a:lnTo>
                    <a:pt x="660" y="393"/>
                  </a:lnTo>
                  <a:lnTo>
                    <a:pt x="658" y="390"/>
                  </a:lnTo>
                  <a:lnTo>
                    <a:pt x="657" y="389"/>
                  </a:lnTo>
                  <a:lnTo>
                    <a:pt x="655" y="386"/>
                  </a:lnTo>
                  <a:lnTo>
                    <a:pt x="653" y="383"/>
                  </a:lnTo>
                  <a:lnTo>
                    <a:pt x="653" y="381"/>
                  </a:lnTo>
                  <a:lnTo>
                    <a:pt x="650" y="384"/>
                  </a:lnTo>
                  <a:lnTo>
                    <a:pt x="641" y="390"/>
                  </a:lnTo>
                  <a:lnTo>
                    <a:pt x="632" y="397"/>
                  </a:lnTo>
                  <a:lnTo>
                    <a:pt x="613" y="407"/>
                  </a:lnTo>
                  <a:lnTo>
                    <a:pt x="596" y="420"/>
                  </a:lnTo>
                  <a:lnTo>
                    <a:pt x="577" y="437"/>
                  </a:lnTo>
                  <a:close/>
                  <a:moveTo>
                    <a:pt x="146" y="344"/>
                  </a:moveTo>
                  <a:lnTo>
                    <a:pt x="146" y="344"/>
                  </a:lnTo>
                  <a:lnTo>
                    <a:pt x="148" y="344"/>
                  </a:lnTo>
                  <a:lnTo>
                    <a:pt x="148" y="342"/>
                  </a:lnTo>
                  <a:lnTo>
                    <a:pt x="139" y="331"/>
                  </a:lnTo>
                  <a:lnTo>
                    <a:pt x="128" y="320"/>
                  </a:lnTo>
                  <a:lnTo>
                    <a:pt x="126" y="319"/>
                  </a:lnTo>
                  <a:lnTo>
                    <a:pt x="125" y="317"/>
                  </a:lnTo>
                  <a:lnTo>
                    <a:pt x="123" y="316"/>
                  </a:lnTo>
                  <a:lnTo>
                    <a:pt x="121" y="313"/>
                  </a:lnTo>
                  <a:lnTo>
                    <a:pt x="118" y="311"/>
                  </a:lnTo>
                  <a:lnTo>
                    <a:pt x="117" y="310"/>
                  </a:lnTo>
                  <a:lnTo>
                    <a:pt x="115" y="308"/>
                  </a:lnTo>
                  <a:lnTo>
                    <a:pt x="114" y="306"/>
                  </a:lnTo>
                  <a:lnTo>
                    <a:pt x="112" y="305"/>
                  </a:lnTo>
                  <a:lnTo>
                    <a:pt x="109" y="303"/>
                  </a:lnTo>
                  <a:lnTo>
                    <a:pt x="107" y="303"/>
                  </a:lnTo>
                  <a:lnTo>
                    <a:pt x="106" y="302"/>
                  </a:lnTo>
                  <a:lnTo>
                    <a:pt x="104" y="300"/>
                  </a:lnTo>
                  <a:lnTo>
                    <a:pt x="103" y="299"/>
                  </a:lnTo>
                  <a:lnTo>
                    <a:pt x="100" y="297"/>
                  </a:lnTo>
                  <a:lnTo>
                    <a:pt x="98" y="297"/>
                  </a:lnTo>
                  <a:lnTo>
                    <a:pt x="97" y="296"/>
                  </a:lnTo>
                  <a:lnTo>
                    <a:pt x="95" y="294"/>
                  </a:lnTo>
                  <a:lnTo>
                    <a:pt x="92" y="294"/>
                  </a:lnTo>
                  <a:lnTo>
                    <a:pt x="90" y="292"/>
                  </a:lnTo>
                  <a:lnTo>
                    <a:pt x="89" y="291"/>
                  </a:lnTo>
                  <a:lnTo>
                    <a:pt x="86" y="289"/>
                  </a:lnTo>
                  <a:lnTo>
                    <a:pt x="84" y="286"/>
                  </a:lnTo>
                  <a:lnTo>
                    <a:pt x="83" y="285"/>
                  </a:lnTo>
                  <a:lnTo>
                    <a:pt x="81" y="285"/>
                  </a:lnTo>
                  <a:lnTo>
                    <a:pt x="81" y="283"/>
                  </a:lnTo>
                  <a:lnTo>
                    <a:pt x="79" y="282"/>
                  </a:lnTo>
                  <a:lnTo>
                    <a:pt x="79" y="280"/>
                  </a:lnTo>
                  <a:lnTo>
                    <a:pt x="78" y="280"/>
                  </a:lnTo>
                  <a:lnTo>
                    <a:pt x="78" y="278"/>
                  </a:lnTo>
                  <a:lnTo>
                    <a:pt x="76" y="278"/>
                  </a:lnTo>
                  <a:lnTo>
                    <a:pt x="76" y="277"/>
                  </a:lnTo>
                  <a:lnTo>
                    <a:pt x="75" y="277"/>
                  </a:lnTo>
                  <a:lnTo>
                    <a:pt x="73" y="275"/>
                  </a:lnTo>
                  <a:lnTo>
                    <a:pt x="72" y="274"/>
                  </a:lnTo>
                  <a:lnTo>
                    <a:pt x="70" y="274"/>
                  </a:lnTo>
                  <a:lnTo>
                    <a:pt x="69" y="272"/>
                  </a:lnTo>
                  <a:lnTo>
                    <a:pt x="67" y="272"/>
                  </a:lnTo>
                  <a:lnTo>
                    <a:pt x="65" y="271"/>
                  </a:lnTo>
                  <a:lnTo>
                    <a:pt x="64" y="271"/>
                  </a:lnTo>
                  <a:lnTo>
                    <a:pt x="62" y="269"/>
                  </a:lnTo>
                  <a:lnTo>
                    <a:pt x="61" y="269"/>
                  </a:lnTo>
                  <a:lnTo>
                    <a:pt x="59" y="268"/>
                  </a:lnTo>
                  <a:lnTo>
                    <a:pt x="59" y="269"/>
                  </a:lnTo>
                  <a:lnTo>
                    <a:pt x="59" y="282"/>
                  </a:lnTo>
                  <a:lnTo>
                    <a:pt x="53" y="274"/>
                  </a:lnTo>
                  <a:lnTo>
                    <a:pt x="45" y="269"/>
                  </a:lnTo>
                  <a:lnTo>
                    <a:pt x="44" y="268"/>
                  </a:lnTo>
                  <a:lnTo>
                    <a:pt x="42" y="268"/>
                  </a:lnTo>
                  <a:lnTo>
                    <a:pt x="41" y="266"/>
                  </a:lnTo>
                  <a:lnTo>
                    <a:pt x="39" y="266"/>
                  </a:lnTo>
                  <a:lnTo>
                    <a:pt x="37" y="266"/>
                  </a:lnTo>
                  <a:lnTo>
                    <a:pt x="36" y="264"/>
                  </a:lnTo>
                  <a:lnTo>
                    <a:pt x="34" y="264"/>
                  </a:lnTo>
                  <a:lnTo>
                    <a:pt x="33" y="264"/>
                  </a:lnTo>
                  <a:lnTo>
                    <a:pt x="31" y="264"/>
                  </a:lnTo>
                  <a:lnTo>
                    <a:pt x="33" y="264"/>
                  </a:lnTo>
                  <a:lnTo>
                    <a:pt x="33" y="266"/>
                  </a:lnTo>
                  <a:lnTo>
                    <a:pt x="33" y="268"/>
                  </a:lnTo>
                  <a:lnTo>
                    <a:pt x="33" y="269"/>
                  </a:lnTo>
                  <a:lnTo>
                    <a:pt x="33" y="271"/>
                  </a:lnTo>
                  <a:lnTo>
                    <a:pt x="33" y="272"/>
                  </a:lnTo>
                  <a:lnTo>
                    <a:pt x="34" y="272"/>
                  </a:lnTo>
                  <a:lnTo>
                    <a:pt x="34" y="274"/>
                  </a:lnTo>
                  <a:lnTo>
                    <a:pt x="34" y="275"/>
                  </a:lnTo>
                  <a:lnTo>
                    <a:pt x="34" y="277"/>
                  </a:lnTo>
                  <a:lnTo>
                    <a:pt x="36" y="278"/>
                  </a:lnTo>
                  <a:lnTo>
                    <a:pt x="39" y="283"/>
                  </a:lnTo>
                  <a:lnTo>
                    <a:pt x="30" y="283"/>
                  </a:lnTo>
                  <a:lnTo>
                    <a:pt x="25" y="283"/>
                  </a:lnTo>
                  <a:lnTo>
                    <a:pt x="22" y="286"/>
                  </a:lnTo>
                  <a:lnTo>
                    <a:pt x="20" y="286"/>
                  </a:lnTo>
                  <a:lnTo>
                    <a:pt x="19" y="288"/>
                  </a:lnTo>
                  <a:lnTo>
                    <a:pt x="17" y="289"/>
                  </a:lnTo>
                  <a:lnTo>
                    <a:pt x="16" y="291"/>
                  </a:lnTo>
                  <a:lnTo>
                    <a:pt x="14" y="292"/>
                  </a:lnTo>
                  <a:lnTo>
                    <a:pt x="14" y="294"/>
                  </a:lnTo>
                  <a:lnTo>
                    <a:pt x="13" y="296"/>
                  </a:lnTo>
                  <a:lnTo>
                    <a:pt x="13" y="297"/>
                  </a:lnTo>
                  <a:lnTo>
                    <a:pt x="11" y="299"/>
                  </a:lnTo>
                  <a:lnTo>
                    <a:pt x="11" y="300"/>
                  </a:lnTo>
                  <a:lnTo>
                    <a:pt x="9" y="302"/>
                  </a:lnTo>
                  <a:lnTo>
                    <a:pt x="8" y="303"/>
                  </a:lnTo>
                  <a:lnTo>
                    <a:pt x="8" y="305"/>
                  </a:lnTo>
                  <a:lnTo>
                    <a:pt x="6" y="306"/>
                  </a:lnTo>
                  <a:lnTo>
                    <a:pt x="6" y="308"/>
                  </a:lnTo>
                  <a:lnTo>
                    <a:pt x="5" y="310"/>
                  </a:lnTo>
                  <a:lnTo>
                    <a:pt x="5" y="311"/>
                  </a:lnTo>
                  <a:lnTo>
                    <a:pt x="3" y="313"/>
                  </a:lnTo>
                  <a:lnTo>
                    <a:pt x="2" y="314"/>
                  </a:lnTo>
                  <a:lnTo>
                    <a:pt x="0" y="316"/>
                  </a:lnTo>
                  <a:lnTo>
                    <a:pt x="0" y="317"/>
                  </a:lnTo>
                  <a:lnTo>
                    <a:pt x="2" y="317"/>
                  </a:lnTo>
                  <a:lnTo>
                    <a:pt x="3" y="317"/>
                  </a:lnTo>
                  <a:lnTo>
                    <a:pt x="5" y="316"/>
                  </a:lnTo>
                  <a:lnTo>
                    <a:pt x="6" y="316"/>
                  </a:lnTo>
                  <a:lnTo>
                    <a:pt x="8" y="314"/>
                  </a:lnTo>
                  <a:lnTo>
                    <a:pt x="9" y="313"/>
                  </a:lnTo>
                  <a:lnTo>
                    <a:pt x="11" y="311"/>
                  </a:lnTo>
                  <a:lnTo>
                    <a:pt x="13" y="310"/>
                  </a:lnTo>
                  <a:lnTo>
                    <a:pt x="14" y="308"/>
                  </a:lnTo>
                  <a:lnTo>
                    <a:pt x="14" y="306"/>
                  </a:lnTo>
                  <a:lnTo>
                    <a:pt x="16" y="306"/>
                  </a:lnTo>
                  <a:lnTo>
                    <a:pt x="16" y="305"/>
                  </a:lnTo>
                  <a:lnTo>
                    <a:pt x="17" y="303"/>
                  </a:lnTo>
                  <a:lnTo>
                    <a:pt x="19" y="302"/>
                  </a:lnTo>
                  <a:lnTo>
                    <a:pt x="20" y="302"/>
                  </a:lnTo>
                  <a:lnTo>
                    <a:pt x="20" y="300"/>
                  </a:lnTo>
                  <a:lnTo>
                    <a:pt x="22" y="299"/>
                  </a:lnTo>
                  <a:lnTo>
                    <a:pt x="23" y="299"/>
                  </a:lnTo>
                  <a:lnTo>
                    <a:pt x="25" y="297"/>
                  </a:lnTo>
                  <a:lnTo>
                    <a:pt x="42" y="289"/>
                  </a:lnTo>
                  <a:lnTo>
                    <a:pt x="33" y="303"/>
                  </a:lnTo>
                  <a:lnTo>
                    <a:pt x="33" y="305"/>
                  </a:lnTo>
                  <a:lnTo>
                    <a:pt x="33" y="306"/>
                  </a:lnTo>
                  <a:lnTo>
                    <a:pt x="33" y="305"/>
                  </a:lnTo>
                  <a:lnTo>
                    <a:pt x="34" y="305"/>
                  </a:lnTo>
                  <a:lnTo>
                    <a:pt x="34" y="303"/>
                  </a:lnTo>
                  <a:lnTo>
                    <a:pt x="36" y="302"/>
                  </a:lnTo>
                  <a:lnTo>
                    <a:pt x="37" y="300"/>
                  </a:lnTo>
                  <a:lnTo>
                    <a:pt x="39" y="300"/>
                  </a:lnTo>
                  <a:lnTo>
                    <a:pt x="39" y="299"/>
                  </a:lnTo>
                  <a:lnTo>
                    <a:pt x="41" y="299"/>
                  </a:lnTo>
                  <a:lnTo>
                    <a:pt x="42" y="297"/>
                  </a:lnTo>
                  <a:lnTo>
                    <a:pt x="44" y="297"/>
                  </a:lnTo>
                  <a:lnTo>
                    <a:pt x="44" y="296"/>
                  </a:lnTo>
                  <a:lnTo>
                    <a:pt x="45" y="296"/>
                  </a:lnTo>
                  <a:lnTo>
                    <a:pt x="47" y="296"/>
                  </a:lnTo>
                  <a:lnTo>
                    <a:pt x="64" y="291"/>
                  </a:lnTo>
                  <a:lnTo>
                    <a:pt x="59" y="296"/>
                  </a:lnTo>
                  <a:lnTo>
                    <a:pt x="58" y="299"/>
                  </a:lnTo>
                  <a:lnTo>
                    <a:pt x="58" y="302"/>
                  </a:lnTo>
                  <a:lnTo>
                    <a:pt x="58" y="303"/>
                  </a:lnTo>
                  <a:lnTo>
                    <a:pt x="56" y="305"/>
                  </a:lnTo>
                  <a:lnTo>
                    <a:pt x="58" y="305"/>
                  </a:lnTo>
                  <a:lnTo>
                    <a:pt x="59" y="305"/>
                  </a:lnTo>
                  <a:lnTo>
                    <a:pt x="61" y="305"/>
                  </a:lnTo>
                  <a:lnTo>
                    <a:pt x="62" y="305"/>
                  </a:lnTo>
                  <a:lnTo>
                    <a:pt x="64" y="305"/>
                  </a:lnTo>
                  <a:lnTo>
                    <a:pt x="65" y="305"/>
                  </a:lnTo>
                  <a:lnTo>
                    <a:pt x="67" y="305"/>
                  </a:lnTo>
                  <a:lnTo>
                    <a:pt x="69" y="305"/>
                  </a:lnTo>
                  <a:lnTo>
                    <a:pt x="70" y="305"/>
                  </a:lnTo>
                  <a:lnTo>
                    <a:pt x="72" y="305"/>
                  </a:lnTo>
                  <a:lnTo>
                    <a:pt x="72" y="303"/>
                  </a:lnTo>
                  <a:lnTo>
                    <a:pt x="73" y="303"/>
                  </a:lnTo>
                  <a:lnTo>
                    <a:pt x="75" y="303"/>
                  </a:lnTo>
                  <a:lnTo>
                    <a:pt x="76" y="303"/>
                  </a:lnTo>
                  <a:lnTo>
                    <a:pt x="76" y="302"/>
                  </a:lnTo>
                  <a:lnTo>
                    <a:pt x="78" y="302"/>
                  </a:lnTo>
                  <a:lnTo>
                    <a:pt x="79" y="300"/>
                  </a:lnTo>
                  <a:lnTo>
                    <a:pt x="81" y="299"/>
                  </a:lnTo>
                  <a:lnTo>
                    <a:pt x="84" y="297"/>
                  </a:lnTo>
                  <a:lnTo>
                    <a:pt x="89" y="299"/>
                  </a:lnTo>
                  <a:lnTo>
                    <a:pt x="92" y="300"/>
                  </a:lnTo>
                  <a:lnTo>
                    <a:pt x="93" y="300"/>
                  </a:lnTo>
                  <a:lnTo>
                    <a:pt x="97" y="302"/>
                  </a:lnTo>
                  <a:lnTo>
                    <a:pt x="98" y="303"/>
                  </a:lnTo>
                  <a:lnTo>
                    <a:pt x="100" y="303"/>
                  </a:lnTo>
                  <a:lnTo>
                    <a:pt x="103" y="305"/>
                  </a:lnTo>
                  <a:lnTo>
                    <a:pt x="104" y="306"/>
                  </a:lnTo>
                  <a:lnTo>
                    <a:pt x="106" y="308"/>
                  </a:lnTo>
                  <a:lnTo>
                    <a:pt x="109" y="308"/>
                  </a:lnTo>
                  <a:lnTo>
                    <a:pt x="111" y="310"/>
                  </a:lnTo>
                  <a:lnTo>
                    <a:pt x="112" y="311"/>
                  </a:lnTo>
                  <a:lnTo>
                    <a:pt x="115" y="313"/>
                  </a:lnTo>
                  <a:lnTo>
                    <a:pt x="117" y="314"/>
                  </a:lnTo>
                  <a:lnTo>
                    <a:pt x="118" y="316"/>
                  </a:lnTo>
                  <a:lnTo>
                    <a:pt x="120" y="317"/>
                  </a:lnTo>
                  <a:lnTo>
                    <a:pt x="121" y="319"/>
                  </a:lnTo>
                  <a:lnTo>
                    <a:pt x="125" y="320"/>
                  </a:lnTo>
                  <a:lnTo>
                    <a:pt x="135" y="331"/>
                  </a:lnTo>
                  <a:lnTo>
                    <a:pt x="146" y="344"/>
                  </a:lnTo>
                  <a:close/>
                </a:path>
              </a:pathLst>
            </a:custGeom>
            <a:solidFill>
              <a:srgbClr val="1A1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Freeform 25"/>
            <p:cNvSpPr>
              <a:spLocks noEditPoints="1"/>
            </p:cNvSpPr>
            <p:nvPr/>
          </p:nvSpPr>
          <p:spPr bwMode="auto">
            <a:xfrm>
              <a:off x="2397" y="1336"/>
              <a:ext cx="274" cy="238"/>
            </a:xfrm>
            <a:custGeom>
              <a:avLst/>
              <a:gdLst>
                <a:gd name="T0" fmla="*/ 0 w 549"/>
                <a:gd name="T1" fmla="*/ 0 h 477"/>
                <a:gd name="T2" fmla="*/ 0 w 549"/>
                <a:gd name="T3" fmla="*/ 0 h 477"/>
                <a:gd name="T4" fmla="*/ 0 w 549"/>
                <a:gd name="T5" fmla="*/ 0 h 477"/>
                <a:gd name="T6" fmla="*/ 0 w 549"/>
                <a:gd name="T7" fmla="*/ 0 h 477"/>
                <a:gd name="T8" fmla="*/ 0 w 549"/>
                <a:gd name="T9" fmla="*/ 0 h 477"/>
                <a:gd name="T10" fmla="*/ 0 w 549"/>
                <a:gd name="T11" fmla="*/ 0 h 477"/>
                <a:gd name="T12" fmla="*/ 0 w 549"/>
                <a:gd name="T13" fmla="*/ 0 h 477"/>
                <a:gd name="T14" fmla="*/ 0 w 549"/>
                <a:gd name="T15" fmla="*/ 0 h 477"/>
                <a:gd name="T16" fmla="*/ 0 w 549"/>
                <a:gd name="T17" fmla="*/ 0 h 477"/>
                <a:gd name="T18" fmla="*/ 0 w 549"/>
                <a:gd name="T19" fmla="*/ 0 h 477"/>
                <a:gd name="T20" fmla="*/ 0 w 549"/>
                <a:gd name="T21" fmla="*/ 0 h 477"/>
                <a:gd name="T22" fmla="*/ 0 w 549"/>
                <a:gd name="T23" fmla="*/ 0 h 477"/>
                <a:gd name="T24" fmla="*/ 0 w 549"/>
                <a:gd name="T25" fmla="*/ 0 h 477"/>
                <a:gd name="T26" fmla="*/ 0 w 549"/>
                <a:gd name="T27" fmla="*/ 0 h 477"/>
                <a:gd name="T28" fmla="*/ 0 w 549"/>
                <a:gd name="T29" fmla="*/ 0 h 477"/>
                <a:gd name="T30" fmla="*/ 0 w 549"/>
                <a:gd name="T31" fmla="*/ 0 h 477"/>
                <a:gd name="T32" fmla="*/ 0 w 549"/>
                <a:gd name="T33" fmla="*/ 0 h 477"/>
                <a:gd name="T34" fmla="*/ 0 w 549"/>
                <a:gd name="T35" fmla="*/ 0 h 477"/>
                <a:gd name="T36" fmla="*/ 0 w 549"/>
                <a:gd name="T37" fmla="*/ 0 h 477"/>
                <a:gd name="T38" fmla="*/ 0 w 549"/>
                <a:gd name="T39" fmla="*/ 0 h 477"/>
                <a:gd name="T40" fmla="*/ 0 w 549"/>
                <a:gd name="T41" fmla="*/ 0 h 477"/>
                <a:gd name="T42" fmla="*/ 0 w 549"/>
                <a:gd name="T43" fmla="*/ 0 h 477"/>
                <a:gd name="T44" fmla="*/ 0 w 549"/>
                <a:gd name="T45" fmla="*/ 0 h 477"/>
                <a:gd name="T46" fmla="*/ 0 w 549"/>
                <a:gd name="T47" fmla="*/ 0 h 477"/>
                <a:gd name="T48" fmla="*/ 0 w 549"/>
                <a:gd name="T49" fmla="*/ 0 h 477"/>
                <a:gd name="T50" fmla="*/ 0 w 549"/>
                <a:gd name="T51" fmla="*/ 0 h 477"/>
                <a:gd name="T52" fmla="*/ 0 w 549"/>
                <a:gd name="T53" fmla="*/ 0 h 477"/>
                <a:gd name="T54" fmla="*/ 0 w 549"/>
                <a:gd name="T55" fmla="*/ 0 h 477"/>
                <a:gd name="T56" fmla="*/ 0 w 549"/>
                <a:gd name="T57" fmla="*/ 0 h 477"/>
                <a:gd name="T58" fmla="*/ 0 w 549"/>
                <a:gd name="T59" fmla="*/ 0 h 477"/>
                <a:gd name="T60" fmla="*/ 0 w 549"/>
                <a:gd name="T61" fmla="*/ 0 h 477"/>
                <a:gd name="T62" fmla="*/ 0 w 549"/>
                <a:gd name="T63" fmla="*/ 0 h 477"/>
                <a:gd name="T64" fmla="*/ 0 w 549"/>
                <a:gd name="T65" fmla="*/ 0 h 477"/>
                <a:gd name="T66" fmla="*/ 0 w 549"/>
                <a:gd name="T67" fmla="*/ 0 h 477"/>
                <a:gd name="T68" fmla="*/ 0 w 549"/>
                <a:gd name="T69" fmla="*/ 0 h 477"/>
                <a:gd name="T70" fmla="*/ 0 w 549"/>
                <a:gd name="T71" fmla="*/ 0 h 477"/>
                <a:gd name="T72" fmla="*/ 0 w 549"/>
                <a:gd name="T73" fmla="*/ 0 h 477"/>
                <a:gd name="T74" fmla="*/ 0 w 549"/>
                <a:gd name="T75" fmla="*/ 0 h 477"/>
                <a:gd name="T76" fmla="*/ 0 w 549"/>
                <a:gd name="T77" fmla="*/ 0 h 477"/>
                <a:gd name="T78" fmla="*/ 0 w 549"/>
                <a:gd name="T79" fmla="*/ 0 h 477"/>
                <a:gd name="T80" fmla="*/ 0 w 549"/>
                <a:gd name="T81" fmla="*/ 0 h 477"/>
                <a:gd name="T82" fmla="*/ 0 w 549"/>
                <a:gd name="T83" fmla="*/ 0 h 477"/>
                <a:gd name="T84" fmla="*/ 0 w 549"/>
                <a:gd name="T85" fmla="*/ 0 h 477"/>
                <a:gd name="T86" fmla="*/ 0 w 549"/>
                <a:gd name="T87" fmla="*/ 0 h 477"/>
                <a:gd name="T88" fmla="*/ 0 w 549"/>
                <a:gd name="T89" fmla="*/ 0 h 477"/>
                <a:gd name="T90" fmla="*/ 0 w 549"/>
                <a:gd name="T91" fmla="*/ 0 h 477"/>
                <a:gd name="T92" fmla="*/ 0 w 549"/>
                <a:gd name="T93" fmla="*/ 0 h 477"/>
                <a:gd name="T94" fmla="*/ 0 w 549"/>
                <a:gd name="T95" fmla="*/ 0 h 477"/>
                <a:gd name="T96" fmla="*/ 0 w 549"/>
                <a:gd name="T97" fmla="*/ 0 h 477"/>
                <a:gd name="T98" fmla="*/ 0 w 549"/>
                <a:gd name="T99" fmla="*/ 0 h 477"/>
                <a:gd name="T100" fmla="*/ 0 w 549"/>
                <a:gd name="T101" fmla="*/ 0 h 477"/>
                <a:gd name="T102" fmla="*/ 0 w 549"/>
                <a:gd name="T103" fmla="*/ 0 h 477"/>
                <a:gd name="T104" fmla="*/ 0 w 549"/>
                <a:gd name="T105" fmla="*/ 0 h 477"/>
                <a:gd name="T106" fmla="*/ 0 w 549"/>
                <a:gd name="T107" fmla="*/ 0 h 477"/>
                <a:gd name="T108" fmla="*/ 0 w 549"/>
                <a:gd name="T109" fmla="*/ 0 h 477"/>
                <a:gd name="T110" fmla="*/ 0 w 549"/>
                <a:gd name="T111" fmla="*/ 0 h 477"/>
                <a:gd name="T112" fmla="*/ 0 w 549"/>
                <a:gd name="T113" fmla="*/ 0 h 477"/>
                <a:gd name="T114" fmla="*/ 0 w 549"/>
                <a:gd name="T115" fmla="*/ 0 h 477"/>
                <a:gd name="T116" fmla="*/ 0 w 549"/>
                <a:gd name="T117" fmla="*/ 0 h 477"/>
                <a:gd name="T118" fmla="*/ 0 w 549"/>
                <a:gd name="T119" fmla="*/ 0 h 477"/>
                <a:gd name="T120" fmla="*/ 0 w 549"/>
                <a:gd name="T121" fmla="*/ 0 h 477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549"/>
                <a:gd name="T184" fmla="*/ 0 h 477"/>
                <a:gd name="T185" fmla="*/ 549 w 549"/>
                <a:gd name="T186" fmla="*/ 477 h 477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549" h="477">
                  <a:moveTo>
                    <a:pt x="328" y="279"/>
                  </a:moveTo>
                  <a:lnTo>
                    <a:pt x="330" y="281"/>
                  </a:lnTo>
                  <a:lnTo>
                    <a:pt x="331" y="281"/>
                  </a:lnTo>
                  <a:lnTo>
                    <a:pt x="331" y="282"/>
                  </a:lnTo>
                  <a:lnTo>
                    <a:pt x="333" y="282"/>
                  </a:lnTo>
                  <a:lnTo>
                    <a:pt x="334" y="284"/>
                  </a:lnTo>
                  <a:lnTo>
                    <a:pt x="336" y="286"/>
                  </a:lnTo>
                  <a:lnTo>
                    <a:pt x="337" y="286"/>
                  </a:lnTo>
                  <a:lnTo>
                    <a:pt x="337" y="287"/>
                  </a:lnTo>
                  <a:lnTo>
                    <a:pt x="339" y="289"/>
                  </a:lnTo>
                  <a:lnTo>
                    <a:pt x="339" y="290"/>
                  </a:lnTo>
                  <a:lnTo>
                    <a:pt x="340" y="290"/>
                  </a:lnTo>
                  <a:lnTo>
                    <a:pt x="340" y="292"/>
                  </a:lnTo>
                  <a:lnTo>
                    <a:pt x="340" y="293"/>
                  </a:lnTo>
                  <a:lnTo>
                    <a:pt x="340" y="295"/>
                  </a:lnTo>
                  <a:lnTo>
                    <a:pt x="342" y="296"/>
                  </a:lnTo>
                  <a:lnTo>
                    <a:pt x="342" y="298"/>
                  </a:lnTo>
                  <a:lnTo>
                    <a:pt x="342" y="300"/>
                  </a:lnTo>
                  <a:lnTo>
                    <a:pt x="340" y="301"/>
                  </a:lnTo>
                  <a:lnTo>
                    <a:pt x="340" y="303"/>
                  </a:lnTo>
                  <a:lnTo>
                    <a:pt x="340" y="304"/>
                  </a:lnTo>
                  <a:lnTo>
                    <a:pt x="334" y="310"/>
                  </a:lnTo>
                  <a:lnTo>
                    <a:pt x="328" y="314"/>
                  </a:lnTo>
                  <a:lnTo>
                    <a:pt x="323" y="315"/>
                  </a:lnTo>
                  <a:lnTo>
                    <a:pt x="317" y="317"/>
                  </a:lnTo>
                  <a:lnTo>
                    <a:pt x="311" y="315"/>
                  </a:lnTo>
                  <a:lnTo>
                    <a:pt x="305" y="312"/>
                  </a:lnTo>
                  <a:lnTo>
                    <a:pt x="298" y="309"/>
                  </a:lnTo>
                  <a:lnTo>
                    <a:pt x="294" y="303"/>
                  </a:lnTo>
                  <a:lnTo>
                    <a:pt x="291" y="301"/>
                  </a:lnTo>
                  <a:lnTo>
                    <a:pt x="289" y="303"/>
                  </a:lnTo>
                  <a:lnTo>
                    <a:pt x="283" y="314"/>
                  </a:lnTo>
                  <a:lnTo>
                    <a:pt x="278" y="317"/>
                  </a:lnTo>
                  <a:lnTo>
                    <a:pt x="274" y="320"/>
                  </a:lnTo>
                  <a:lnTo>
                    <a:pt x="272" y="320"/>
                  </a:lnTo>
                  <a:lnTo>
                    <a:pt x="272" y="318"/>
                  </a:lnTo>
                  <a:lnTo>
                    <a:pt x="270" y="317"/>
                  </a:lnTo>
                  <a:lnTo>
                    <a:pt x="269" y="317"/>
                  </a:lnTo>
                  <a:lnTo>
                    <a:pt x="267" y="315"/>
                  </a:lnTo>
                  <a:lnTo>
                    <a:pt x="267" y="314"/>
                  </a:lnTo>
                  <a:lnTo>
                    <a:pt x="266" y="312"/>
                  </a:lnTo>
                  <a:lnTo>
                    <a:pt x="266" y="310"/>
                  </a:lnTo>
                  <a:lnTo>
                    <a:pt x="264" y="309"/>
                  </a:lnTo>
                  <a:lnTo>
                    <a:pt x="264" y="307"/>
                  </a:lnTo>
                  <a:lnTo>
                    <a:pt x="264" y="306"/>
                  </a:lnTo>
                  <a:lnTo>
                    <a:pt x="264" y="304"/>
                  </a:lnTo>
                  <a:lnTo>
                    <a:pt x="264" y="303"/>
                  </a:lnTo>
                  <a:lnTo>
                    <a:pt x="264" y="301"/>
                  </a:lnTo>
                  <a:lnTo>
                    <a:pt x="264" y="300"/>
                  </a:lnTo>
                  <a:lnTo>
                    <a:pt x="264" y="298"/>
                  </a:lnTo>
                  <a:lnTo>
                    <a:pt x="264" y="296"/>
                  </a:lnTo>
                  <a:lnTo>
                    <a:pt x="264" y="295"/>
                  </a:lnTo>
                  <a:lnTo>
                    <a:pt x="264" y="293"/>
                  </a:lnTo>
                  <a:lnTo>
                    <a:pt x="266" y="292"/>
                  </a:lnTo>
                  <a:lnTo>
                    <a:pt x="266" y="290"/>
                  </a:lnTo>
                  <a:lnTo>
                    <a:pt x="267" y="289"/>
                  </a:lnTo>
                  <a:lnTo>
                    <a:pt x="269" y="287"/>
                  </a:lnTo>
                  <a:lnTo>
                    <a:pt x="270" y="286"/>
                  </a:lnTo>
                  <a:lnTo>
                    <a:pt x="284" y="287"/>
                  </a:lnTo>
                  <a:lnTo>
                    <a:pt x="298" y="287"/>
                  </a:lnTo>
                  <a:lnTo>
                    <a:pt x="312" y="286"/>
                  </a:lnTo>
                  <a:lnTo>
                    <a:pt x="328" y="279"/>
                  </a:lnTo>
                  <a:close/>
                  <a:moveTo>
                    <a:pt x="36" y="239"/>
                  </a:moveTo>
                  <a:lnTo>
                    <a:pt x="34" y="242"/>
                  </a:lnTo>
                  <a:lnTo>
                    <a:pt x="32" y="244"/>
                  </a:lnTo>
                  <a:lnTo>
                    <a:pt x="32" y="247"/>
                  </a:lnTo>
                  <a:lnTo>
                    <a:pt x="31" y="250"/>
                  </a:lnTo>
                  <a:lnTo>
                    <a:pt x="29" y="251"/>
                  </a:lnTo>
                  <a:lnTo>
                    <a:pt x="28" y="254"/>
                  </a:lnTo>
                  <a:lnTo>
                    <a:pt x="26" y="256"/>
                  </a:lnTo>
                  <a:lnTo>
                    <a:pt x="25" y="259"/>
                  </a:lnTo>
                  <a:lnTo>
                    <a:pt x="23" y="261"/>
                  </a:lnTo>
                  <a:lnTo>
                    <a:pt x="22" y="264"/>
                  </a:lnTo>
                  <a:lnTo>
                    <a:pt x="20" y="265"/>
                  </a:lnTo>
                  <a:lnTo>
                    <a:pt x="18" y="268"/>
                  </a:lnTo>
                  <a:lnTo>
                    <a:pt x="15" y="270"/>
                  </a:lnTo>
                  <a:lnTo>
                    <a:pt x="15" y="272"/>
                  </a:lnTo>
                  <a:lnTo>
                    <a:pt x="17" y="272"/>
                  </a:lnTo>
                  <a:lnTo>
                    <a:pt x="18" y="272"/>
                  </a:lnTo>
                  <a:lnTo>
                    <a:pt x="20" y="272"/>
                  </a:lnTo>
                  <a:lnTo>
                    <a:pt x="29" y="273"/>
                  </a:lnTo>
                  <a:lnTo>
                    <a:pt x="20" y="281"/>
                  </a:lnTo>
                  <a:lnTo>
                    <a:pt x="18" y="282"/>
                  </a:lnTo>
                  <a:lnTo>
                    <a:pt x="17" y="284"/>
                  </a:lnTo>
                  <a:lnTo>
                    <a:pt x="15" y="287"/>
                  </a:lnTo>
                  <a:lnTo>
                    <a:pt x="14" y="289"/>
                  </a:lnTo>
                  <a:lnTo>
                    <a:pt x="14" y="290"/>
                  </a:lnTo>
                  <a:lnTo>
                    <a:pt x="12" y="292"/>
                  </a:lnTo>
                  <a:lnTo>
                    <a:pt x="11" y="295"/>
                  </a:lnTo>
                  <a:lnTo>
                    <a:pt x="11" y="296"/>
                  </a:lnTo>
                  <a:lnTo>
                    <a:pt x="11" y="300"/>
                  </a:lnTo>
                  <a:lnTo>
                    <a:pt x="9" y="301"/>
                  </a:lnTo>
                  <a:lnTo>
                    <a:pt x="9" y="304"/>
                  </a:lnTo>
                  <a:lnTo>
                    <a:pt x="9" y="306"/>
                  </a:lnTo>
                  <a:lnTo>
                    <a:pt x="9" y="309"/>
                  </a:lnTo>
                  <a:lnTo>
                    <a:pt x="8" y="312"/>
                  </a:lnTo>
                  <a:lnTo>
                    <a:pt x="8" y="314"/>
                  </a:lnTo>
                  <a:lnTo>
                    <a:pt x="8" y="317"/>
                  </a:lnTo>
                  <a:lnTo>
                    <a:pt x="8" y="320"/>
                  </a:lnTo>
                  <a:lnTo>
                    <a:pt x="6" y="323"/>
                  </a:lnTo>
                  <a:lnTo>
                    <a:pt x="6" y="326"/>
                  </a:lnTo>
                  <a:lnTo>
                    <a:pt x="6" y="329"/>
                  </a:lnTo>
                  <a:lnTo>
                    <a:pt x="4" y="332"/>
                  </a:lnTo>
                  <a:lnTo>
                    <a:pt x="4" y="337"/>
                  </a:lnTo>
                  <a:lnTo>
                    <a:pt x="3" y="340"/>
                  </a:lnTo>
                  <a:lnTo>
                    <a:pt x="3" y="343"/>
                  </a:lnTo>
                  <a:lnTo>
                    <a:pt x="1" y="346"/>
                  </a:lnTo>
                  <a:lnTo>
                    <a:pt x="0" y="351"/>
                  </a:lnTo>
                  <a:lnTo>
                    <a:pt x="1" y="349"/>
                  </a:lnTo>
                  <a:lnTo>
                    <a:pt x="3" y="348"/>
                  </a:lnTo>
                  <a:lnTo>
                    <a:pt x="4" y="346"/>
                  </a:lnTo>
                  <a:lnTo>
                    <a:pt x="6" y="345"/>
                  </a:lnTo>
                  <a:lnTo>
                    <a:pt x="8" y="343"/>
                  </a:lnTo>
                  <a:lnTo>
                    <a:pt x="9" y="342"/>
                  </a:lnTo>
                  <a:lnTo>
                    <a:pt x="11" y="340"/>
                  </a:lnTo>
                  <a:lnTo>
                    <a:pt x="12" y="338"/>
                  </a:lnTo>
                  <a:lnTo>
                    <a:pt x="12" y="337"/>
                  </a:lnTo>
                  <a:lnTo>
                    <a:pt x="14" y="335"/>
                  </a:lnTo>
                  <a:lnTo>
                    <a:pt x="15" y="334"/>
                  </a:lnTo>
                  <a:lnTo>
                    <a:pt x="17" y="332"/>
                  </a:lnTo>
                  <a:lnTo>
                    <a:pt x="18" y="331"/>
                  </a:lnTo>
                  <a:lnTo>
                    <a:pt x="20" y="329"/>
                  </a:lnTo>
                  <a:lnTo>
                    <a:pt x="20" y="326"/>
                  </a:lnTo>
                  <a:lnTo>
                    <a:pt x="22" y="324"/>
                  </a:lnTo>
                  <a:lnTo>
                    <a:pt x="23" y="323"/>
                  </a:lnTo>
                  <a:lnTo>
                    <a:pt x="25" y="321"/>
                  </a:lnTo>
                  <a:lnTo>
                    <a:pt x="25" y="318"/>
                  </a:lnTo>
                  <a:lnTo>
                    <a:pt x="26" y="317"/>
                  </a:lnTo>
                  <a:lnTo>
                    <a:pt x="26" y="315"/>
                  </a:lnTo>
                  <a:lnTo>
                    <a:pt x="36" y="293"/>
                  </a:lnTo>
                  <a:lnTo>
                    <a:pt x="36" y="318"/>
                  </a:lnTo>
                  <a:lnTo>
                    <a:pt x="37" y="317"/>
                  </a:lnTo>
                  <a:lnTo>
                    <a:pt x="39" y="314"/>
                  </a:lnTo>
                  <a:lnTo>
                    <a:pt x="40" y="312"/>
                  </a:lnTo>
                  <a:lnTo>
                    <a:pt x="42" y="310"/>
                  </a:lnTo>
                  <a:lnTo>
                    <a:pt x="43" y="307"/>
                  </a:lnTo>
                  <a:lnTo>
                    <a:pt x="45" y="306"/>
                  </a:lnTo>
                  <a:lnTo>
                    <a:pt x="46" y="303"/>
                  </a:lnTo>
                  <a:lnTo>
                    <a:pt x="48" y="301"/>
                  </a:lnTo>
                  <a:lnTo>
                    <a:pt x="50" y="298"/>
                  </a:lnTo>
                  <a:lnTo>
                    <a:pt x="51" y="296"/>
                  </a:lnTo>
                  <a:lnTo>
                    <a:pt x="51" y="293"/>
                  </a:lnTo>
                  <a:lnTo>
                    <a:pt x="53" y="292"/>
                  </a:lnTo>
                  <a:lnTo>
                    <a:pt x="54" y="289"/>
                  </a:lnTo>
                  <a:lnTo>
                    <a:pt x="56" y="287"/>
                  </a:lnTo>
                  <a:lnTo>
                    <a:pt x="56" y="286"/>
                  </a:lnTo>
                  <a:lnTo>
                    <a:pt x="57" y="282"/>
                  </a:lnTo>
                  <a:lnTo>
                    <a:pt x="57" y="281"/>
                  </a:lnTo>
                  <a:lnTo>
                    <a:pt x="59" y="278"/>
                  </a:lnTo>
                  <a:lnTo>
                    <a:pt x="59" y="276"/>
                  </a:lnTo>
                  <a:lnTo>
                    <a:pt x="60" y="273"/>
                  </a:lnTo>
                  <a:lnTo>
                    <a:pt x="60" y="270"/>
                  </a:lnTo>
                  <a:lnTo>
                    <a:pt x="60" y="268"/>
                  </a:lnTo>
                  <a:lnTo>
                    <a:pt x="62" y="265"/>
                  </a:lnTo>
                  <a:lnTo>
                    <a:pt x="62" y="264"/>
                  </a:lnTo>
                  <a:lnTo>
                    <a:pt x="62" y="261"/>
                  </a:lnTo>
                  <a:lnTo>
                    <a:pt x="62" y="259"/>
                  </a:lnTo>
                  <a:lnTo>
                    <a:pt x="62" y="256"/>
                  </a:lnTo>
                  <a:lnTo>
                    <a:pt x="62" y="253"/>
                  </a:lnTo>
                  <a:lnTo>
                    <a:pt x="62" y="251"/>
                  </a:lnTo>
                  <a:lnTo>
                    <a:pt x="62" y="250"/>
                  </a:lnTo>
                  <a:lnTo>
                    <a:pt x="64" y="248"/>
                  </a:lnTo>
                  <a:lnTo>
                    <a:pt x="64" y="247"/>
                  </a:lnTo>
                  <a:lnTo>
                    <a:pt x="64" y="245"/>
                  </a:lnTo>
                  <a:lnTo>
                    <a:pt x="64" y="244"/>
                  </a:lnTo>
                  <a:lnTo>
                    <a:pt x="65" y="244"/>
                  </a:lnTo>
                  <a:lnTo>
                    <a:pt x="65" y="242"/>
                  </a:lnTo>
                  <a:lnTo>
                    <a:pt x="65" y="241"/>
                  </a:lnTo>
                  <a:lnTo>
                    <a:pt x="67" y="239"/>
                  </a:lnTo>
                  <a:lnTo>
                    <a:pt x="67" y="237"/>
                  </a:lnTo>
                  <a:lnTo>
                    <a:pt x="68" y="237"/>
                  </a:lnTo>
                  <a:lnTo>
                    <a:pt x="68" y="236"/>
                  </a:lnTo>
                  <a:lnTo>
                    <a:pt x="68" y="234"/>
                  </a:lnTo>
                  <a:lnTo>
                    <a:pt x="70" y="234"/>
                  </a:lnTo>
                  <a:lnTo>
                    <a:pt x="70" y="233"/>
                  </a:lnTo>
                  <a:lnTo>
                    <a:pt x="71" y="233"/>
                  </a:lnTo>
                  <a:lnTo>
                    <a:pt x="71" y="231"/>
                  </a:lnTo>
                  <a:lnTo>
                    <a:pt x="73" y="230"/>
                  </a:lnTo>
                  <a:lnTo>
                    <a:pt x="74" y="230"/>
                  </a:lnTo>
                  <a:lnTo>
                    <a:pt x="76" y="228"/>
                  </a:lnTo>
                  <a:lnTo>
                    <a:pt x="78" y="227"/>
                  </a:lnTo>
                  <a:lnTo>
                    <a:pt x="84" y="223"/>
                  </a:lnTo>
                  <a:lnTo>
                    <a:pt x="85" y="230"/>
                  </a:lnTo>
                  <a:lnTo>
                    <a:pt x="85" y="231"/>
                  </a:lnTo>
                  <a:lnTo>
                    <a:pt x="85" y="233"/>
                  </a:lnTo>
                  <a:lnTo>
                    <a:pt x="85" y="234"/>
                  </a:lnTo>
                  <a:lnTo>
                    <a:pt x="85" y="236"/>
                  </a:lnTo>
                  <a:lnTo>
                    <a:pt x="85" y="237"/>
                  </a:lnTo>
                  <a:lnTo>
                    <a:pt x="85" y="239"/>
                  </a:lnTo>
                  <a:lnTo>
                    <a:pt x="85" y="241"/>
                  </a:lnTo>
                  <a:lnTo>
                    <a:pt x="85" y="242"/>
                  </a:lnTo>
                  <a:lnTo>
                    <a:pt x="85" y="244"/>
                  </a:lnTo>
                  <a:lnTo>
                    <a:pt x="85" y="245"/>
                  </a:lnTo>
                  <a:lnTo>
                    <a:pt x="87" y="242"/>
                  </a:lnTo>
                  <a:lnTo>
                    <a:pt x="88" y="239"/>
                  </a:lnTo>
                  <a:lnTo>
                    <a:pt x="90" y="236"/>
                  </a:lnTo>
                  <a:lnTo>
                    <a:pt x="92" y="234"/>
                  </a:lnTo>
                  <a:lnTo>
                    <a:pt x="92" y="231"/>
                  </a:lnTo>
                  <a:lnTo>
                    <a:pt x="93" y="228"/>
                  </a:lnTo>
                  <a:lnTo>
                    <a:pt x="93" y="225"/>
                  </a:lnTo>
                  <a:lnTo>
                    <a:pt x="95" y="222"/>
                  </a:lnTo>
                  <a:lnTo>
                    <a:pt x="95" y="219"/>
                  </a:lnTo>
                  <a:lnTo>
                    <a:pt x="96" y="216"/>
                  </a:lnTo>
                  <a:lnTo>
                    <a:pt x="96" y="213"/>
                  </a:lnTo>
                  <a:lnTo>
                    <a:pt x="98" y="209"/>
                  </a:lnTo>
                  <a:lnTo>
                    <a:pt x="98" y="206"/>
                  </a:lnTo>
                  <a:lnTo>
                    <a:pt x="98" y="203"/>
                  </a:lnTo>
                  <a:lnTo>
                    <a:pt x="99" y="200"/>
                  </a:lnTo>
                  <a:lnTo>
                    <a:pt x="99" y="197"/>
                  </a:lnTo>
                  <a:lnTo>
                    <a:pt x="101" y="194"/>
                  </a:lnTo>
                  <a:lnTo>
                    <a:pt x="101" y="191"/>
                  </a:lnTo>
                  <a:lnTo>
                    <a:pt x="102" y="188"/>
                  </a:lnTo>
                  <a:lnTo>
                    <a:pt x="102" y="185"/>
                  </a:lnTo>
                  <a:lnTo>
                    <a:pt x="104" y="181"/>
                  </a:lnTo>
                  <a:lnTo>
                    <a:pt x="106" y="178"/>
                  </a:lnTo>
                  <a:lnTo>
                    <a:pt x="106" y="175"/>
                  </a:lnTo>
                  <a:lnTo>
                    <a:pt x="107" y="172"/>
                  </a:lnTo>
                  <a:lnTo>
                    <a:pt x="109" y="171"/>
                  </a:lnTo>
                  <a:lnTo>
                    <a:pt x="110" y="167"/>
                  </a:lnTo>
                  <a:lnTo>
                    <a:pt x="120" y="154"/>
                  </a:lnTo>
                  <a:lnTo>
                    <a:pt x="120" y="167"/>
                  </a:lnTo>
                  <a:lnTo>
                    <a:pt x="120" y="169"/>
                  </a:lnTo>
                  <a:lnTo>
                    <a:pt x="120" y="171"/>
                  </a:lnTo>
                  <a:lnTo>
                    <a:pt x="120" y="172"/>
                  </a:lnTo>
                  <a:lnTo>
                    <a:pt x="120" y="174"/>
                  </a:lnTo>
                  <a:lnTo>
                    <a:pt x="120" y="175"/>
                  </a:lnTo>
                  <a:lnTo>
                    <a:pt x="120" y="177"/>
                  </a:lnTo>
                  <a:lnTo>
                    <a:pt x="120" y="178"/>
                  </a:lnTo>
                  <a:lnTo>
                    <a:pt x="120" y="177"/>
                  </a:lnTo>
                  <a:lnTo>
                    <a:pt x="121" y="175"/>
                  </a:lnTo>
                  <a:lnTo>
                    <a:pt x="124" y="172"/>
                  </a:lnTo>
                  <a:lnTo>
                    <a:pt x="126" y="169"/>
                  </a:lnTo>
                  <a:lnTo>
                    <a:pt x="127" y="166"/>
                  </a:lnTo>
                  <a:lnTo>
                    <a:pt x="129" y="163"/>
                  </a:lnTo>
                  <a:lnTo>
                    <a:pt x="130" y="160"/>
                  </a:lnTo>
                  <a:lnTo>
                    <a:pt x="132" y="157"/>
                  </a:lnTo>
                  <a:lnTo>
                    <a:pt x="134" y="154"/>
                  </a:lnTo>
                  <a:lnTo>
                    <a:pt x="135" y="150"/>
                  </a:lnTo>
                  <a:lnTo>
                    <a:pt x="137" y="146"/>
                  </a:lnTo>
                  <a:lnTo>
                    <a:pt x="137" y="143"/>
                  </a:lnTo>
                  <a:lnTo>
                    <a:pt x="138" y="140"/>
                  </a:lnTo>
                  <a:lnTo>
                    <a:pt x="140" y="135"/>
                  </a:lnTo>
                  <a:lnTo>
                    <a:pt x="141" y="132"/>
                  </a:lnTo>
                  <a:lnTo>
                    <a:pt x="143" y="127"/>
                  </a:lnTo>
                  <a:lnTo>
                    <a:pt x="144" y="124"/>
                  </a:lnTo>
                  <a:lnTo>
                    <a:pt x="146" y="119"/>
                  </a:lnTo>
                  <a:lnTo>
                    <a:pt x="146" y="116"/>
                  </a:lnTo>
                  <a:lnTo>
                    <a:pt x="148" y="112"/>
                  </a:lnTo>
                  <a:lnTo>
                    <a:pt x="149" y="108"/>
                  </a:lnTo>
                  <a:lnTo>
                    <a:pt x="152" y="104"/>
                  </a:lnTo>
                  <a:lnTo>
                    <a:pt x="154" y="101"/>
                  </a:lnTo>
                  <a:lnTo>
                    <a:pt x="155" y="98"/>
                  </a:lnTo>
                  <a:lnTo>
                    <a:pt x="157" y="93"/>
                  </a:lnTo>
                  <a:lnTo>
                    <a:pt x="160" y="90"/>
                  </a:lnTo>
                  <a:lnTo>
                    <a:pt x="162" y="85"/>
                  </a:lnTo>
                  <a:lnTo>
                    <a:pt x="165" y="82"/>
                  </a:lnTo>
                  <a:lnTo>
                    <a:pt x="168" y="79"/>
                  </a:lnTo>
                  <a:lnTo>
                    <a:pt x="158" y="73"/>
                  </a:lnTo>
                  <a:lnTo>
                    <a:pt x="140" y="107"/>
                  </a:lnTo>
                  <a:lnTo>
                    <a:pt x="134" y="121"/>
                  </a:lnTo>
                  <a:lnTo>
                    <a:pt x="126" y="133"/>
                  </a:lnTo>
                  <a:lnTo>
                    <a:pt x="121" y="141"/>
                  </a:lnTo>
                  <a:lnTo>
                    <a:pt x="115" y="147"/>
                  </a:lnTo>
                  <a:lnTo>
                    <a:pt x="115" y="149"/>
                  </a:lnTo>
                  <a:lnTo>
                    <a:pt x="107" y="154"/>
                  </a:lnTo>
                  <a:lnTo>
                    <a:pt x="102" y="160"/>
                  </a:lnTo>
                  <a:lnTo>
                    <a:pt x="99" y="166"/>
                  </a:lnTo>
                  <a:lnTo>
                    <a:pt x="96" y="172"/>
                  </a:lnTo>
                  <a:lnTo>
                    <a:pt x="93" y="183"/>
                  </a:lnTo>
                  <a:lnTo>
                    <a:pt x="88" y="194"/>
                  </a:lnTo>
                  <a:lnTo>
                    <a:pt x="84" y="202"/>
                  </a:lnTo>
                  <a:lnTo>
                    <a:pt x="78" y="209"/>
                  </a:lnTo>
                  <a:lnTo>
                    <a:pt x="70" y="219"/>
                  </a:lnTo>
                  <a:lnTo>
                    <a:pt x="64" y="230"/>
                  </a:lnTo>
                  <a:lnTo>
                    <a:pt x="51" y="256"/>
                  </a:lnTo>
                  <a:lnTo>
                    <a:pt x="39" y="282"/>
                  </a:lnTo>
                  <a:lnTo>
                    <a:pt x="42" y="270"/>
                  </a:lnTo>
                  <a:lnTo>
                    <a:pt x="46" y="258"/>
                  </a:lnTo>
                  <a:lnTo>
                    <a:pt x="56" y="236"/>
                  </a:lnTo>
                  <a:lnTo>
                    <a:pt x="64" y="219"/>
                  </a:lnTo>
                  <a:lnTo>
                    <a:pt x="68" y="213"/>
                  </a:lnTo>
                  <a:lnTo>
                    <a:pt x="74" y="206"/>
                  </a:lnTo>
                  <a:lnTo>
                    <a:pt x="81" y="200"/>
                  </a:lnTo>
                  <a:lnTo>
                    <a:pt x="85" y="191"/>
                  </a:lnTo>
                  <a:lnTo>
                    <a:pt x="90" y="181"/>
                  </a:lnTo>
                  <a:lnTo>
                    <a:pt x="93" y="172"/>
                  </a:lnTo>
                  <a:lnTo>
                    <a:pt x="96" y="164"/>
                  </a:lnTo>
                  <a:lnTo>
                    <a:pt x="99" y="158"/>
                  </a:lnTo>
                  <a:lnTo>
                    <a:pt x="104" y="152"/>
                  </a:lnTo>
                  <a:lnTo>
                    <a:pt x="112" y="146"/>
                  </a:lnTo>
                  <a:lnTo>
                    <a:pt x="118" y="138"/>
                  </a:lnTo>
                  <a:lnTo>
                    <a:pt x="123" y="132"/>
                  </a:lnTo>
                  <a:lnTo>
                    <a:pt x="129" y="119"/>
                  </a:lnTo>
                  <a:lnTo>
                    <a:pt x="137" y="105"/>
                  </a:lnTo>
                  <a:lnTo>
                    <a:pt x="155" y="71"/>
                  </a:lnTo>
                  <a:lnTo>
                    <a:pt x="148" y="65"/>
                  </a:lnTo>
                  <a:lnTo>
                    <a:pt x="148" y="67"/>
                  </a:lnTo>
                  <a:lnTo>
                    <a:pt x="146" y="68"/>
                  </a:lnTo>
                  <a:lnTo>
                    <a:pt x="144" y="70"/>
                  </a:lnTo>
                  <a:lnTo>
                    <a:pt x="144" y="71"/>
                  </a:lnTo>
                  <a:lnTo>
                    <a:pt x="143" y="73"/>
                  </a:lnTo>
                  <a:lnTo>
                    <a:pt x="141" y="73"/>
                  </a:lnTo>
                  <a:lnTo>
                    <a:pt x="140" y="74"/>
                  </a:lnTo>
                  <a:lnTo>
                    <a:pt x="140" y="76"/>
                  </a:lnTo>
                  <a:lnTo>
                    <a:pt x="138" y="77"/>
                  </a:lnTo>
                  <a:lnTo>
                    <a:pt x="137" y="79"/>
                  </a:lnTo>
                  <a:lnTo>
                    <a:pt x="137" y="80"/>
                  </a:lnTo>
                  <a:lnTo>
                    <a:pt x="135" y="80"/>
                  </a:lnTo>
                  <a:lnTo>
                    <a:pt x="134" y="82"/>
                  </a:lnTo>
                  <a:lnTo>
                    <a:pt x="132" y="84"/>
                  </a:lnTo>
                  <a:lnTo>
                    <a:pt x="132" y="85"/>
                  </a:lnTo>
                  <a:lnTo>
                    <a:pt x="130" y="85"/>
                  </a:lnTo>
                  <a:lnTo>
                    <a:pt x="129" y="87"/>
                  </a:lnTo>
                  <a:lnTo>
                    <a:pt x="127" y="88"/>
                  </a:lnTo>
                  <a:lnTo>
                    <a:pt x="127" y="90"/>
                  </a:lnTo>
                  <a:lnTo>
                    <a:pt x="126" y="90"/>
                  </a:lnTo>
                  <a:lnTo>
                    <a:pt x="124" y="91"/>
                  </a:lnTo>
                  <a:lnTo>
                    <a:pt x="123" y="93"/>
                  </a:lnTo>
                  <a:lnTo>
                    <a:pt x="121" y="94"/>
                  </a:lnTo>
                  <a:lnTo>
                    <a:pt x="120" y="96"/>
                  </a:lnTo>
                  <a:lnTo>
                    <a:pt x="118" y="98"/>
                  </a:lnTo>
                  <a:lnTo>
                    <a:pt x="116" y="99"/>
                  </a:lnTo>
                  <a:lnTo>
                    <a:pt x="118" y="99"/>
                  </a:lnTo>
                  <a:lnTo>
                    <a:pt x="120" y="99"/>
                  </a:lnTo>
                  <a:lnTo>
                    <a:pt x="121" y="99"/>
                  </a:lnTo>
                  <a:lnTo>
                    <a:pt x="127" y="102"/>
                  </a:lnTo>
                  <a:lnTo>
                    <a:pt x="121" y="108"/>
                  </a:lnTo>
                  <a:lnTo>
                    <a:pt x="120" y="108"/>
                  </a:lnTo>
                  <a:lnTo>
                    <a:pt x="120" y="110"/>
                  </a:lnTo>
                  <a:lnTo>
                    <a:pt x="118" y="110"/>
                  </a:lnTo>
                  <a:lnTo>
                    <a:pt x="116" y="112"/>
                  </a:lnTo>
                  <a:lnTo>
                    <a:pt x="116" y="113"/>
                  </a:lnTo>
                  <a:lnTo>
                    <a:pt x="115" y="113"/>
                  </a:lnTo>
                  <a:lnTo>
                    <a:pt x="113" y="115"/>
                  </a:lnTo>
                  <a:lnTo>
                    <a:pt x="112" y="115"/>
                  </a:lnTo>
                  <a:lnTo>
                    <a:pt x="112" y="116"/>
                  </a:lnTo>
                  <a:lnTo>
                    <a:pt x="110" y="118"/>
                  </a:lnTo>
                  <a:lnTo>
                    <a:pt x="109" y="118"/>
                  </a:lnTo>
                  <a:lnTo>
                    <a:pt x="109" y="119"/>
                  </a:lnTo>
                  <a:lnTo>
                    <a:pt x="107" y="119"/>
                  </a:lnTo>
                  <a:lnTo>
                    <a:pt x="106" y="121"/>
                  </a:lnTo>
                  <a:lnTo>
                    <a:pt x="104" y="122"/>
                  </a:lnTo>
                  <a:lnTo>
                    <a:pt x="102" y="124"/>
                  </a:lnTo>
                  <a:lnTo>
                    <a:pt x="101" y="124"/>
                  </a:lnTo>
                  <a:lnTo>
                    <a:pt x="101" y="126"/>
                  </a:lnTo>
                  <a:lnTo>
                    <a:pt x="99" y="127"/>
                  </a:lnTo>
                  <a:lnTo>
                    <a:pt x="98" y="127"/>
                  </a:lnTo>
                  <a:lnTo>
                    <a:pt x="98" y="129"/>
                  </a:lnTo>
                  <a:lnTo>
                    <a:pt x="96" y="129"/>
                  </a:lnTo>
                  <a:lnTo>
                    <a:pt x="96" y="130"/>
                  </a:lnTo>
                  <a:lnTo>
                    <a:pt x="95" y="130"/>
                  </a:lnTo>
                  <a:lnTo>
                    <a:pt x="95" y="132"/>
                  </a:lnTo>
                  <a:lnTo>
                    <a:pt x="96" y="132"/>
                  </a:lnTo>
                  <a:lnTo>
                    <a:pt x="98" y="132"/>
                  </a:lnTo>
                  <a:lnTo>
                    <a:pt x="99" y="133"/>
                  </a:lnTo>
                  <a:lnTo>
                    <a:pt x="101" y="133"/>
                  </a:lnTo>
                  <a:lnTo>
                    <a:pt x="107" y="135"/>
                  </a:lnTo>
                  <a:lnTo>
                    <a:pt x="102" y="143"/>
                  </a:lnTo>
                  <a:lnTo>
                    <a:pt x="99" y="144"/>
                  </a:lnTo>
                  <a:lnTo>
                    <a:pt x="98" y="146"/>
                  </a:lnTo>
                  <a:lnTo>
                    <a:pt x="96" y="147"/>
                  </a:lnTo>
                  <a:lnTo>
                    <a:pt x="95" y="150"/>
                  </a:lnTo>
                  <a:lnTo>
                    <a:pt x="92" y="152"/>
                  </a:lnTo>
                  <a:lnTo>
                    <a:pt x="90" y="154"/>
                  </a:lnTo>
                  <a:lnTo>
                    <a:pt x="88" y="155"/>
                  </a:lnTo>
                  <a:lnTo>
                    <a:pt x="85" y="157"/>
                  </a:lnTo>
                  <a:lnTo>
                    <a:pt x="84" y="158"/>
                  </a:lnTo>
                  <a:lnTo>
                    <a:pt x="81" y="160"/>
                  </a:lnTo>
                  <a:lnTo>
                    <a:pt x="79" y="161"/>
                  </a:lnTo>
                  <a:lnTo>
                    <a:pt x="78" y="163"/>
                  </a:lnTo>
                  <a:lnTo>
                    <a:pt x="76" y="164"/>
                  </a:lnTo>
                  <a:lnTo>
                    <a:pt x="73" y="166"/>
                  </a:lnTo>
                  <a:lnTo>
                    <a:pt x="71" y="167"/>
                  </a:lnTo>
                  <a:lnTo>
                    <a:pt x="70" y="169"/>
                  </a:lnTo>
                  <a:lnTo>
                    <a:pt x="68" y="171"/>
                  </a:lnTo>
                  <a:lnTo>
                    <a:pt x="67" y="172"/>
                  </a:lnTo>
                  <a:lnTo>
                    <a:pt x="65" y="174"/>
                  </a:lnTo>
                  <a:lnTo>
                    <a:pt x="64" y="175"/>
                  </a:lnTo>
                  <a:lnTo>
                    <a:pt x="62" y="177"/>
                  </a:lnTo>
                  <a:lnTo>
                    <a:pt x="60" y="180"/>
                  </a:lnTo>
                  <a:lnTo>
                    <a:pt x="59" y="181"/>
                  </a:lnTo>
                  <a:lnTo>
                    <a:pt x="57" y="185"/>
                  </a:lnTo>
                  <a:lnTo>
                    <a:pt x="56" y="186"/>
                  </a:lnTo>
                  <a:lnTo>
                    <a:pt x="56" y="189"/>
                  </a:lnTo>
                  <a:lnTo>
                    <a:pt x="54" y="191"/>
                  </a:lnTo>
                  <a:lnTo>
                    <a:pt x="54" y="194"/>
                  </a:lnTo>
                  <a:lnTo>
                    <a:pt x="53" y="197"/>
                  </a:lnTo>
                  <a:lnTo>
                    <a:pt x="53" y="199"/>
                  </a:lnTo>
                  <a:lnTo>
                    <a:pt x="78" y="189"/>
                  </a:lnTo>
                  <a:lnTo>
                    <a:pt x="67" y="200"/>
                  </a:lnTo>
                  <a:lnTo>
                    <a:pt x="54" y="211"/>
                  </a:lnTo>
                  <a:lnTo>
                    <a:pt x="53" y="214"/>
                  </a:lnTo>
                  <a:lnTo>
                    <a:pt x="51" y="216"/>
                  </a:lnTo>
                  <a:lnTo>
                    <a:pt x="48" y="217"/>
                  </a:lnTo>
                  <a:lnTo>
                    <a:pt x="46" y="219"/>
                  </a:lnTo>
                  <a:lnTo>
                    <a:pt x="45" y="222"/>
                  </a:lnTo>
                  <a:lnTo>
                    <a:pt x="43" y="223"/>
                  </a:lnTo>
                  <a:lnTo>
                    <a:pt x="42" y="225"/>
                  </a:lnTo>
                  <a:lnTo>
                    <a:pt x="42" y="228"/>
                  </a:lnTo>
                  <a:lnTo>
                    <a:pt x="40" y="230"/>
                  </a:lnTo>
                  <a:lnTo>
                    <a:pt x="39" y="233"/>
                  </a:lnTo>
                  <a:lnTo>
                    <a:pt x="37" y="234"/>
                  </a:lnTo>
                  <a:lnTo>
                    <a:pt x="37" y="237"/>
                  </a:lnTo>
                  <a:lnTo>
                    <a:pt x="36" y="239"/>
                  </a:lnTo>
                  <a:close/>
                  <a:moveTo>
                    <a:pt x="194" y="93"/>
                  </a:moveTo>
                  <a:lnTo>
                    <a:pt x="194" y="93"/>
                  </a:lnTo>
                  <a:lnTo>
                    <a:pt x="194" y="91"/>
                  </a:lnTo>
                  <a:lnTo>
                    <a:pt x="196" y="91"/>
                  </a:lnTo>
                  <a:lnTo>
                    <a:pt x="196" y="90"/>
                  </a:lnTo>
                  <a:lnTo>
                    <a:pt x="197" y="88"/>
                  </a:lnTo>
                  <a:lnTo>
                    <a:pt x="197" y="87"/>
                  </a:lnTo>
                  <a:lnTo>
                    <a:pt x="199" y="87"/>
                  </a:lnTo>
                  <a:lnTo>
                    <a:pt x="199" y="85"/>
                  </a:lnTo>
                  <a:lnTo>
                    <a:pt x="200" y="85"/>
                  </a:lnTo>
                  <a:lnTo>
                    <a:pt x="199" y="84"/>
                  </a:lnTo>
                  <a:lnTo>
                    <a:pt x="197" y="84"/>
                  </a:lnTo>
                  <a:lnTo>
                    <a:pt x="197" y="82"/>
                  </a:lnTo>
                  <a:lnTo>
                    <a:pt x="196" y="82"/>
                  </a:lnTo>
                  <a:lnTo>
                    <a:pt x="194" y="80"/>
                  </a:lnTo>
                  <a:lnTo>
                    <a:pt x="193" y="79"/>
                  </a:lnTo>
                  <a:lnTo>
                    <a:pt x="191" y="79"/>
                  </a:lnTo>
                  <a:lnTo>
                    <a:pt x="191" y="77"/>
                  </a:lnTo>
                  <a:lnTo>
                    <a:pt x="190" y="77"/>
                  </a:lnTo>
                  <a:lnTo>
                    <a:pt x="190" y="76"/>
                  </a:lnTo>
                  <a:lnTo>
                    <a:pt x="188" y="76"/>
                  </a:lnTo>
                  <a:lnTo>
                    <a:pt x="186" y="74"/>
                  </a:lnTo>
                  <a:lnTo>
                    <a:pt x="185" y="74"/>
                  </a:lnTo>
                  <a:lnTo>
                    <a:pt x="185" y="73"/>
                  </a:lnTo>
                  <a:lnTo>
                    <a:pt x="183" y="73"/>
                  </a:lnTo>
                  <a:lnTo>
                    <a:pt x="135" y="35"/>
                  </a:lnTo>
                  <a:lnTo>
                    <a:pt x="134" y="37"/>
                  </a:lnTo>
                  <a:lnTo>
                    <a:pt x="134" y="39"/>
                  </a:lnTo>
                  <a:lnTo>
                    <a:pt x="132" y="39"/>
                  </a:lnTo>
                  <a:lnTo>
                    <a:pt x="132" y="40"/>
                  </a:lnTo>
                  <a:lnTo>
                    <a:pt x="130" y="40"/>
                  </a:lnTo>
                  <a:lnTo>
                    <a:pt x="130" y="42"/>
                  </a:lnTo>
                  <a:lnTo>
                    <a:pt x="129" y="42"/>
                  </a:lnTo>
                  <a:lnTo>
                    <a:pt x="129" y="43"/>
                  </a:lnTo>
                  <a:lnTo>
                    <a:pt x="127" y="43"/>
                  </a:lnTo>
                  <a:lnTo>
                    <a:pt x="127" y="45"/>
                  </a:lnTo>
                  <a:lnTo>
                    <a:pt x="194" y="93"/>
                  </a:lnTo>
                  <a:close/>
                  <a:moveTo>
                    <a:pt x="199" y="0"/>
                  </a:moveTo>
                  <a:lnTo>
                    <a:pt x="199" y="0"/>
                  </a:lnTo>
                  <a:lnTo>
                    <a:pt x="196" y="0"/>
                  </a:lnTo>
                  <a:lnTo>
                    <a:pt x="193" y="3"/>
                  </a:lnTo>
                  <a:lnTo>
                    <a:pt x="191" y="6"/>
                  </a:lnTo>
                  <a:lnTo>
                    <a:pt x="190" y="9"/>
                  </a:lnTo>
                  <a:lnTo>
                    <a:pt x="191" y="14"/>
                  </a:lnTo>
                  <a:lnTo>
                    <a:pt x="193" y="17"/>
                  </a:lnTo>
                  <a:lnTo>
                    <a:pt x="196" y="18"/>
                  </a:lnTo>
                  <a:lnTo>
                    <a:pt x="199" y="18"/>
                  </a:lnTo>
                  <a:lnTo>
                    <a:pt x="204" y="18"/>
                  </a:lnTo>
                  <a:lnTo>
                    <a:pt x="207" y="17"/>
                  </a:lnTo>
                  <a:lnTo>
                    <a:pt x="208" y="14"/>
                  </a:lnTo>
                  <a:lnTo>
                    <a:pt x="210" y="9"/>
                  </a:lnTo>
                  <a:lnTo>
                    <a:pt x="208" y="6"/>
                  </a:lnTo>
                  <a:lnTo>
                    <a:pt x="207" y="3"/>
                  </a:lnTo>
                  <a:lnTo>
                    <a:pt x="204" y="0"/>
                  </a:lnTo>
                  <a:lnTo>
                    <a:pt x="199" y="0"/>
                  </a:lnTo>
                  <a:close/>
                  <a:moveTo>
                    <a:pt x="339" y="312"/>
                  </a:moveTo>
                  <a:lnTo>
                    <a:pt x="337" y="314"/>
                  </a:lnTo>
                  <a:lnTo>
                    <a:pt x="337" y="318"/>
                  </a:lnTo>
                  <a:lnTo>
                    <a:pt x="337" y="321"/>
                  </a:lnTo>
                  <a:lnTo>
                    <a:pt x="337" y="324"/>
                  </a:lnTo>
                  <a:lnTo>
                    <a:pt x="337" y="328"/>
                  </a:lnTo>
                  <a:lnTo>
                    <a:pt x="336" y="331"/>
                  </a:lnTo>
                  <a:lnTo>
                    <a:pt x="336" y="334"/>
                  </a:lnTo>
                  <a:lnTo>
                    <a:pt x="336" y="337"/>
                  </a:lnTo>
                  <a:lnTo>
                    <a:pt x="336" y="340"/>
                  </a:lnTo>
                  <a:lnTo>
                    <a:pt x="336" y="343"/>
                  </a:lnTo>
                  <a:lnTo>
                    <a:pt x="336" y="346"/>
                  </a:lnTo>
                  <a:lnTo>
                    <a:pt x="336" y="349"/>
                  </a:lnTo>
                  <a:lnTo>
                    <a:pt x="336" y="352"/>
                  </a:lnTo>
                  <a:lnTo>
                    <a:pt x="336" y="355"/>
                  </a:lnTo>
                  <a:lnTo>
                    <a:pt x="336" y="359"/>
                  </a:lnTo>
                  <a:lnTo>
                    <a:pt x="336" y="362"/>
                  </a:lnTo>
                  <a:lnTo>
                    <a:pt x="336" y="365"/>
                  </a:lnTo>
                  <a:lnTo>
                    <a:pt x="336" y="368"/>
                  </a:lnTo>
                  <a:lnTo>
                    <a:pt x="336" y="371"/>
                  </a:lnTo>
                  <a:lnTo>
                    <a:pt x="336" y="374"/>
                  </a:lnTo>
                  <a:lnTo>
                    <a:pt x="336" y="377"/>
                  </a:lnTo>
                  <a:lnTo>
                    <a:pt x="336" y="380"/>
                  </a:lnTo>
                  <a:lnTo>
                    <a:pt x="336" y="383"/>
                  </a:lnTo>
                  <a:lnTo>
                    <a:pt x="336" y="387"/>
                  </a:lnTo>
                  <a:lnTo>
                    <a:pt x="336" y="390"/>
                  </a:lnTo>
                  <a:lnTo>
                    <a:pt x="336" y="393"/>
                  </a:lnTo>
                  <a:lnTo>
                    <a:pt x="336" y="396"/>
                  </a:lnTo>
                  <a:lnTo>
                    <a:pt x="337" y="399"/>
                  </a:lnTo>
                  <a:lnTo>
                    <a:pt x="337" y="402"/>
                  </a:lnTo>
                  <a:lnTo>
                    <a:pt x="337" y="405"/>
                  </a:lnTo>
                  <a:lnTo>
                    <a:pt x="337" y="408"/>
                  </a:lnTo>
                  <a:lnTo>
                    <a:pt x="339" y="413"/>
                  </a:lnTo>
                  <a:lnTo>
                    <a:pt x="339" y="415"/>
                  </a:lnTo>
                  <a:lnTo>
                    <a:pt x="340" y="416"/>
                  </a:lnTo>
                  <a:lnTo>
                    <a:pt x="340" y="418"/>
                  </a:lnTo>
                  <a:lnTo>
                    <a:pt x="342" y="419"/>
                  </a:lnTo>
                  <a:lnTo>
                    <a:pt x="342" y="421"/>
                  </a:lnTo>
                  <a:lnTo>
                    <a:pt x="342" y="422"/>
                  </a:lnTo>
                  <a:lnTo>
                    <a:pt x="342" y="424"/>
                  </a:lnTo>
                  <a:lnTo>
                    <a:pt x="342" y="425"/>
                  </a:lnTo>
                  <a:lnTo>
                    <a:pt x="342" y="427"/>
                  </a:lnTo>
                  <a:lnTo>
                    <a:pt x="342" y="429"/>
                  </a:lnTo>
                  <a:lnTo>
                    <a:pt x="342" y="430"/>
                  </a:lnTo>
                  <a:lnTo>
                    <a:pt x="342" y="432"/>
                  </a:lnTo>
                  <a:lnTo>
                    <a:pt x="342" y="433"/>
                  </a:lnTo>
                  <a:lnTo>
                    <a:pt x="342" y="435"/>
                  </a:lnTo>
                  <a:lnTo>
                    <a:pt x="340" y="435"/>
                  </a:lnTo>
                  <a:lnTo>
                    <a:pt x="340" y="436"/>
                  </a:lnTo>
                  <a:lnTo>
                    <a:pt x="339" y="438"/>
                  </a:lnTo>
                  <a:lnTo>
                    <a:pt x="337" y="438"/>
                  </a:lnTo>
                  <a:lnTo>
                    <a:pt x="337" y="439"/>
                  </a:lnTo>
                  <a:lnTo>
                    <a:pt x="336" y="439"/>
                  </a:lnTo>
                  <a:lnTo>
                    <a:pt x="334" y="441"/>
                  </a:lnTo>
                  <a:lnTo>
                    <a:pt x="333" y="441"/>
                  </a:lnTo>
                  <a:lnTo>
                    <a:pt x="331" y="441"/>
                  </a:lnTo>
                  <a:lnTo>
                    <a:pt x="330" y="442"/>
                  </a:lnTo>
                  <a:lnTo>
                    <a:pt x="328" y="444"/>
                  </a:lnTo>
                  <a:lnTo>
                    <a:pt x="326" y="444"/>
                  </a:lnTo>
                  <a:lnTo>
                    <a:pt x="326" y="446"/>
                  </a:lnTo>
                  <a:lnTo>
                    <a:pt x="325" y="446"/>
                  </a:lnTo>
                  <a:lnTo>
                    <a:pt x="323" y="447"/>
                  </a:lnTo>
                  <a:lnTo>
                    <a:pt x="322" y="449"/>
                  </a:lnTo>
                  <a:lnTo>
                    <a:pt x="320" y="449"/>
                  </a:lnTo>
                  <a:lnTo>
                    <a:pt x="320" y="450"/>
                  </a:lnTo>
                  <a:lnTo>
                    <a:pt x="319" y="450"/>
                  </a:lnTo>
                  <a:lnTo>
                    <a:pt x="317" y="452"/>
                  </a:lnTo>
                  <a:lnTo>
                    <a:pt x="316" y="453"/>
                  </a:lnTo>
                  <a:lnTo>
                    <a:pt x="314" y="455"/>
                  </a:lnTo>
                  <a:lnTo>
                    <a:pt x="312" y="455"/>
                  </a:lnTo>
                  <a:lnTo>
                    <a:pt x="312" y="456"/>
                  </a:lnTo>
                  <a:lnTo>
                    <a:pt x="311" y="458"/>
                  </a:lnTo>
                  <a:lnTo>
                    <a:pt x="309" y="458"/>
                  </a:lnTo>
                  <a:lnTo>
                    <a:pt x="308" y="460"/>
                  </a:lnTo>
                  <a:lnTo>
                    <a:pt x="306" y="461"/>
                  </a:lnTo>
                  <a:lnTo>
                    <a:pt x="305" y="463"/>
                  </a:lnTo>
                  <a:lnTo>
                    <a:pt x="303" y="464"/>
                  </a:lnTo>
                  <a:lnTo>
                    <a:pt x="302" y="464"/>
                  </a:lnTo>
                  <a:lnTo>
                    <a:pt x="302" y="466"/>
                  </a:lnTo>
                  <a:lnTo>
                    <a:pt x="300" y="466"/>
                  </a:lnTo>
                  <a:lnTo>
                    <a:pt x="298" y="467"/>
                  </a:lnTo>
                  <a:lnTo>
                    <a:pt x="297" y="469"/>
                  </a:lnTo>
                  <a:lnTo>
                    <a:pt x="295" y="469"/>
                  </a:lnTo>
                  <a:lnTo>
                    <a:pt x="295" y="470"/>
                  </a:lnTo>
                  <a:lnTo>
                    <a:pt x="292" y="470"/>
                  </a:lnTo>
                  <a:lnTo>
                    <a:pt x="289" y="472"/>
                  </a:lnTo>
                  <a:lnTo>
                    <a:pt x="286" y="474"/>
                  </a:lnTo>
                  <a:lnTo>
                    <a:pt x="283" y="475"/>
                  </a:lnTo>
                  <a:lnTo>
                    <a:pt x="281" y="475"/>
                  </a:lnTo>
                  <a:lnTo>
                    <a:pt x="278" y="477"/>
                  </a:lnTo>
                  <a:lnTo>
                    <a:pt x="277" y="477"/>
                  </a:lnTo>
                  <a:lnTo>
                    <a:pt x="275" y="477"/>
                  </a:lnTo>
                  <a:lnTo>
                    <a:pt x="274" y="477"/>
                  </a:lnTo>
                  <a:lnTo>
                    <a:pt x="272" y="477"/>
                  </a:lnTo>
                  <a:lnTo>
                    <a:pt x="270" y="477"/>
                  </a:lnTo>
                  <a:lnTo>
                    <a:pt x="269" y="477"/>
                  </a:lnTo>
                  <a:lnTo>
                    <a:pt x="267" y="475"/>
                  </a:lnTo>
                  <a:lnTo>
                    <a:pt x="267" y="474"/>
                  </a:lnTo>
                  <a:lnTo>
                    <a:pt x="267" y="472"/>
                  </a:lnTo>
                  <a:lnTo>
                    <a:pt x="267" y="470"/>
                  </a:lnTo>
                  <a:lnTo>
                    <a:pt x="266" y="469"/>
                  </a:lnTo>
                  <a:lnTo>
                    <a:pt x="266" y="467"/>
                  </a:lnTo>
                  <a:lnTo>
                    <a:pt x="266" y="466"/>
                  </a:lnTo>
                  <a:lnTo>
                    <a:pt x="266" y="464"/>
                  </a:lnTo>
                  <a:lnTo>
                    <a:pt x="266" y="463"/>
                  </a:lnTo>
                  <a:lnTo>
                    <a:pt x="266" y="461"/>
                  </a:lnTo>
                  <a:lnTo>
                    <a:pt x="267" y="460"/>
                  </a:lnTo>
                  <a:lnTo>
                    <a:pt x="267" y="458"/>
                  </a:lnTo>
                  <a:lnTo>
                    <a:pt x="267" y="456"/>
                  </a:lnTo>
                  <a:lnTo>
                    <a:pt x="269" y="455"/>
                  </a:lnTo>
                  <a:lnTo>
                    <a:pt x="270" y="453"/>
                  </a:lnTo>
                  <a:lnTo>
                    <a:pt x="270" y="452"/>
                  </a:lnTo>
                  <a:lnTo>
                    <a:pt x="270" y="450"/>
                  </a:lnTo>
                  <a:lnTo>
                    <a:pt x="272" y="450"/>
                  </a:lnTo>
                  <a:lnTo>
                    <a:pt x="274" y="449"/>
                  </a:lnTo>
                  <a:lnTo>
                    <a:pt x="274" y="447"/>
                  </a:lnTo>
                  <a:lnTo>
                    <a:pt x="275" y="446"/>
                  </a:lnTo>
                  <a:lnTo>
                    <a:pt x="277" y="444"/>
                  </a:lnTo>
                  <a:lnTo>
                    <a:pt x="278" y="442"/>
                  </a:lnTo>
                  <a:lnTo>
                    <a:pt x="280" y="441"/>
                  </a:lnTo>
                  <a:lnTo>
                    <a:pt x="281" y="439"/>
                  </a:lnTo>
                  <a:lnTo>
                    <a:pt x="283" y="438"/>
                  </a:lnTo>
                  <a:lnTo>
                    <a:pt x="284" y="438"/>
                  </a:lnTo>
                  <a:lnTo>
                    <a:pt x="286" y="436"/>
                  </a:lnTo>
                  <a:lnTo>
                    <a:pt x="288" y="435"/>
                  </a:lnTo>
                  <a:lnTo>
                    <a:pt x="289" y="433"/>
                  </a:lnTo>
                  <a:lnTo>
                    <a:pt x="291" y="433"/>
                  </a:lnTo>
                  <a:lnTo>
                    <a:pt x="292" y="432"/>
                  </a:lnTo>
                  <a:lnTo>
                    <a:pt x="294" y="430"/>
                  </a:lnTo>
                  <a:lnTo>
                    <a:pt x="295" y="430"/>
                  </a:lnTo>
                  <a:lnTo>
                    <a:pt x="298" y="429"/>
                  </a:lnTo>
                  <a:lnTo>
                    <a:pt x="300" y="427"/>
                  </a:lnTo>
                  <a:lnTo>
                    <a:pt x="303" y="425"/>
                  </a:lnTo>
                  <a:lnTo>
                    <a:pt x="303" y="418"/>
                  </a:lnTo>
                  <a:lnTo>
                    <a:pt x="303" y="415"/>
                  </a:lnTo>
                  <a:lnTo>
                    <a:pt x="303" y="410"/>
                  </a:lnTo>
                  <a:lnTo>
                    <a:pt x="303" y="407"/>
                  </a:lnTo>
                  <a:lnTo>
                    <a:pt x="303" y="402"/>
                  </a:lnTo>
                  <a:lnTo>
                    <a:pt x="302" y="399"/>
                  </a:lnTo>
                  <a:lnTo>
                    <a:pt x="302" y="396"/>
                  </a:lnTo>
                  <a:lnTo>
                    <a:pt x="300" y="393"/>
                  </a:lnTo>
                  <a:lnTo>
                    <a:pt x="300" y="388"/>
                  </a:lnTo>
                  <a:lnTo>
                    <a:pt x="298" y="385"/>
                  </a:lnTo>
                  <a:lnTo>
                    <a:pt x="298" y="382"/>
                  </a:lnTo>
                  <a:lnTo>
                    <a:pt x="297" y="379"/>
                  </a:lnTo>
                  <a:lnTo>
                    <a:pt x="297" y="376"/>
                  </a:lnTo>
                  <a:lnTo>
                    <a:pt x="295" y="373"/>
                  </a:lnTo>
                  <a:lnTo>
                    <a:pt x="294" y="369"/>
                  </a:lnTo>
                  <a:lnTo>
                    <a:pt x="294" y="368"/>
                  </a:lnTo>
                  <a:lnTo>
                    <a:pt x="292" y="365"/>
                  </a:lnTo>
                  <a:lnTo>
                    <a:pt x="291" y="362"/>
                  </a:lnTo>
                  <a:lnTo>
                    <a:pt x="289" y="359"/>
                  </a:lnTo>
                  <a:lnTo>
                    <a:pt x="289" y="355"/>
                  </a:lnTo>
                  <a:lnTo>
                    <a:pt x="288" y="354"/>
                  </a:lnTo>
                  <a:lnTo>
                    <a:pt x="286" y="351"/>
                  </a:lnTo>
                  <a:lnTo>
                    <a:pt x="286" y="348"/>
                  </a:lnTo>
                  <a:lnTo>
                    <a:pt x="284" y="345"/>
                  </a:lnTo>
                  <a:lnTo>
                    <a:pt x="283" y="343"/>
                  </a:lnTo>
                  <a:lnTo>
                    <a:pt x="281" y="340"/>
                  </a:lnTo>
                  <a:lnTo>
                    <a:pt x="281" y="337"/>
                  </a:lnTo>
                  <a:lnTo>
                    <a:pt x="280" y="334"/>
                  </a:lnTo>
                  <a:lnTo>
                    <a:pt x="278" y="331"/>
                  </a:lnTo>
                  <a:lnTo>
                    <a:pt x="278" y="329"/>
                  </a:lnTo>
                  <a:lnTo>
                    <a:pt x="277" y="326"/>
                  </a:lnTo>
                  <a:lnTo>
                    <a:pt x="277" y="323"/>
                  </a:lnTo>
                  <a:lnTo>
                    <a:pt x="284" y="317"/>
                  </a:lnTo>
                  <a:lnTo>
                    <a:pt x="292" y="307"/>
                  </a:lnTo>
                  <a:lnTo>
                    <a:pt x="298" y="312"/>
                  </a:lnTo>
                  <a:lnTo>
                    <a:pt x="305" y="317"/>
                  </a:lnTo>
                  <a:lnTo>
                    <a:pt x="311" y="320"/>
                  </a:lnTo>
                  <a:lnTo>
                    <a:pt x="317" y="320"/>
                  </a:lnTo>
                  <a:lnTo>
                    <a:pt x="322" y="320"/>
                  </a:lnTo>
                  <a:lnTo>
                    <a:pt x="328" y="318"/>
                  </a:lnTo>
                  <a:lnTo>
                    <a:pt x="333" y="317"/>
                  </a:lnTo>
                  <a:lnTo>
                    <a:pt x="339" y="312"/>
                  </a:lnTo>
                  <a:close/>
                  <a:moveTo>
                    <a:pt x="476" y="272"/>
                  </a:moveTo>
                  <a:lnTo>
                    <a:pt x="477" y="272"/>
                  </a:lnTo>
                  <a:lnTo>
                    <a:pt x="479" y="273"/>
                  </a:lnTo>
                  <a:lnTo>
                    <a:pt x="480" y="275"/>
                  </a:lnTo>
                  <a:lnTo>
                    <a:pt x="482" y="275"/>
                  </a:lnTo>
                  <a:lnTo>
                    <a:pt x="484" y="276"/>
                  </a:lnTo>
                  <a:lnTo>
                    <a:pt x="485" y="278"/>
                  </a:lnTo>
                  <a:lnTo>
                    <a:pt x="485" y="279"/>
                  </a:lnTo>
                  <a:lnTo>
                    <a:pt x="487" y="281"/>
                  </a:lnTo>
                  <a:lnTo>
                    <a:pt x="487" y="282"/>
                  </a:lnTo>
                  <a:lnTo>
                    <a:pt x="488" y="284"/>
                  </a:lnTo>
                  <a:lnTo>
                    <a:pt x="488" y="286"/>
                  </a:lnTo>
                  <a:lnTo>
                    <a:pt x="488" y="287"/>
                  </a:lnTo>
                  <a:lnTo>
                    <a:pt x="488" y="289"/>
                  </a:lnTo>
                  <a:lnTo>
                    <a:pt x="490" y="290"/>
                  </a:lnTo>
                  <a:lnTo>
                    <a:pt x="490" y="292"/>
                  </a:lnTo>
                  <a:lnTo>
                    <a:pt x="490" y="293"/>
                  </a:lnTo>
                  <a:lnTo>
                    <a:pt x="490" y="295"/>
                  </a:lnTo>
                  <a:lnTo>
                    <a:pt x="490" y="296"/>
                  </a:lnTo>
                  <a:lnTo>
                    <a:pt x="490" y="298"/>
                  </a:lnTo>
                  <a:lnTo>
                    <a:pt x="490" y="300"/>
                  </a:lnTo>
                  <a:lnTo>
                    <a:pt x="490" y="301"/>
                  </a:lnTo>
                  <a:lnTo>
                    <a:pt x="490" y="303"/>
                  </a:lnTo>
                  <a:lnTo>
                    <a:pt x="490" y="304"/>
                  </a:lnTo>
                  <a:lnTo>
                    <a:pt x="488" y="306"/>
                  </a:lnTo>
                  <a:lnTo>
                    <a:pt x="479" y="301"/>
                  </a:lnTo>
                  <a:lnTo>
                    <a:pt x="468" y="295"/>
                  </a:lnTo>
                  <a:lnTo>
                    <a:pt x="466" y="293"/>
                  </a:lnTo>
                  <a:lnTo>
                    <a:pt x="465" y="296"/>
                  </a:lnTo>
                  <a:lnTo>
                    <a:pt x="462" y="304"/>
                  </a:lnTo>
                  <a:lnTo>
                    <a:pt x="457" y="310"/>
                  </a:lnTo>
                  <a:lnTo>
                    <a:pt x="452" y="314"/>
                  </a:lnTo>
                  <a:lnTo>
                    <a:pt x="448" y="315"/>
                  </a:lnTo>
                  <a:lnTo>
                    <a:pt x="443" y="315"/>
                  </a:lnTo>
                  <a:lnTo>
                    <a:pt x="438" y="315"/>
                  </a:lnTo>
                  <a:lnTo>
                    <a:pt x="428" y="312"/>
                  </a:lnTo>
                  <a:lnTo>
                    <a:pt x="426" y="310"/>
                  </a:lnTo>
                  <a:lnTo>
                    <a:pt x="426" y="309"/>
                  </a:lnTo>
                  <a:lnTo>
                    <a:pt x="424" y="309"/>
                  </a:lnTo>
                  <a:lnTo>
                    <a:pt x="423" y="307"/>
                  </a:lnTo>
                  <a:lnTo>
                    <a:pt x="423" y="306"/>
                  </a:lnTo>
                  <a:lnTo>
                    <a:pt x="421" y="306"/>
                  </a:lnTo>
                  <a:lnTo>
                    <a:pt x="421" y="304"/>
                  </a:lnTo>
                  <a:lnTo>
                    <a:pt x="420" y="303"/>
                  </a:lnTo>
                  <a:lnTo>
                    <a:pt x="420" y="301"/>
                  </a:lnTo>
                  <a:lnTo>
                    <a:pt x="420" y="300"/>
                  </a:lnTo>
                  <a:lnTo>
                    <a:pt x="420" y="298"/>
                  </a:lnTo>
                  <a:lnTo>
                    <a:pt x="420" y="296"/>
                  </a:lnTo>
                  <a:lnTo>
                    <a:pt x="420" y="295"/>
                  </a:lnTo>
                  <a:lnTo>
                    <a:pt x="420" y="293"/>
                  </a:lnTo>
                  <a:lnTo>
                    <a:pt x="420" y="292"/>
                  </a:lnTo>
                  <a:lnTo>
                    <a:pt x="421" y="292"/>
                  </a:lnTo>
                  <a:lnTo>
                    <a:pt x="421" y="290"/>
                  </a:lnTo>
                  <a:lnTo>
                    <a:pt x="421" y="289"/>
                  </a:lnTo>
                  <a:lnTo>
                    <a:pt x="423" y="289"/>
                  </a:lnTo>
                  <a:lnTo>
                    <a:pt x="423" y="287"/>
                  </a:lnTo>
                  <a:lnTo>
                    <a:pt x="424" y="286"/>
                  </a:lnTo>
                  <a:lnTo>
                    <a:pt x="426" y="284"/>
                  </a:lnTo>
                  <a:lnTo>
                    <a:pt x="440" y="282"/>
                  </a:lnTo>
                  <a:lnTo>
                    <a:pt x="452" y="281"/>
                  </a:lnTo>
                  <a:lnTo>
                    <a:pt x="465" y="276"/>
                  </a:lnTo>
                  <a:lnTo>
                    <a:pt x="476" y="272"/>
                  </a:lnTo>
                  <a:close/>
                  <a:moveTo>
                    <a:pt x="488" y="309"/>
                  </a:moveTo>
                  <a:lnTo>
                    <a:pt x="488" y="312"/>
                  </a:lnTo>
                  <a:lnTo>
                    <a:pt x="490" y="315"/>
                  </a:lnTo>
                  <a:lnTo>
                    <a:pt x="490" y="318"/>
                  </a:lnTo>
                  <a:lnTo>
                    <a:pt x="490" y="321"/>
                  </a:lnTo>
                  <a:lnTo>
                    <a:pt x="490" y="324"/>
                  </a:lnTo>
                  <a:lnTo>
                    <a:pt x="491" y="328"/>
                  </a:lnTo>
                  <a:lnTo>
                    <a:pt x="491" y="331"/>
                  </a:lnTo>
                  <a:lnTo>
                    <a:pt x="491" y="334"/>
                  </a:lnTo>
                  <a:lnTo>
                    <a:pt x="491" y="337"/>
                  </a:lnTo>
                  <a:lnTo>
                    <a:pt x="493" y="340"/>
                  </a:lnTo>
                  <a:lnTo>
                    <a:pt x="493" y="343"/>
                  </a:lnTo>
                  <a:lnTo>
                    <a:pt x="493" y="346"/>
                  </a:lnTo>
                  <a:lnTo>
                    <a:pt x="493" y="348"/>
                  </a:lnTo>
                  <a:lnTo>
                    <a:pt x="493" y="351"/>
                  </a:lnTo>
                  <a:lnTo>
                    <a:pt x="494" y="354"/>
                  </a:lnTo>
                  <a:lnTo>
                    <a:pt x="494" y="357"/>
                  </a:lnTo>
                  <a:lnTo>
                    <a:pt x="494" y="360"/>
                  </a:lnTo>
                  <a:lnTo>
                    <a:pt x="494" y="363"/>
                  </a:lnTo>
                  <a:lnTo>
                    <a:pt x="494" y="366"/>
                  </a:lnTo>
                  <a:lnTo>
                    <a:pt x="494" y="369"/>
                  </a:lnTo>
                  <a:lnTo>
                    <a:pt x="496" y="373"/>
                  </a:lnTo>
                  <a:lnTo>
                    <a:pt x="496" y="376"/>
                  </a:lnTo>
                  <a:lnTo>
                    <a:pt x="496" y="379"/>
                  </a:lnTo>
                  <a:lnTo>
                    <a:pt x="496" y="382"/>
                  </a:lnTo>
                  <a:lnTo>
                    <a:pt x="496" y="385"/>
                  </a:lnTo>
                  <a:lnTo>
                    <a:pt x="496" y="388"/>
                  </a:lnTo>
                  <a:lnTo>
                    <a:pt x="496" y="391"/>
                  </a:lnTo>
                  <a:lnTo>
                    <a:pt x="498" y="393"/>
                  </a:lnTo>
                  <a:lnTo>
                    <a:pt x="498" y="396"/>
                  </a:lnTo>
                  <a:lnTo>
                    <a:pt x="498" y="399"/>
                  </a:lnTo>
                  <a:lnTo>
                    <a:pt x="498" y="402"/>
                  </a:lnTo>
                  <a:lnTo>
                    <a:pt x="498" y="405"/>
                  </a:lnTo>
                  <a:lnTo>
                    <a:pt x="498" y="407"/>
                  </a:lnTo>
                  <a:lnTo>
                    <a:pt x="498" y="408"/>
                  </a:lnTo>
                  <a:lnTo>
                    <a:pt x="498" y="410"/>
                  </a:lnTo>
                  <a:lnTo>
                    <a:pt x="499" y="411"/>
                  </a:lnTo>
                  <a:lnTo>
                    <a:pt x="501" y="413"/>
                  </a:lnTo>
                  <a:lnTo>
                    <a:pt x="502" y="415"/>
                  </a:lnTo>
                  <a:lnTo>
                    <a:pt x="504" y="416"/>
                  </a:lnTo>
                  <a:lnTo>
                    <a:pt x="505" y="418"/>
                  </a:lnTo>
                  <a:lnTo>
                    <a:pt x="507" y="419"/>
                  </a:lnTo>
                  <a:lnTo>
                    <a:pt x="508" y="419"/>
                  </a:lnTo>
                  <a:lnTo>
                    <a:pt x="510" y="421"/>
                  </a:lnTo>
                  <a:lnTo>
                    <a:pt x="512" y="422"/>
                  </a:lnTo>
                  <a:lnTo>
                    <a:pt x="513" y="424"/>
                  </a:lnTo>
                  <a:lnTo>
                    <a:pt x="516" y="425"/>
                  </a:lnTo>
                  <a:lnTo>
                    <a:pt x="518" y="427"/>
                  </a:lnTo>
                  <a:lnTo>
                    <a:pt x="519" y="429"/>
                  </a:lnTo>
                  <a:lnTo>
                    <a:pt x="522" y="430"/>
                  </a:lnTo>
                  <a:lnTo>
                    <a:pt x="524" y="432"/>
                  </a:lnTo>
                  <a:lnTo>
                    <a:pt x="526" y="433"/>
                  </a:lnTo>
                  <a:lnTo>
                    <a:pt x="529" y="435"/>
                  </a:lnTo>
                  <a:lnTo>
                    <a:pt x="530" y="436"/>
                  </a:lnTo>
                  <a:lnTo>
                    <a:pt x="532" y="438"/>
                  </a:lnTo>
                  <a:lnTo>
                    <a:pt x="535" y="439"/>
                  </a:lnTo>
                  <a:lnTo>
                    <a:pt x="536" y="441"/>
                  </a:lnTo>
                  <a:lnTo>
                    <a:pt x="538" y="442"/>
                  </a:lnTo>
                  <a:lnTo>
                    <a:pt x="540" y="444"/>
                  </a:lnTo>
                  <a:lnTo>
                    <a:pt x="541" y="446"/>
                  </a:lnTo>
                  <a:lnTo>
                    <a:pt x="543" y="447"/>
                  </a:lnTo>
                  <a:lnTo>
                    <a:pt x="544" y="449"/>
                  </a:lnTo>
                  <a:lnTo>
                    <a:pt x="546" y="450"/>
                  </a:lnTo>
                  <a:lnTo>
                    <a:pt x="547" y="450"/>
                  </a:lnTo>
                  <a:lnTo>
                    <a:pt x="547" y="452"/>
                  </a:lnTo>
                  <a:lnTo>
                    <a:pt x="547" y="453"/>
                  </a:lnTo>
                  <a:lnTo>
                    <a:pt x="549" y="455"/>
                  </a:lnTo>
                  <a:lnTo>
                    <a:pt x="549" y="456"/>
                  </a:lnTo>
                  <a:lnTo>
                    <a:pt x="549" y="458"/>
                  </a:lnTo>
                  <a:lnTo>
                    <a:pt x="549" y="460"/>
                  </a:lnTo>
                  <a:lnTo>
                    <a:pt x="549" y="461"/>
                  </a:lnTo>
                  <a:lnTo>
                    <a:pt x="549" y="463"/>
                  </a:lnTo>
                  <a:lnTo>
                    <a:pt x="547" y="463"/>
                  </a:lnTo>
                  <a:lnTo>
                    <a:pt x="547" y="464"/>
                  </a:lnTo>
                  <a:lnTo>
                    <a:pt x="546" y="464"/>
                  </a:lnTo>
                  <a:lnTo>
                    <a:pt x="544" y="464"/>
                  </a:lnTo>
                  <a:lnTo>
                    <a:pt x="543" y="464"/>
                  </a:lnTo>
                  <a:lnTo>
                    <a:pt x="541" y="466"/>
                  </a:lnTo>
                  <a:lnTo>
                    <a:pt x="540" y="466"/>
                  </a:lnTo>
                  <a:lnTo>
                    <a:pt x="538" y="466"/>
                  </a:lnTo>
                  <a:lnTo>
                    <a:pt x="536" y="466"/>
                  </a:lnTo>
                  <a:lnTo>
                    <a:pt x="535" y="466"/>
                  </a:lnTo>
                  <a:lnTo>
                    <a:pt x="533" y="466"/>
                  </a:lnTo>
                  <a:lnTo>
                    <a:pt x="530" y="464"/>
                  </a:lnTo>
                  <a:lnTo>
                    <a:pt x="529" y="464"/>
                  </a:lnTo>
                  <a:lnTo>
                    <a:pt x="527" y="464"/>
                  </a:lnTo>
                  <a:lnTo>
                    <a:pt x="526" y="464"/>
                  </a:lnTo>
                  <a:lnTo>
                    <a:pt x="526" y="463"/>
                  </a:lnTo>
                  <a:lnTo>
                    <a:pt x="524" y="463"/>
                  </a:lnTo>
                  <a:lnTo>
                    <a:pt x="522" y="463"/>
                  </a:lnTo>
                  <a:lnTo>
                    <a:pt x="521" y="463"/>
                  </a:lnTo>
                  <a:lnTo>
                    <a:pt x="521" y="461"/>
                  </a:lnTo>
                  <a:lnTo>
                    <a:pt x="519" y="461"/>
                  </a:lnTo>
                  <a:lnTo>
                    <a:pt x="518" y="461"/>
                  </a:lnTo>
                  <a:lnTo>
                    <a:pt x="516" y="460"/>
                  </a:lnTo>
                  <a:lnTo>
                    <a:pt x="515" y="460"/>
                  </a:lnTo>
                  <a:lnTo>
                    <a:pt x="513" y="458"/>
                  </a:lnTo>
                  <a:lnTo>
                    <a:pt x="512" y="458"/>
                  </a:lnTo>
                  <a:lnTo>
                    <a:pt x="510" y="456"/>
                  </a:lnTo>
                  <a:lnTo>
                    <a:pt x="508" y="456"/>
                  </a:lnTo>
                  <a:lnTo>
                    <a:pt x="507" y="455"/>
                  </a:lnTo>
                  <a:lnTo>
                    <a:pt x="505" y="453"/>
                  </a:lnTo>
                  <a:lnTo>
                    <a:pt x="504" y="452"/>
                  </a:lnTo>
                  <a:lnTo>
                    <a:pt x="502" y="452"/>
                  </a:lnTo>
                  <a:lnTo>
                    <a:pt x="502" y="450"/>
                  </a:lnTo>
                  <a:lnTo>
                    <a:pt x="501" y="450"/>
                  </a:lnTo>
                  <a:lnTo>
                    <a:pt x="501" y="449"/>
                  </a:lnTo>
                  <a:lnTo>
                    <a:pt x="499" y="449"/>
                  </a:lnTo>
                  <a:lnTo>
                    <a:pt x="498" y="447"/>
                  </a:lnTo>
                  <a:lnTo>
                    <a:pt x="496" y="446"/>
                  </a:lnTo>
                  <a:lnTo>
                    <a:pt x="493" y="444"/>
                  </a:lnTo>
                  <a:lnTo>
                    <a:pt x="490" y="444"/>
                  </a:lnTo>
                  <a:lnTo>
                    <a:pt x="488" y="444"/>
                  </a:lnTo>
                  <a:lnTo>
                    <a:pt x="487" y="444"/>
                  </a:lnTo>
                  <a:lnTo>
                    <a:pt x="484" y="444"/>
                  </a:lnTo>
                  <a:lnTo>
                    <a:pt x="482" y="444"/>
                  </a:lnTo>
                  <a:lnTo>
                    <a:pt x="480" y="442"/>
                  </a:lnTo>
                  <a:lnTo>
                    <a:pt x="479" y="442"/>
                  </a:lnTo>
                  <a:lnTo>
                    <a:pt x="477" y="442"/>
                  </a:lnTo>
                  <a:lnTo>
                    <a:pt x="476" y="441"/>
                  </a:lnTo>
                  <a:lnTo>
                    <a:pt x="474" y="441"/>
                  </a:lnTo>
                  <a:lnTo>
                    <a:pt x="473" y="439"/>
                  </a:lnTo>
                  <a:lnTo>
                    <a:pt x="471" y="438"/>
                  </a:lnTo>
                  <a:lnTo>
                    <a:pt x="470" y="438"/>
                  </a:lnTo>
                  <a:lnTo>
                    <a:pt x="470" y="436"/>
                  </a:lnTo>
                  <a:lnTo>
                    <a:pt x="470" y="435"/>
                  </a:lnTo>
                  <a:lnTo>
                    <a:pt x="470" y="433"/>
                  </a:lnTo>
                  <a:lnTo>
                    <a:pt x="468" y="433"/>
                  </a:lnTo>
                  <a:lnTo>
                    <a:pt x="468" y="432"/>
                  </a:lnTo>
                  <a:lnTo>
                    <a:pt x="468" y="430"/>
                  </a:lnTo>
                  <a:lnTo>
                    <a:pt x="470" y="430"/>
                  </a:lnTo>
                  <a:lnTo>
                    <a:pt x="470" y="429"/>
                  </a:lnTo>
                  <a:lnTo>
                    <a:pt x="470" y="427"/>
                  </a:lnTo>
                  <a:lnTo>
                    <a:pt x="470" y="425"/>
                  </a:lnTo>
                  <a:lnTo>
                    <a:pt x="471" y="422"/>
                  </a:lnTo>
                  <a:lnTo>
                    <a:pt x="471" y="418"/>
                  </a:lnTo>
                  <a:lnTo>
                    <a:pt x="471" y="413"/>
                  </a:lnTo>
                  <a:lnTo>
                    <a:pt x="471" y="408"/>
                  </a:lnTo>
                  <a:lnTo>
                    <a:pt x="470" y="404"/>
                  </a:lnTo>
                  <a:lnTo>
                    <a:pt x="470" y="399"/>
                  </a:lnTo>
                  <a:lnTo>
                    <a:pt x="468" y="396"/>
                  </a:lnTo>
                  <a:lnTo>
                    <a:pt x="466" y="391"/>
                  </a:lnTo>
                  <a:lnTo>
                    <a:pt x="466" y="388"/>
                  </a:lnTo>
                  <a:lnTo>
                    <a:pt x="465" y="385"/>
                  </a:lnTo>
                  <a:lnTo>
                    <a:pt x="463" y="380"/>
                  </a:lnTo>
                  <a:lnTo>
                    <a:pt x="462" y="377"/>
                  </a:lnTo>
                  <a:lnTo>
                    <a:pt x="460" y="374"/>
                  </a:lnTo>
                  <a:lnTo>
                    <a:pt x="459" y="371"/>
                  </a:lnTo>
                  <a:lnTo>
                    <a:pt x="456" y="368"/>
                  </a:lnTo>
                  <a:lnTo>
                    <a:pt x="454" y="365"/>
                  </a:lnTo>
                  <a:lnTo>
                    <a:pt x="452" y="362"/>
                  </a:lnTo>
                  <a:lnTo>
                    <a:pt x="451" y="360"/>
                  </a:lnTo>
                  <a:lnTo>
                    <a:pt x="449" y="357"/>
                  </a:lnTo>
                  <a:lnTo>
                    <a:pt x="448" y="354"/>
                  </a:lnTo>
                  <a:lnTo>
                    <a:pt x="446" y="351"/>
                  </a:lnTo>
                  <a:lnTo>
                    <a:pt x="445" y="349"/>
                  </a:lnTo>
                  <a:lnTo>
                    <a:pt x="443" y="346"/>
                  </a:lnTo>
                  <a:lnTo>
                    <a:pt x="442" y="343"/>
                  </a:lnTo>
                  <a:lnTo>
                    <a:pt x="440" y="340"/>
                  </a:lnTo>
                  <a:lnTo>
                    <a:pt x="438" y="338"/>
                  </a:lnTo>
                  <a:lnTo>
                    <a:pt x="437" y="335"/>
                  </a:lnTo>
                  <a:lnTo>
                    <a:pt x="437" y="332"/>
                  </a:lnTo>
                  <a:lnTo>
                    <a:pt x="435" y="329"/>
                  </a:lnTo>
                  <a:lnTo>
                    <a:pt x="435" y="328"/>
                  </a:lnTo>
                  <a:lnTo>
                    <a:pt x="434" y="324"/>
                  </a:lnTo>
                  <a:lnTo>
                    <a:pt x="434" y="321"/>
                  </a:lnTo>
                  <a:lnTo>
                    <a:pt x="434" y="318"/>
                  </a:lnTo>
                  <a:lnTo>
                    <a:pt x="442" y="320"/>
                  </a:lnTo>
                  <a:lnTo>
                    <a:pt x="449" y="320"/>
                  </a:lnTo>
                  <a:lnTo>
                    <a:pt x="454" y="317"/>
                  </a:lnTo>
                  <a:lnTo>
                    <a:pt x="460" y="314"/>
                  </a:lnTo>
                  <a:lnTo>
                    <a:pt x="465" y="307"/>
                  </a:lnTo>
                  <a:lnTo>
                    <a:pt x="468" y="300"/>
                  </a:lnTo>
                  <a:lnTo>
                    <a:pt x="477" y="306"/>
                  </a:lnTo>
                  <a:lnTo>
                    <a:pt x="488" y="309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" name="Freeform 26"/>
            <p:cNvSpPr>
              <a:spLocks noEditPoints="1"/>
            </p:cNvSpPr>
            <p:nvPr/>
          </p:nvSpPr>
          <p:spPr bwMode="auto">
            <a:xfrm>
              <a:off x="2474" y="1168"/>
              <a:ext cx="159" cy="310"/>
            </a:xfrm>
            <a:custGeom>
              <a:avLst/>
              <a:gdLst>
                <a:gd name="T0" fmla="*/ 0 w 319"/>
                <a:gd name="T1" fmla="*/ 1 h 620"/>
                <a:gd name="T2" fmla="*/ 0 w 319"/>
                <a:gd name="T3" fmla="*/ 1 h 620"/>
                <a:gd name="T4" fmla="*/ 0 w 319"/>
                <a:gd name="T5" fmla="*/ 1 h 620"/>
                <a:gd name="T6" fmla="*/ 0 w 319"/>
                <a:gd name="T7" fmla="*/ 1 h 620"/>
                <a:gd name="T8" fmla="*/ 0 w 319"/>
                <a:gd name="T9" fmla="*/ 1 h 620"/>
                <a:gd name="T10" fmla="*/ 0 w 319"/>
                <a:gd name="T11" fmla="*/ 1 h 620"/>
                <a:gd name="T12" fmla="*/ 0 w 319"/>
                <a:gd name="T13" fmla="*/ 1 h 620"/>
                <a:gd name="T14" fmla="*/ 0 w 319"/>
                <a:gd name="T15" fmla="*/ 1 h 620"/>
                <a:gd name="T16" fmla="*/ 0 w 319"/>
                <a:gd name="T17" fmla="*/ 1 h 620"/>
                <a:gd name="T18" fmla="*/ 0 w 319"/>
                <a:gd name="T19" fmla="*/ 1 h 620"/>
                <a:gd name="T20" fmla="*/ 0 w 319"/>
                <a:gd name="T21" fmla="*/ 1 h 620"/>
                <a:gd name="T22" fmla="*/ 0 w 319"/>
                <a:gd name="T23" fmla="*/ 1 h 620"/>
                <a:gd name="T24" fmla="*/ 0 w 319"/>
                <a:gd name="T25" fmla="*/ 1 h 620"/>
                <a:gd name="T26" fmla="*/ 0 w 319"/>
                <a:gd name="T27" fmla="*/ 1 h 620"/>
                <a:gd name="T28" fmla="*/ 0 w 319"/>
                <a:gd name="T29" fmla="*/ 1 h 620"/>
                <a:gd name="T30" fmla="*/ 0 w 319"/>
                <a:gd name="T31" fmla="*/ 1 h 620"/>
                <a:gd name="T32" fmla="*/ 0 w 319"/>
                <a:gd name="T33" fmla="*/ 1 h 620"/>
                <a:gd name="T34" fmla="*/ 0 w 319"/>
                <a:gd name="T35" fmla="*/ 1 h 620"/>
                <a:gd name="T36" fmla="*/ 0 w 319"/>
                <a:gd name="T37" fmla="*/ 1 h 620"/>
                <a:gd name="T38" fmla="*/ 0 w 319"/>
                <a:gd name="T39" fmla="*/ 1 h 620"/>
                <a:gd name="T40" fmla="*/ 0 w 319"/>
                <a:gd name="T41" fmla="*/ 1 h 620"/>
                <a:gd name="T42" fmla="*/ 0 w 319"/>
                <a:gd name="T43" fmla="*/ 1 h 620"/>
                <a:gd name="T44" fmla="*/ 0 w 319"/>
                <a:gd name="T45" fmla="*/ 1 h 620"/>
                <a:gd name="T46" fmla="*/ 0 w 319"/>
                <a:gd name="T47" fmla="*/ 1 h 620"/>
                <a:gd name="T48" fmla="*/ 0 w 319"/>
                <a:gd name="T49" fmla="*/ 1 h 620"/>
                <a:gd name="T50" fmla="*/ 0 w 319"/>
                <a:gd name="T51" fmla="*/ 1 h 620"/>
                <a:gd name="T52" fmla="*/ 0 w 319"/>
                <a:gd name="T53" fmla="*/ 1 h 620"/>
                <a:gd name="T54" fmla="*/ 0 w 319"/>
                <a:gd name="T55" fmla="*/ 1 h 620"/>
                <a:gd name="T56" fmla="*/ 0 w 319"/>
                <a:gd name="T57" fmla="*/ 1 h 620"/>
                <a:gd name="T58" fmla="*/ 0 w 319"/>
                <a:gd name="T59" fmla="*/ 1 h 620"/>
                <a:gd name="T60" fmla="*/ 0 w 319"/>
                <a:gd name="T61" fmla="*/ 1 h 620"/>
                <a:gd name="T62" fmla="*/ 0 w 319"/>
                <a:gd name="T63" fmla="*/ 1 h 620"/>
                <a:gd name="T64" fmla="*/ 0 w 319"/>
                <a:gd name="T65" fmla="*/ 1 h 620"/>
                <a:gd name="T66" fmla="*/ 0 w 319"/>
                <a:gd name="T67" fmla="*/ 1 h 620"/>
                <a:gd name="T68" fmla="*/ 0 w 319"/>
                <a:gd name="T69" fmla="*/ 1 h 620"/>
                <a:gd name="T70" fmla="*/ 0 w 319"/>
                <a:gd name="T71" fmla="*/ 1 h 620"/>
                <a:gd name="T72" fmla="*/ 0 w 319"/>
                <a:gd name="T73" fmla="*/ 1 h 620"/>
                <a:gd name="T74" fmla="*/ 0 w 319"/>
                <a:gd name="T75" fmla="*/ 1 h 620"/>
                <a:gd name="T76" fmla="*/ 0 w 319"/>
                <a:gd name="T77" fmla="*/ 1 h 620"/>
                <a:gd name="T78" fmla="*/ 0 w 319"/>
                <a:gd name="T79" fmla="*/ 1 h 620"/>
                <a:gd name="T80" fmla="*/ 0 w 319"/>
                <a:gd name="T81" fmla="*/ 1 h 620"/>
                <a:gd name="T82" fmla="*/ 0 w 319"/>
                <a:gd name="T83" fmla="*/ 1 h 620"/>
                <a:gd name="T84" fmla="*/ 0 w 319"/>
                <a:gd name="T85" fmla="*/ 1 h 620"/>
                <a:gd name="T86" fmla="*/ 0 w 319"/>
                <a:gd name="T87" fmla="*/ 1 h 620"/>
                <a:gd name="T88" fmla="*/ 0 w 319"/>
                <a:gd name="T89" fmla="*/ 1 h 620"/>
                <a:gd name="T90" fmla="*/ 0 w 319"/>
                <a:gd name="T91" fmla="*/ 1 h 620"/>
                <a:gd name="T92" fmla="*/ 0 w 319"/>
                <a:gd name="T93" fmla="*/ 1 h 620"/>
                <a:gd name="T94" fmla="*/ 0 w 319"/>
                <a:gd name="T95" fmla="*/ 1 h 620"/>
                <a:gd name="T96" fmla="*/ 0 w 319"/>
                <a:gd name="T97" fmla="*/ 1 h 620"/>
                <a:gd name="T98" fmla="*/ 0 w 319"/>
                <a:gd name="T99" fmla="*/ 1 h 620"/>
                <a:gd name="T100" fmla="*/ 0 w 319"/>
                <a:gd name="T101" fmla="*/ 1 h 620"/>
                <a:gd name="T102" fmla="*/ 0 w 319"/>
                <a:gd name="T103" fmla="*/ 1 h 620"/>
                <a:gd name="T104" fmla="*/ 0 w 319"/>
                <a:gd name="T105" fmla="*/ 1 h 620"/>
                <a:gd name="T106" fmla="*/ 0 w 319"/>
                <a:gd name="T107" fmla="*/ 1 h 620"/>
                <a:gd name="T108" fmla="*/ 0 w 319"/>
                <a:gd name="T109" fmla="*/ 1 h 620"/>
                <a:gd name="T110" fmla="*/ 0 w 319"/>
                <a:gd name="T111" fmla="*/ 1 h 620"/>
                <a:gd name="T112" fmla="*/ 0 w 319"/>
                <a:gd name="T113" fmla="*/ 1 h 620"/>
                <a:gd name="T114" fmla="*/ 0 w 319"/>
                <a:gd name="T115" fmla="*/ 1 h 620"/>
                <a:gd name="T116" fmla="*/ 0 w 319"/>
                <a:gd name="T117" fmla="*/ 1 h 620"/>
                <a:gd name="T118" fmla="*/ 0 w 319"/>
                <a:gd name="T119" fmla="*/ 1 h 620"/>
                <a:gd name="T120" fmla="*/ 0 w 319"/>
                <a:gd name="T121" fmla="*/ 1 h 620"/>
                <a:gd name="T122" fmla="*/ 0 w 319"/>
                <a:gd name="T123" fmla="*/ 1 h 62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19"/>
                <a:gd name="T187" fmla="*/ 0 h 620"/>
                <a:gd name="T188" fmla="*/ 319 w 319"/>
                <a:gd name="T189" fmla="*/ 620 h 620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19" h="620">
                  <a:moveTo>
                    <a:pt x="298" y="519"/>
                  </a:moveTo>
                  <a:lnTo>
                    <a:pt x="298" y="521"/>
                  </a:lnTo>
                  <a:lnTo>
                    <a:pt x="300" y="524"/>
                  </a:lnTo>
                  <a:lnTo>
                    <a:pt x="300" y="525"/>
                  </a:lnTo>
                  <a:lnTo>
                    <a:pt x="300" y="528"/>
                  </a:lnTo>
                  <a:lnTo>
                    <a:pt x="302" y="531"/>
                  </a:lnTo>
                  <a:lnTo>
                    <a:pt x="302" y="535"/>
                  </a:lnTo>
                  <a:lnTo>
                    <a:pt x="303" y="536"/>
                  </a:lnTo>
                  <a:lnTo>
                    <a:pt x="303" y="539"/>
                  </a:lnTo>
                  <a:lnTo>
                    <a:pt x="303" y="542"/>
                  </a:lnTo>
                  <a:lnTo>
                    <a:pt x="305" y="545"/>
                  </a:lnTo>
                  <a:lnTo>
                    <a:pt x="305" y="549"/>
                  </a:lnTo>
                  <a:lnTo>
                    <a:pt x="305" y="550"/>
                  </a:lnTo>
                  <a:lnTo>
                    <a:pt x="306" y="553"/>
                  </a:lnTo>
                  <a:lnTo>
                    <a:pt x="306" y="556"/>
                  </a:lnTo>
                  <a:lnTo>
                    <a:pt x="306" y="559"/>
                  </a:lnTo>
                  <a:lnTo>
                    <a:pt x="308" y="561"/>
                  </a:lnTo>
                  <a:lnTo>
                    <a:pt x="308" y="564"/>
                  </a:lnTo>
                  <a:lnTo>
                    <a:pt x="309" y="567"/>
                  </a:lnTo>
                  <a:lnTo>
                    <a:pt x="309" y="569"/>
                  </a:lnTo>
                  <a:lnTo>
                    <a:pt x="309" y="572"/>
                  </a:lnTo>
                  <a:lnTo>
                    <a:pt x="311" y="575"/>
                  </a:lnTo>
                  <a:lnTo>
                    <a:pt x="311" y="578"/>
                  </a:lnTo>
                  <a:lnTo>
                    <a:pt x="312" y="580"/>
                  </a:lnTo>
                  <a:lnTo>
                    <a:pt x="312" y="583"/>
                  </a:lnTo>
                  <a:lnTo>
                    <a:pt x="314" y="586"/>
                  </a:lnTo>
                  <a:lnTo>
                    <a:pt x="314" y="587"/>
                  </a:lnTo>
                  <a:lnTo>
                    <a:pt x="316" y="590"/>
                  </a:lnTo>
                  <a:lnTo>
                    <a:pt x="316" y="592"/>
                  </a:lnTo>
                  <a:lnTo>
                    <a:pt x="316" y="595"/>
                  </a:lnTo>
                  <a:lnTo>
                    <a:pt x="317" y="598"/>
                  </a:lnTo>
                  <a:lnTo>
                    <a:pt x="317" y="600"/>
                  </a:lnTo>
                  <a:lnTo>
                    <a:pt x="319" y="603"/>
                  </a:lnTo>
                  <a:lnTo>
                    <a:pt x="319" y="604"/>
                  </a:lnTo>
                  <a:lnTo>
                    <a:pt x="309" y="609"/>
                  </a:lnTo>
                  <a:lnTo>
                    <a:pt x="298" y="612"/>
                  </a:lnTo>
                  <a:lnTo>
                    <a:pt x="288" y="615"/>
                  </a:lnTo>
                  <a:lnTo>
                    <a:pt x="275" y="615"/>
                  </a:lnTo>
                  <a:lnTo>
                    <a:pt x="274" y="612"/>
                  </a:lnTo>
                  <a:lnTo>
                    <a:pt x="272" y="612"/>
                  </a:lnTo>
                  <a:lnTo>
                    <a:pt x="272" y="611"/>
                  </a:lnTo>
                  <a:lnTo>
                    <a:pt x="270" y="609"/>
                  </a:lnTo>
                  <a:lnTo>
                    <a:pt x="270" y="608"/>
                  </a:lnTo>
                  <a:lnTo>
                    <a:pt x="270" y="606"/>
                  </a:lnTo>
                  <a:lnTo>
                    <a:pt x="270" y="604"/>
                  </a:lnTo>
                  <a:lnTo>
                    <a:pt x="267" y="601"/>
                  </a:lnTo>
                  <a:lnTo>
                    <a:pt x="266" y="598"/>
                  </a:lnTo>
                  <a:lnTo>
                    <a:pt x="264" y="597"/>
                  </a:lnTo>
                  <a:lnTo>
                    <a:pt x="263" y="594"/>
                  </a:lnTo>
                  <a:lnTo>
                    <a:pt x="261" y="592"/>
                  </a:lnTo>
                  <a:lnTo>
                    <a:pt x="260" y="589"/>
                  </a:lnTo>
                  <a:lnTo>
                    <a:pt x="258" y="587"/>
                  </a:lnTo>
                  <a:lnTo>
                    <a:pt x="256" y="584"/>
                  </a:lnTo>
                  <a:lnTo>
                    <a:pt x="255" y="583"/>
                  </a:lnTo>
                  <a:lnTo>
                    <a:pt x="253" y="580"/>
                  </a:lnTo>
                  <a:lnTo>
                    <a:pt x="252" y="578"/>
                  </a:lnTo>
                  <a:lnTo>
                    <a:pt x="250" y="575"/>
                  </a:lnTo>
                  <a:lnTo>
                    <a:pt x="249" y="572"/>
                  </a:lnTo>
                  <a:lnTo>
                    <a:pt x="247" y="570"/>
                  </a:lnTo>
                  <a:lnTo>
                    <a:pt x="247" y="567"/>
                  </a:lnTo>
                  <a:lnTo>
                    <a:pt x="246" y="566"/>
                  </a:lnTo>
                  <a:lnTo>
                    <a:pt x="244" y="563"/>
                  </a:lnTo>
                  <a:lnTo>
                    <a:pt x="242" y="561"/>
                  </a:lnTo>
                  <a:lnTo>
                    <a:pt x="241" y="558"/>
                  </a:lnTo>
                  <a:lnTo>
                    <a:pt x="239" y="556"/>
                  </a:lnTo>
                  <a:lnTo>
                    <a:pt x="239" y="553"/>
                  </a:lnTo>
                  <a:lnTo>
                    <a:pt x="238" y="550"/>
                  </a:lnTo>
                  <a:lnTo>
                    <a:pt x="236" y="549"/>
                  </a:lnTo>
                  <a:lnTo>
                    <a:pt x="235" y="545"/>
                  </a:lnTo>
                  <a:lnTo>
                    <a:pt x="235" y="544"/>
                  </a:lnTo>
                  <a:lnTo>
                    <a:pt x="233" y="541"/>
                  </a:lnTo>
                  <a:lnTo>
                    <a:pt x="232" y="538"/>
                  </a:lnTo>
                  <a:lnTo>
                    <a:pt x="230" y="536"/>
                  </a:lnTo>
                  <a:lnTo>
                    <a:pt x="228" y="533"/>
                  </a:lnTo>
                  <a:lnTo>
                    <a:pt x="228" y="531"/>
                  </a:lnTo>
                  <a:lnTo>
                    <a:pt x="227" y="528"/>
                  </a:lnTo>
                  <a:lnTo>
                    <a:pt x="246" y="527"/>
                  </a:lnTo>
                  <a:lnTo>
                    <a:pt x="274" y="524"/>
                  </a:lnTo>
                  <a:lnTo>
                    <a:pt x="298" y="519"/>
                  </a:lnTo>
                  <a:close/>
                  <a:moveTo>
                    <a:pt x="239" y="20"/>
                  </a:moveTo>
                  <a:lnTo>
                    <a:pt x="239" y="20"/>
                  </a:lnTo>
                  <a:lnTo>
                    <a:pt x="233" y="39"/>
                  </a:lnTo>
                  <a:lnTo>
                    <a:pt x="233" y="40"/>
                  </a:lnTo>
                  <a:lnTo>
                    <a:pt x="232" y="42"/>
                  </a:lnTo>
                  <a:lnTo>
                    <a:pt x="232" y="44"/>
                  </a:lnTo>
                  <a:lnTo>
                    <a:pt x="232" y="45"/>
                  </a:lnTo>
                  <a:lnTo>
                    <a:pt x="230" y="45"/>
                  </a:lnTo>
                  <a:lnTo>
                    <a:pt x="230" y="47"/>
                  </a:lnTo>
                  <a:lnTo>
                    <a:pt x="228" y="48"/>
                  </a:lnTo>
                  <a:lnTo>
                    <a:pt x="228" y="50"/>
                  </a:lnTo>
                  <a:lnTo>
                    <a:pt x="227" y="51"/>
                  </a:lnTo>
                  <a:lnTo>
                    <a:pt x="227" y="53"/>
                  </a:lnTo>
                  <a:lnTo>
                    <a:pt x="222" y="59"/>
                  </a:lnTo>
                  <a:lnTo>
                    <a:pt x="218" y="65"/>
                  </a:lnTo>
                  <a:lnTo>
                    <a:pt x="211" y="72"/>
                  </a:lnTo>
                  <a:lnTo>
                    <a:pt x="205" y="75"/>
                  </a:lnTo>
                  <a:lnTo>
                    <a:pt x="199" y="76"/>
                  </a:lnTo>
                  <a:lnTo>
                    <a:pt x="194" y="76"/>
                  </a:lnTo>
                  <a:lnTo>
                    <a:pt x="188" y="75"/>
                  </a:lnTo>
                  <a:lnTo>
                    <a:pt x="182" y="70"/>
                  </a:lnTo>
                  <a:lnTo>
                    <a:pt x="171" y="58"/>
                  </a:lnTo>
                  <a:lnTo>
                    <a:pt x="162" y="45"/>
                  </a:lnTo>
                  <a:lnTo>
                    <a:pt x="160" y="42"/>
                  </a:lnTo>
                  <a:lnTo>
                    <a:pt x="158" y="30"/>
                  </a:lnTo>
                  <a:lnTo>
                    <a:pt x="160" y="27"/>
                  </a:lnTo>
                  <a:lnTo>
                    <a:pt x="160" y="23"/>
                  </a:lnTo>
                  <a:lnTo>
                    <a:pt x="163" y="22"/>
                  </a:lnTo>
                  <a:lnTo>
                    <a:pt x="165" y="22"/>
                  </a:lnTo>
                  <a:lnTo>
                    <a:pt x="171" y="20"/>
                  </a:lnTo>
                  <a:lnTo>
                    <a:pt x="172" y="20"/>
                  </a:lnTo>
                  <a:lnTo>
                    <a:pt x="177" y="9"/>
                  </a:lnTo>
                  <a:lnTo>
                    <a:pt x="179" y="0"/>
                  </a:lnTo>
                  <a:lnTo>
                    <a:pt x="196" y="0"/>
                  </a:lnTo>
                  <a:lnTo>
                    <a:pt x="211" y="3"/>
                  </a:lnTo>
                  <a:lnTo>
                    <a:pt x="219" y="6"/>
                  </a:lnTo>
                  <a:lnTo>
                    <a:pt x="227" y="9"/>
                  </a:lnTo>
                  <a:lnTo>
                    <a:pt x="233" y="14"/>
                  </a:lnTo>
                  <a:lnTo>
                    <a:pt x="239" y="20"/>
                  </a:lnTo>
                  <a:close/>
                  <a:moveTo>
                    <a:pt x="193" y="53"/>
                  </a:moveTo>
                  <a:lnTo>
                    <a:pt x="193" y="53"/>
                  </a:lnTo>
                  <a:lnTo>
                    <a:pt x="197" y="58"/>
                  </a:lnTo>
                  <a:lnTo>
                    <a:pt x="204" y="59"/>
                  </a:lnTo>
                  <a:lnTo>
                    <a:pt x="208" y="61"/>
                  </a:lnTo>
                  <a:lnTo>
                    <a:pt x="214" y="61"/>
                  </a:lnTo>
                  <a:lnTo>
                    <a:pt x="211" y="58"/>
                  </a:lnTo>
                  <a:lnTo>
                    <a:pt x="207" y="58"/>
                  </a:lnTo>
                  <a:lnTo>
                    <a:pt x="200" y="56"/>
                  </a:lnTo>
                  <a:lnTo>
                    <a:pt x="193" y="53"/>
                  </a:lnTo>
                  <a:close/>
                  <a:moveTo>
                    <a:pt x="213" y="14"/>
                  </a:moveTo>
                  <a:lnTo>
                    <a:pt x="213" y="14"/>
                  </a:lnTo>
                  <a:lnTo>
                    <a:pt x="211" y="13"/>
                  </a:lnTo>
                  <a:lnTo>
                    <a:pt x="210" y="11"/>
                  </a:lnTo>
                  <a:lnTo>
                    <a:pt x="204" y="9"/>
                  </a:lnTo>
                  <a:lnTo>
                    <a:pt x="186" y="9"/>
                  </a:lnTo>
                  <a:lnTo>
                    <a:pt x="200" y="11"/>
                  </a:lnTo>
                  <a:lnTo>
                    <a:pt x="208" y="13"/>
                  </a:lnTo>
                  <a:lnTo>
                    <a:pt x="213" y="14"/>
                  </a:lnTo>
                  <a:close/>
                  <a:moveTo>
                    <a:pt x="208" y="22"/>
                  </a:moveTo>
                  <a:lnTo>
                    <a:pt x="208" y="22"/>
                  </a:lnTo>
                  <a:lnTo>
                    <a:pt x="207" y="19"/>
                  </a:lnTo>
                  <a:lnTo>
                    <a:pt x="204" y="16"/>
                  </a:lnTo>
                  <a:lnTo>
                    <a:pt x="200" y="17"/>
                  </a:lnTo>
                  <a:lnTo>
                    <a:pt x="196" y="19"/>
                  </a:lnTo>
                  <a:lnTo>
                    <a:pt x="199" y="22"/>
                  </a:lnTo>
                  <a:lnTo>
                    <a:pt x="200" y="23"/>
                  </a:lnTo>
                  <a:lnTo>
                    <a:pt x="204" y="23"/>
                  </a:lnTo>
                  <a:lnTo>
                    <a:pt x="208" y="22"/>
                  </a:lnTo>
                  <a:close/>
                  <a:moveTo>
                    <a:pt x="233" y="30"/>
                  </a:moveTo>
                  <a:lnTo>
                    <a:pt x="233" y="30"/>
                  </a:lnTo>
                  <a:lnTo>
                    <a:pt x="230" y="25"/>
                  </a:lnTo>
                  <a:lnTo>
                    <a:pt x="228" y="22"/>
                  </a:lnTo>
                  <a:lnTo>
                    <a:pt x="224" y="20"/>
                  </a:lnTo>
                  <a:lnTo>
                    <a:pt x="221" y="20"/>
                  </a:lnTo>
                  <a:lnTo>
                    <a:pt x="221" y="23"/>
                  </a:lnTo>
                  <a:lnTo>
                    <a:pt x="221" y="25"/>
                  </a:lnTo>
                  <a:lnTo>
                    <a:pt x="224" y="23"/>
                  </a:lnTo>
                  <a:lnTo>
                    <a:pt x="227" y="23"/>
                  </a:lnTo>
                  <a:lnTo>
                    <a:pt x="228" y="27"/>
                  </a:lnTo>
                  <a:lnTo>
                    <a:pt x="228" y="30"/>
                  </a:lnTo>
                  <a:lnTo>
                    <a:pt x="224" y="30"/>
                  </a:lnTo>
                  <a:lnTo>
                    <a:pt x="222" y="28"/>
                  </a:lnTo>
                  <a:lnTo>
                    <a:pt x="221" y="27"/>
                  </a:lnTo>
                  <a:lnTo>
                    <a:pt x="221" y="28"/>
                  </a:lnTo>
                  <a:lnTo>
                    <a:pt x="219" y="39"/>
                  </a:lnTo>
                  <a:lnTo>
                    <a:pt x="216" y="47"/>
                  </a:lnTo>
                  <a:lnTo>
                    <a:pt x="213" y="50"/>
                  </a:lnTo>
                  <a:lnTo>
                    <a:pt x="210" y="51"/>
                  </a:lnTo>
                  <a:lnTo>
                    <a:pt x="207" y="50"/>
                  </a:lnTo>
                  <a:lnTo>
                    <a:pt x="205" y="45"/>
                  </a:lnTo>
                  <a:lnTo>
                    <a:pt x="205" y="44"/>
                  </a:lnTo>
                  <a:lnTo>
                    <a:pt x="207" y="42"/>
                  </a:lnTo>
                  <a:lnTo>
                    <a:pt x="210" y="47"/>
                  </a:lnTo>
                  <a:lnTo>
                    <a:pt x="211" y="48"/>
                  </a:lnTo>
                  <a:lnTo>
                    <a:pt x="213" y="47"/>
                  </a:lnTo>
                  <a:lnTo>
                    <a:pt x="213" y="45"/>
                  </a:lnTo>
                  <a:lnTo>
                    <a:pt x="216" y="37"/>
                  </a:lnTo>
                  <a:lnTo>
                    <a:pt x="218" y="28"/>
                  </a:lnTo>
                  <a:lnTo>
                    <a:pt x="218" y="23"/>
                  </a:lnTo>
                  <a:lnTo>
                    <a:pt x="218" y="20"/>
                  </a:lnTo>
                  <a:lnTo>
                    <a:pt x="216" y="19"/>
                  </a:lnTo>
                  <a:lnTo>
                    <a:pt x="218" y="19"/>
                  </a:lnTo>
                  <a:lnTo>
                    <a:pt x="224" y="17"/>
                  </a:lnTo>
                  <a:lnTo>
                    <a:pt x="228" y="19"/>
                  </a:lnTo>
                  <a:lnTo>
                    <a:pt x="232" y="23"/>
                  </a:lnTo>
                  <a:lnTo>
                    <a:pt x="233" y="30"/>
                  </a:lnTo>
                  <a:close/>
                  <a:moveTo>
                    <a:pt x="214" y="82"/>
                  </a:moveTo>
                  <a:lnTo>
                    <a:pt x="214" y="82"/>
                  </a:lnTo>
                  <a:lnTo>
                    <a:pt x="207" y="86"/>
                  </a:lnTo>
                  <a:lnTo>
                    <a:pt x="199" y="89"/>
                  </a:lnTo>
                  <a:lnTo>
                    <a:pt x="191" y="89"/>
                  </a:lnTo>
                  <a:lnTo>
                    <a:pt x="183" y="89"/>
                  </a:lnTo>
                  <a:lnTo>
                    <a:pt x="177" y="89"/>
                  </a:lnTo>
                  <a:lnTo>
                    <a:pt x="169" y="87"/>
                  </a:lnTo>
                  <a:lnTo>
                    <a:pt x="155" y="81"/>
                  </a:lnTo>
                  <a:lnTo>
                    <a:pt x="160" y="50"/>
                  </a:lnTo>
                  <a:lnTo>
                    <a:pt x="169" y="62"/>
                  </a:lnTo>
                  <a:lnTo>
                    <a:pt x="180" y="73"/>
                  </a:lnTo>
                  <a:lnTo>
                    <a:pt x="186" y="78"/>
                  </a:lnTo>
                  <a:lnTo>
                    <a:pt x="193" y="81"/>
                  </a:lnTo>
                  <a:lnTo>
                    <a:pt x="199" y="81"/>
                  </a:lnTo>
                  <a:lnTo>
                    <a:pt x="207" y="79"/>
                  </a:lnTo>
                  <a:lnTo>
                    <a:pt x="208" y="78"/>
                  </a:lnTo>
                  <a:lnTo>
                    <a:pt x="214" y="82"/>
                  </a:lnTo>
                  <a:close/>
                  <a:moveTo>
                    <a:pt x="28" y="398"/>
                  </a:moveTo>
                  <a:lnTo>
                    <a:pt x="28" y="398"/>
                  </a:lnTo>
                  <a:lnTo>
                    <a:pt x="29" y="398"/>
                  </a:lnTo>
                  <a:lnTo>
                    <a:pt x="29" y="396"/>
                  </a:lnTo>
                  <a:lnTo>
                    <a:pt x="29" y="395"/>
                  </a:lnTo>
                  <a:lnTo>
                    <a:pt x="28" y="392"/>
                  </a:lnTo>
                  <a:lnTo>
                    <a:pt x="23" y="387"/>
                  </a:lnTo>
                  <a:lnTo>
                    <a:pt x="18" y="381"/>
                  </a:lnTo>
                  <a:lnTo>
                    <a:pt x="14" y="375"/>
                  </a:lnTo>
                  <a:lnTo>
                    <a:pt x="14" y="371"/>
                  </a:lnTo>
                  <a:lnTo>
                    <a:pt x="17" y="368"/>
                  </a:lnTo>
                  <a:lnTo>
                    <a:pt x="20" y="367"/>
                  </a:lnTo>
                  <a:lnTo>
                    <a:pt x="25" y="367"/>
                  </a:lnTo>
                  <a:lnTo>
                    <a:pt x="25" y="362"/>
                  </a:lnTo>
                  <a:lnTo>
                    <a:pt x="25" y="361"/>
                  </a:lnTo>
                  <a:lnTo>
                    <a:pt x="28" y="359"/>
                  </a:lnTo>
                  <a:lnTo>
                    <a:pt x="31" y="357"/>
                  </a:lnTo>
                  <a:lnTo>
                    <a:pt x="31" y="354"/>
                  </a:lnTo>
                  <a:lnTo>
                    <a:pt x="34" y="351"/>
                  </a:lnTo>
                  <a:lnTo>
                    <a:pt x="32" y="345"/>
                  </a:lnTo>
                  <a:lnTo>
                    <a:pt x="31" y="333"/>
                  </a:lnTo>
                  <a:lnTo>
                    <a:pt x="32" y="331"/>
                  </a:lnTo>
                  <a:lnTo>
                    <a:pt x="39" y="323"/>
                  </a:lnTo>
                  <a:lnTo>
                    <a:pt x="39" y="322"/>
                  </a:lnTo>
                  <a:lnTo>
                    <a:pt x="40" y="320"/>
                  </a:lnTo>
                  <a:lnTo>
                    <a:pt x="42" y="320"/>
                  </a:lnTo>
                  <a:lnTo>
                    <a:pt x="42" y="319"/>
                  </a:lnTo>
                  <a:lnTo>
                    <a:pt x="43" y="317"/>
                  </a:lnTo>
                  <a:lnTo>
                    <a:pt x="45" y="317"/>
                  </a:lnTo>
                  <a:lnTo>
                    <a:pt x="45" y="315"/>
                  </a:lnTo>
                  <a:lnTo>
                    <a:pt x="46" y="314"/>
                  </a:lnTo>
                  <a:lnTo>
                    <a:pt x="48" y="314"/>
                  </a:lnTo>
                  <a:lnTo>
                    <a:pt x="48" y="312"/>
                  </a:lnTo>
                  <a:lnTo>
                    <a:pt x="50" y="311"/>
                  </a:lnTo>
                  <a:lnTo>
                    <a:pt x="51" y="311"/>
                  </a:lnTo>
                  <a:lnTo>
                    <a:pt x="51" y="309"/>
                  </a:lnTo>
                  <a:lnTo>
                    <a:pt x="53" y="308"/>
                  </a:lnTo>
                  <a:lnTo>
                    <a:pt x="54" y="308"/>
                  </a:lnTo>
                  <a:lnTo>
                    <a:pt x="54" y="306"/>
                  </a:lnTo>
                  <a:lnTo>
                    <a:pt x="56" y="305"/>
                  </a:lnTo>
                  <a:lnTo>
                    <a:pt x="57" y="305"/>
                  </a:lnTo>
                  <a:lnTo>
                    <a:pt x="57" y="303"/>
                  </a:lnTo>
                  <a:lnTo>
                    <a:pt x="59" y="302"/>
                  </a:lnTo>
                  <a:lnTo>
                    <a:pt x="60" y="300"/>
                  </a:lnTo>
                  <a:lnTo>
                    <a:pt x="62" y="298"/>
                  </a:lnTo>
                  <a:lnTo>
                    <a:pt x="64" y="297"/>
                  </a:lnTo>
                  <a:lnTo>
                    <a:pt x="65" y="295"/>
                  </a:lnTo>
                  <a:lnTo>
                    <a:pt x="65" y="294"/>
                  </a:lnTo>
                  <a:lnTo>
                    <a:pt x="67" y="292"/>
                  </a:lnTo>
                  <a:lnTo>
                    <a:pt x="68" y="292"/>
                  </a:lnTo>
                  <a:lnTo>
                    <a:pt x="68" y="291"/>
                  </a:lnTo>
                  <a:lnTo>
                    <a:pt x="70" y="289"/>
                  </a:lnTo>
                  <a:lnTo>
                    <a:pt x="70" y="288"/>
                  </a:lnTo>
                  <a:lnTo>
                    <a:pt x="71" y="286"/>
                  </a:lnTo>
                  <a:lnTo>
                    <a:pt x="73" y="284"/>
                  </a:lnTo>
                  <a:lnTo>
                    <a:pt x="74" y="283"/>
                  </a:lnTo>
                  <a:lnTo>
                    <a:pt x="74" y="281"/>
                  </a:lnTo>
                  <a:lnTo>
                    <a:pt x="74" y="280"/>
                  </a:lnTo>
                  <a:lnTo>
                    <a:pt x="76" y="280"/>
                  </a:lnTo>
                  <a:lnTo>
                    <a:pt x="76" y="278"/>
                  </a:lnTo>
                  <a:lnTo>
                    <a:pt x="78" y="277"/>
                  </a:lnTo>
                  <a:lnTo>
                    <a:pt x="78" y="275"/>
                  </a:lnTo>
                  <a:lnTo>
                    <a:pt x="78" y="274"/>
                  </a:lnTo>
                  <a:lnTo>
                    <a:pt x="79" y="274"/>
                  </a:lnTo>
                  <a:lnTo>
                    <a:pt x="79" y="272"/>
                  </a:lnTo>
                  <a:lnTo>
                    <a:pt x="79" y="270"/>
                  </a:lnTo>
                  <a:lnTo>
                    <a:pt x="79" y="269"/>
                  </a:lnTo>
                  <a:lnTo>
                    <a:pt x="81" y="267"/>
                  </a:lnTo>
                  <a:lnTo>
                    <a:pt x="81" y="266"/>
                  </a:lnTo>
                  <a:lnTo>
                    <a:pt x="81" y="264"/>
                  </a:lnTo>
                  <a:lnTo>
                    <a:pt x="81" y="263"/>
                  </a:lnTo>
                  <a:lnTo>
                    <a:pt x="81" y="261"/>
                  </a:lnTo>
                  <a:lnTo>
                    <a:pt x="81" y="260"/>
                  </a:lnTo>
                  <a:lnTo>
                    <a:pt x="81" y="258"/>
                  </a:lnTo>
                  <a:lnTo>
                    <a:pt x="81" y="256"/>
                  </a:lnTo>
                  <a:lnTo>
                    <a:pt x="81" y="255"/>
                  </a:lnTo>
                  <a:lnTo>
                    <a:pt x="79" y="253"/>
                  </a:lnTo>
                  <a:lnTo>
                    <a:pt x="79" y="250"/>
                  </a:lnTo>
                  <a:lnTo>
                    <a:pt x="79" y="247"/>
                  </a:lnTo>
                  <a:lnTo>
                    <a:pt x="81" y="247"/>
                  </a:lnTo>
                  <a:lnTo>
                    <a:pt x="81" y="246"/>
                  </a:lnTo>
                  <a:lnTo>
                    <a:pt x="81" y="244"/>
                  </a:lnTo>
                  <a:lnTo>
                    <a:pt x="82" y="242"/>
                  </a:lnTo>
                  <a:lnTo>
                    <a:pt x="82" y="241"/>
                  </a:lnTo>
                  <a:lnTo>
                    <a:pt x="84" y="239"/>
                  </a:lnTo>
                  <a:lnTo>
                    <a:pt x="84" y="238"/>
                  </a:lnTo>
                  <a:lnTo>
                    <a:pt x="84" y="236"/>
                  </a:lnTo>
                  <a:lnTo>
                    <a:pt x="84" y="235"/>
                  </a:lnTo>
                  <a:lnTo>
                    <a:pt x="85" y="233"/>
                  </a:lnTo>
                  <a:lnTo>
                    <a:pt x="85" y="232"/>
                  </a:lnTo>
                  <a:lnTo>
                    <a:pt x="85" y="230"/>
                  </a:lnTo>
                  <a:lnTo>
                    <a:pt x="87" y="228"/>
                  </a:lnTo>
                  <a:lnTo>
                    <a:pt x="87" y="227"/>
                  </a:lnTo>
                  <a:lnTo>
                    <a:pt x="87" y="225"/>
                  </a:lnTo>
                  <a:lnTo>
                    <a:pt x="87" y="224"/>
                  </a:lnTo>
                  <a:lnTo>
                    <a:pt x="88" y="222"/>
                  </a:lnTo>
                  <a:lnTo>
                    <a:pt x="88" y="221"/>
                  </a:lnTo>
                  <a:lnTo>
                    <a:pt x="50" y="208"/>
                  </a:lnTo>
                  <a:lnTo>
                    <a:pt x="50" y="210"/>
                  </a:lnTo>
                  <a:lnTo>
                    <a:pt x="48" y="211"/>
                  </a:lnTo>
                  <a:lnTo>
                    <a:pt x="48" y="213"/>
                  </a:lnTo>
                  <a:lnTo>
                    <a:pt x="48" y="215"/>
                  </a:lnTo>
                  <a:lnTo>
                    <a:pt x="48" y="216"/>
                  </a:lnTo>
                  <a:lnTo>
                    <a:pt x="48" y="218"/>
                  </a:lnTo>
                  <a:lnTo>
                    <a:pt x="48" y="219"/>
                  </a:lnTo>
                  <a:lnTo>
                    <a:pt x="48" y="221"/>
                  </a:lnTo>
                  <a:lnTo>
                    <a:pt x="48" y="222"/>
                  </a:lnTo>
                  <a:lnTo>
                    <a:pt x="48" y="224"/>
                  </a:lnTo>
                  <a:lnTo>
                    <a:pt x="48" y="225"/>
                  </a:lnTo>
                  <a:lnTo>
                    <a:pt x="46" y="227"/>
                  </a:lnTo>
                  <a:lnTo>
                    <a:pt x="46" y="228"/>
                  </a:lnTo>
                  <a:lnTo>
                    <a:pt x="48" y="238"/>
                  </a:lnTo>
                  <a:lnTo>
                    <a:pt x="50" y="247"/>
                  </a:lnTo>
                  <a:lnTo>
                    <a:pt x="45" y="241"/>
                  </a:lnTo>
                  <a:lnTo>
                    <a:pt x="43" y="242"/>
                  </a:lnTo>
                  <a:lnTo>
                    <a:pt x="42" y="246"/>
                  </a:lnTo>
                  <a:lnTo>
                    <a:pt x="40" y="247"/>
                  </a:lnTo>
                  <a:lnTo>
                    <a:pt x="39" y="249"/>
                  </a:lnTo>
                  <a:lnTo>
                    <a:pt x="37" y="252"/>
                  </a:lnTo>
                  <a:lnTo>
                    <a:pt x="37" y="253"/>
                  </a:lnTo>
                  <a:lnTo>
                    <a:pt x="36" y="255"/>
                  </a:lnTo>
                  <a:lnTo>
                    <a:pt x="34" y="258"/>
                  </a:lnTo>
                  <a:lnTo>
                    <a:pt x="32" y="261"/>
                  </a:lnTo>
                  <a:lnTo>
                    <a:pt x="31" y="263"/>
                  </a:lnTo>
                  <a:lnTo>
                    <a:pt x="29" y="266"/>
                  </a:lnTo>
                  <a:lnTo>
                    <a:pt x="28" y="269"/>
                  </a:lnTo>
                  <a:lnTo>
                    <a:pt x="28" y="272"/>
                  </a:lnTo>
                  <a:lnTo>
                    <a:pt x="26" y="274"/>
                  </a:lnTo>
                  <a:lnTo>
                    <a:pt x="25" y="277"/>
                  </a:lnTo>
                  <a:lnTo>
                    <a:pt x="23" y="280"/>
                  </a:lnTo>
                  <a:lnTo>
                    <a:pt x="22" y="283"/>
                  </a:lnTo>
                  <a:lnTo>
                    <a:pt x="20" y="286"/>
                  </a:lnTo>
                  <a:lnTo>
                    <a:pt x="20" y="289"/>
                  </a:lnTo>
                  <a:lnTo>
                    <a:pt x="18" y="292"/>
                  </a:lnTo>
                  <a:lnTo>
                    <a:pt x="17" y="295"/>
                  </a:lnTo>
                  <a:lnTo>
                    <a:pt x="15" y="298"/>
                  </a:lnTo>
                  <a:lnTo>
                    <a:pt x="14" y="303"/>
                  </a:lnTo>
                  <a:lnTo>
                    <a:pt x="14" y="306"/>
                  </a:lnTo>
                  <a:lnTo>
                    <a:pt x="12" y="309"/>
                  </a:lnTo>
                  <a:lnTo>
                    <a:pt x="11" y="312"/>
                  </a:lnTo>
                  <a:lnTo>
                    <a:pt x="9" y="315"/>
                  </a:lnTo>
                  <a:lnTo>
                    <a:pt x="9" y="319"/>
                  </a:lnTo>
                  <a:lnTo>
                    <a:pt x="8" y="323"/>
                  </a:lnTo>
                  <a:lnTo>
                    <a:pt x="6" y="326"/>
                  </a:lnTo>
                  <a:lnTo>
                    <a:pt x="4" y="329"/>
                  </a:lnTo>
                  <a:lnTo>
                    <a:pt x="4" y="331"/>
                  </a:lnTo>
                  <a:lnTo>
                    <a:pt x="4" y="333"/>
                  </a:lnTo>
                  <a:lnTo>
                    <a:pt x="3" y="334"/>
                  </a:lnTo>
                  <a:lnTo>
                    <a:pt x="3" y="336"/>
                  </a:lnTo>
                  <a:lnTo>
                    <a:pt x="3" y="337"/>
                  </a:lnTo>
                  <a:lnTo>
                    <a:pt x="1" y="339"/>
                  </a:lnTo>
                  <a:lnTo>
                    <a:pt x="1" y="340"/>
                  </a:lnTo>
                  <a:lnTo>
                    <a:pt x="1" y="342"/>
                  </a:lnTo>
                  <a:lnTo>
                    <a:pt x="1" y="343"/>
                  </a:lnTo>
                  <a:lnTo>
                    <a:pt x="1" y="345"/>
                  </a:lnTo>
                  <a:lnTo>
                    <a:pt x="1" y="347"/>
                  </a:lnTo>
                  <a:lnTo>
                    <a:pt x="1" y="348"/>
                  </a:lnTo>
                  <a:lnTo>
                    <a:pt x="0" y="350"/>
                  </a:lnTo>
                  <a:lnTo>
                    <a:pt x="0" y="351"/>
                  </a:lnTo>
                  <a:lnTo>
                    <a:pt x="0" y="353"/>
                  </a:lnTo>
                  <a:lnTo>
                    <a:pt x="0" y="354"/>
                  </a:lnTo>
                  <a:lnTo>
                    <a:pt x="0" y="356"/>
                  </a:lnTo>
                  <a:lnTo>
                    <a:pt x="0" y="357"/>
                  </a:lnTo>
                  <a:lnTo>
                    <a:pt x="0" y="359"/>
                  </a:lnTo>
                  <a:lnTo>
                    <a:pt x="0" y="361"/>
                  </a:lnTo>
                  <a:lnTo>
                    <a:pt x="0" y="362"/>
                  </a:lnTo>
                  <a:lnTo>
                    <a:pt x="0" y="364"/>
                  </a:lnTo>
                  <a:lnTo>
                    <a:pt x="0" y="365"/>
                  </a:lnTo>
                  <a:lnTo>
                    <a:pt x="1" y="367"/>
                  </a:lnTo>
                  <a:lnTo>
                    <a:pt x="1" y="368"/>
                  </a:lnTo>
                  <a:lnTo>
                    <a:pt x="1" y="370"/>
                  </a:lnTo>
                  <a:lnTo>
                    <a:pt x="1" y="371"/>
                  </a:lnTo>
                  <a:lnTo>
                    <a:pt x="3" y="381"/>
                  </a:lnTo>
                  <a:lnTo>
                    <a:pt x="6" y="384"/>
                  </a:lnTo>
                  <a:lnTo>
                    <a:pt x="9" y="389"/>
                  </a:lnTo>
                  <a:lnTo>
                    <a:pt x="20" y="396"/>
                  </a:lnTo>
                  <a:lnTo>
                    <a:pt x="23" y="398"/>
                  </a:lnTo>
                  <a:lnTo>
                    <a:pt x="28" y="398"/>
                  </a:lnTo>
                  <a:close/>
                  <a:moveTo>
                    <a:pt x="42" y="367"/>
                  </a:moveTo>
                  <a:lnTo>
                    <a:pt x="42" y="367"/>
                  </a:lnTo>
                  <a:lnTo>
                    <a:pt x="43" y="368"/>
                  </a:lnTo>
                  <a:lnTo>
                    <a:pt x="46" y="370"/>
                  </a:lnTo>
                  <a:lnTo>
                    <a:pt x="46" y="368"/>
                  </a:lnTo>
                  <a:lnTo>
                    <a:pt x="46" y="367"/>
                  </a:lnTo>
                  <a:lnTo>
                    <a:pt x="46" y="365"/>
                  </a:lnTo>
                  <a:lnTo>
                    <a:pt x="45" y="365"/>
                  </a:lnTo>
                  <a:lnTo>
                    <a:pt x="45" y="364"/>
                  </a:lnTo>
                  <a:lnTo>
                    <a:pt x="45" y="362"/>
                  </a:lnTo>
                  <a:lnTo>
                    <a:pt x="43" y="359"/>
                  </a:lnTo>
                  <a:lnTo>
                    <a:pt x="39" y="357"/>
                  </a:lnTo>
                  <a:lnTo>
                    <a:pt x="36" y="354"/>
                  </a:lnTo>
                  <a:lnTo>
                    <a:pt x="34" y="356"/>
                  </a:lnTo>
                  <a:lnTo>
                    <a:pt x="34" y="359"/>
                  </a:lnTo>
                  <a:lnTo>
                    <a:pt x="36" y="362"/>
                  </a:lnTo>
                  <a:lnTo>
                    <a:pt x="42" y="367"/>
                  </a:lnTo>
                  <a:close/>
                  <a:moveTo>
                    <a:pt x="36" y="390"/>
                  </a:moveTo>
                  <a:lnTo>
                    <a:pt x="36" y="390"/>
                  </a:lnTo>
                  <a:lnTo>
                    <a:pt x="36" y="389"/>
                  </a:lnTo>
                  <a:lnTo>
                    <a:pt x="37" y="389"/>
                  </a:lnTo>
                  <a:lnTo>
                    <a:pt x="37" y="387"/>
                  </a:lnTo>
                  <a:lnTo>
                    <a:pt x="37" y="384"/>
                  </a:lnTo>
                  <a:lnTo>
                    <a:pt x="34" y="381"/>
                  </a:lnTo>
                  <a:lnTo>
                    <a:pt x="31" y="378"/>
                  </a:lnTo>
                  <a:lnTo>
                    <a:pt x="26" y="371"/>
                  </a:lnTo>
                  <a:lnTo>
                    <a:pt x="23" y="370"/>
                  </a:lnTo>
                  <a:lnTo>
                    <a:pt x="22" y="370"/>
                  </a:lnTo>
                  <a:lnTo>
                    <a:pt x="18" y="371"/>
                  </a:lnTo>
                  <a:lnTo>
                    <a:pt x="17" y="373"/>
                  </a:lnTo>
                  <a:lnTo>
                    <a:pt x="17" y="375"/>
                  </a:lnTo>
                  <a:lnTo>
                    <a:pt x="20" y="379"/>
                  </a:lnTo>
                  <a:lnTo>
                    <a:pt x="26" y="385"/>
                  </a:lnTo>
                  <a:lnTo>
                    <a:pt x="28" y="389"/>
                  </a:lnTo>
                  <a:lnTo>
                    <a:pt x="31" y="392"/>
                  </a:lnTo>
                  <a:lnTo>
                    <a:pt x="32" y="392"/>
                  </a:lnTo>
                  <a:lnTo>
                    <a:pt x="36" y="390"/>
                  </a:lnTo>
                  <a:close/>
                  <a:moveTo>
                    <a:pt x="42" y="382"/>
                  </a:moveTo>
                  <a:lnTo>
                    <a:pt x="42" y="381"/>
                  </a:lnTo>
                  <a:lnTo>
                    <a:pt x="43" y="379"/>
                  </a:lnTo>
                  <a:lnTo>
                    <a:pt x="43" y="378"/>
                  </a:lnTo>
                  <a:lnTo>
                    <a:pt x="45" y="378"/>
                  </a:lnTo>
                  <a:lnTo>
                    <a:pt x="45" y="375"/>
                  </a:lnTo>
                  <a:lnTo>
                    <a:pt x="43" y="371"/>
                  </a:lnTo>
                  <a:lnTo>
                    <a:pt x="40" y="368"/>
                  </a:lnTo>
                  <a:lnTo>
                    <a:pt x="34" y="364"/>
                  </a:lnTo>
                  <a:lnTo>
                    <a:pt x="31" y="361"/>
                  </a:lnTo>
                  <a:lnTo>
                    <a:pt x="29" y="361"/>
                  </a:lnTo>
                  <a:lnTo>
                    <a:pt x="28" y="364"/>
                  </a:lnTo>
                  <a:lnTo>
                    <a:pt x="26" y="368"/>
                  </a:lnTo>
                  <a:lnTo>
                    <a:pt x="29" y="371"/>
                  </a:lnTo>
                  <a:lnTo>
                    <a:pt x="34" y="376"/>
                  </a:lnTo>
                  <a:lnTo>
                    <a:pt x="37" y="379"/>
                  </a:lnTo>
                  <a:lnTo>
                    <a:pt x="39" y="382"/>
                  </a:lnTo>
                  <a:lnTo>
                    <a:pt x="40" y="382"/>
                  </a:lnTo>
                  <a:lnTo>
                    <a:pt x="42" y="382"/>
                  </a:lnTo>
                  <a:close/>
                  <a:moveTo>
                    <a:pt x="174" y="524"/>
                  </a:moveTo>
                  <a:lnTo>
                    <a:pt x="174" y="527"/>
                  </a:lnTo>
                  <a:lnTo>
                    <a:pt x="174" y="535"/>
                  </a:lnTo>
                  <a:lnTo>
                    <a:pt x="174" y="536"/>
                  </a:lnTo>
                  <a:lnTo>
                    <a:pt x="176" y="544"/>
                  </a:lnTo>
                  <a:lnTo>
                    <a:pt x="176" y="545"/>
                  </a:lnTo>
                  <a:lnTo>
                    <a:pt x="176" y="555"/>
                  </a:lnTo>
                  <a:lnTo>
                    <a:pt x="176" y="556"/>
                  </a:lnTo>
                  <a:lnTo>
                    <a:pt x="176" y="564"/>
                  </a:lnTo>
                  <a:lnTo>
                    <a:pt x="176" y="567"/>
                  </a:lnTo>
                  <a:lnTo>
                    <a:pt x="176" y="569"/>
                  </a:lnTo>
                  <a:lnTo>
                    <a:pt x="174" y="572"/>
                  </a:lnTo>
                  <a:lnTo>
                    <a:pt x="174" y="573"/>
                  </a:lnTo>
                  <a:lnTo>
                    <a:pt x="174" y="577"/>
                  </a:lnTo>
                  <a:lnTo>
                    <a:pt x="174" y="578"/>
                  </a:lnTo>
                  <a:lnTo>
                    <a:pt x="174" y="580"/>
                  </a:lnTo>
                  <a:lnTo>
                    <a:pt x="174" y="581"/>
                  </a:lnTo>
                  <a:lnTo>
                    <a:pt x="174" y="583"/>
                  </a:lnTo>
                  <a:lnTo>
                    <a:pt x="174" y="584"/>
                  </a:lnTo>
                  <a:lnTo>
                    <a:pt x="174" y="586"/>
                  </a:lnTo>
                  <a:lnTo>
                    <a:pt x="174" y="587"/>
                  </a:lnTo>
                  <a:lnTo>
                    <a:pt x="174" y="589"/>
                  </a:lnTo>
                  <a:lnTo>
                    <a:pt x="172" y="590"/>
                  </a:lnTo>
                  <a:lnTo>
                    <a:pt x="172" y="592"/>
                  </a:lnTo>
                  <a:lnTo>
                    <a:pt x="172" y="594"/>
                  </a:lnTo>
                  <a:lnTo>
                    <a:pt x="172" y="595"/>
                  </a:lnTo>
                  <a:lnTo>
                    <a:pt x="172" y="597"/>
                  </a:lnTo>
                  <a:lnTo>
                    <a:pt x="172" y="598"/>
                  </a:lnTo>
                  <a:lnTo>
                    <a:pt x="172" y="600"/>
                  </a:lnTo>
                  <a:lnTo>
                    <a:pt x="172" y="601"/>
                  </a:lnTo>
                  <a:lnTo>
                    <a:pt x="172" y="603"/>
                  </a:lnTo>
                  <a:lnTo>
                    <a:pt x="172" y="604"/>
                  </a:lnTo>
                  <a:lnTo>
                    <a:pt x="172" y="606"/>
                  </a:lnTo>
                  <a:lnTo>
                    <a:pt x="172" y="608"/>
                  </a:lnTo>
                  <a:lnTo>
                    <a:pt x="172" y="609"/>
                  </a:lnTo>
                  <a:lnTo>
                    <a:pt x="172" y="611"/>
                  </a:lnTo>
                  <a:lnTo>
                    <a:pt x="171" y="612"/>
                  </a:lnTo>
                  <a:lnTo>
                    <a:pt x="157" y="617"/>
                  </a:lnTo>
                  <a:lnTo>
                    <a:pt x="143" y="620"/>
                  </a:lnTo>
                  <a:lnTo>
                    <a:pt x="132" y="620"/>
                  </a:lnTo>
                  <a:lnTo>
                    <a:pt x="121" y="618"/>
                  </a:lnTo>
                  <a:lnTo>
                    <a:pt x="121" y="614"/>
                  </a:lnTo>
                  <a:lnTo>
                    <a:pt x="121" y="611"/>
                  </a:lnTo>
                  <a:lnTo>
                    <a:pt x="121" y="608"/>
                  </a:lnTo>
                  <a:lnTo>
                    <a:pt x="121" y="604"/>
                  </a:lnTo>
                  <a:lnTo>
                    <a:pt x="121" y="601"/>
                  </a:lnTo>
                  <a:lnTo>
                    <a:pt x="121" y="598"/>
                  </a:lnTo>
                  <a:lnTo>
                    <a:pt x="121" y="595"/>
                  </a:lnTo>
                  <a:lnTo>
                    <a:pt x="121" y="592"/>
                  </a:lnTo>
                  <a:lnTo>
                    <a:pt x="120" y="589"/>
                  </a:lnTo>
                  <a:lnTo>
                    <a:pt x="120" y="587"/>
                  </a:lnTo>
                  <a:lnTo>
                    <a:pt x="120" y="584"/>
                  </a:lnTo>
                  <a:lnTo>
                    <a:pt x="120" y="581"/>
                  </a:lnTo>
                  <a:lnTo>
                    <a:pt x="118" y="578"/>
                  </a:lnTo>
                  <a:lnTo>
                    <a:pt x="118" y="575"/>
                  </a:lnTo>
                  <a:lnTo>
                    <a:pt x="118" y="572"/>
                  </a:lnTo>
                  <a:lnTo>
                    <a:pt x="116" y="570"/>
                  </a:lnTo>
                  <a:lnTo>
                    <a:pt x="116" y="567"/>
                  </a:lnTo>
                  <a:lnTo>
                    <a:pt x="116" y="564"/>
                  </a:lnTo>
                  <a:lnTo>
                    <a:pt x="115" y="561"/>
                  </a:lnTo>
                  <a:lnTo>
                    <a:pt x="115" y="558"/>
                  </a:lnTo>
                  <a:lnTo>
                    <a:pt x="113" y="556"/>
                  </a:lnTo>
                  <a:lnTo>
                    <a:pt x="113" y="553"/>
                  </a:lnTo>
                  <a:lnTo>
                    <a:pt x="113" y="550"/>
                  </a:lnTo>
                  <a:lnTo>
                    <a:pt x="112" y="547"/>
                  </a:lnTo>
                  <a:lnTo>
                    <a:pt x="112" y="544"/>
                  </a:lnTo>
                  <a:lnTo>
                    <a:pt x="110" y="542"/>
                  </a:lnTo>
                  <a:lnTo>
                    <a:pt x="110" y="539"/>
                  </a:lnTo>
                  <a:lnTo>
                    <a:pt x="110" y="536"/>
                  </a:lnTo>
                  <a:lnTo>
                    <a:pt x="109" y="533"/>
                  </a:lnTo>
                  <a:lnTo>
                    <a:pt x="109" y="531"/>
                  </a:lnTo>
                  <a:lnTo>
                    <a:pt x="109" y="528"/>
                  </a:lnTo>
                  <a:lnTo>
                    <a:pt x="109" y="527"/>
                  </a:lnTo>
                  <a:lnTo>
                    <a:pt x="124" y="527"/>
                  </a:lnTo>
                  <a:lnTo>
                    <a:pt x="149" y="527"/>
                  </a:lnTo>
                  <a:lnTo>
                    <a:pt x="174" y="524"/>
                  </a:lnTo>
                  <a:close/>
                  <a:moveTo>
                    <a:pt x="137" y="594"/>
                  </a:moveTo>
                  <a:lnTo>
                    <a:pt x="137" y="594"/>
                  </a:lnTo>
                  <a:lnTo>
                    <a:pt x="141" y="590"/>
                  </a:lnTo>
                  <a:lnTo>
                    <a:pt x="146" y="590"/>
                  </a:lnTo>
                  <a:lnTo>
                    <a:pt x="151" y="590"/>
                  </a:lnTo>
                  <a:lnTo>
                    <a:pt x="155" y="594"/>
                  </a:lnTo>
                  <a:lnTo>
                    <a:pt x="146" y="594"/>
                  </a:lnTo>
                  <a:lnTo>
                    <a:pt x="137" y="594"/>
                  </a:lnTo>
                  <a:close/>
                  <a:moveTo>
                    <a:pt x="284" y="600"/>
                  </a:moveTo>
                  <a:lnTo>
                    <a:pt x="284" y="600"/>
                  </a:lnTo>
                  <a:lnTo>
                    <a:pt x="288" y="601"/>
                  </a:lnTo>
                  <a:lnTo>
                    <a:pt x="292" y="601"/>
                  </a:lnTo>
                  <a:lnTo>
                    <a:pt x="295" y="600"/>
                  </a:lnTo>
                  <a:lnTo>
                    <a:pt x="298" y="595"/>
                  </a:lnTo>
                  <a:lnTo>
                    <a:pt x="292" y="598"/>
                  </a:lnTo>
                  <a:lnTo>
                    <a:pt x="284" y="600"/>
                  </a:lnTo>
                  <a:close/>
                </a:path>
              </a:pathLst>
            </a:custGeom>
            <a:solidFill>
              <a:srgbClr val="F2A6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Freeform 27"/>
            <p:cNvSpPr>
              <a:spLocks/>
            </p:cNvSpPr>
            <p:nvPr/>
          </p:nvSpPr>
          <p:spPr bwMode="auto">
            <a:xfrm>
              <a:off x="2598" y="1233"/>
              <a:ext cx="62" cy="115"/>
            </a:xfrm>
            <a:custGeom>
              <a:avLst/>
              <a:gdLst>
                <a:gd name="T0" fmla="*/ 0 w 125"/>
                <a:gd name="T1" fmla="*/ 0 h 228"/>
                <a:gd name="T2" fmla="*/ 0 w 125"/>
                <a:gd name="T3" fmla="*/ 0 h 228"/>
                <a:gd name="T4" fmla="*/ 0 w 125"/>
                <a:gd name="T5" fmla="*/ 0 h 228"/>
                <a:gd name="T6" fmla="*/ 0 w 125"/>
                <a:gd name="T7" fmla="*/ 0 h 228"/>
                <a:gd name="T8" fmla="*/ 0 w 125"/>
                <a:gd name="T9" fmla="*/ 0 h 228"/>
                <a:gd name="T10" fmla="*/ 0 w 125"/>
                <a:gd name="T11" fmla="*/ 0 h 228"/>
                <a:gd name="T12" fmla="*/ 0 w 125"/>
                <a:gd name="T13" fmla="*/ 1 h 228"/>
                <a:gd name="T14" fmla="*/ 0 w 125"/>
                <a:gd name="T15" fmla="*/ 1 h 228"/>
                <a:gd name="T16" fmla="*/ 0 w 125"/>
                <a:gd name="T17" fmla="*/ 1 h 228"/>
                <a:gd name="T18" fmla="*/ 0 w 125"/>
                <a:gd name="T19" fmla="*/ 1 h 228"/>
                <a:gd name="T20" fmla="*/ 0 w 125"/>
                <a:gd name="T21" fmla="*/ 1 h 228"/>
                <a:gd name="T22" fmla="*/ 0 w 125"/>
                <a:gd name="T23" fmla="*/ 1 h 228"/>
                <a:gd name="T24" fmla="*/ 0 w 125"/>
                <a:gd name="T25" fmla="*/ 1 h 228"/>
                <a:gd name="T26" fmla="*/ 0 w 125"/>
                <a:gd name="T27" fmla="*/ 1 h 228"/>
                <a:gd name="T28" fmla="*/ 0 w 125"/>
                <a:gd name="T29" fmla="*/ 1 h 228"/>
                <a:gd name="T30" fmla="*/ 0 w 125"/>
                <a:gd name="T31" fmla="*/ 1 h 228"/>
                <a:gd name="T32" fmla="*/ 0 w 125"/>
                <a:gd name="T33" fmla="*/ 1 h 228"/>
                <a:gd name="T34" fmla="*/ 0 w 125"/>
                <a:gd name="T35" fmla="*/ 1 h 228"/>
                <a:gd name="T36" fmla="*/ 0 w 125"/>
                <a:gd name="T37" fmla="*/ 1 h 228"/>
                <a:gd name="T38" fmla="*/ 0 w 125"/>
                <a:gd name="T39" fmla="*/ 1 h 228"/>
                <a:gd name="T40" fmla="*/ 0 w 125"/>
                <a:gd name="T41" fmla="*/ 1 h 228"/>
                <a:gd name="T42" fmla="*/ 0 w 125"/>
                <a:gd name="T43" fmla="*/ 1 h 228"/>
                <a:gd name="T44" fmla="*/ 0 w 125"/>
                <a:gd name="T45" fmla="*/ 1 h 228"/>
                <a:gd name="T46" fmla="*/ 0 w 125"/>
                <a:gd name="T47" fmla="*/ 1 h 228"/>
                <a:gd name="T48" fmla="*/ 0 w 125"/>
                <a:gd name="T49" fmla="*/ 1 h 228"/>
                <a:gd name="T50" fmla="*/ 0 w 125"/>
                <a:gd name="T51" fmla="*/ 1 h 228"/>
                <a:gd name="T52" fmla="*/ 0 w 125"/>
                <a:gd name="T53" fmla="*/ 1 h 228"/>
                <a:gd name="T54" fmla="*/ 0 w 125"/>
                <a:gd name="T55" fmla="*/ 1 h 228"/>
                <a:gd name="T56" fmla="*/ 0 w 125"/>
                <a:gd name="T57" fmla="*/ 1 h 228"/>
                <a:gd name="T58" fmla="*/ 0 w 125"/>
                <a:gd name="T59" fmla="*/ 1 h 228"/>
                <a:gd name="T60" fmla="*/ 0 w 125"/>
                <a:gd name="T61" fmla="*/ 1 h 228"/>
                <a:gd name="T62" fmla="*/ 0 w 125"/>
                <a:gd name="T63" fmla="*/ 1 h 228"/>
                <a:gd name="T64" fmla="*/ 0 w 125"/>
                <a:gd name="T65" fmla="*/ 1 h 228"/>
                <a:gd name="T66" fmla="*/ 0 w 125"/>
                <a:gd name="T67" fmla="*/ 1 h 228"/>
                <a:gd name="T68" fmla="*/ 0 w 125"/>
                <a:gd name="T69" fmla="*/ 1 h 228"/>
                <a:gd name="T70" fmla="*/ 0 w 125"/>
                <a:gd name="T71" fmla="*/ 1 h 228"/>
                <a:gd name="T72" fmla="*/ 0 w 125"/>
                <a:gd name="T73" fmla="*/ 1 h 228"/>
                <a:gd name="T74" fmla="*/ 0 w 125"/>
                <a:gd name="T75" fmla="*/ 1 h 228"/>
                <a:gd name="T76" fmla="*/ 0 w 125"/>
                <a:gd name="T77" fmla="*/ 1 h 228"/>
                <a:gd name="T78" fmla="*/ 0 w 125"/>
                <a:gd name="T79" fmla="*/ 1 h 228"/>
                <a:gd name="T80" fmla="*/ 0 w 125"/>
                <a:gd name="T81" fmla="*/ 1 h 228"/>
                <a:gd name="T82" fmla="*/ 0 w 125"/>
                <a:gd name="T83" fmla="*/ 1 h 228"/>
                <a:gd name="T84" fmla="*/ 0 w 125"/>
                <a:gd name="T85" fmla="*/ 1 h 228"/>
                <a:gd name="T86" fmla="*/ 0 w 125"/>
                <a:gd name="T87" fmla="*/ 1 h 228"/>
                <a:gd name="T88" fmla="*/ 0 w 125"/>
                <a:gd name="T89" fmla="*/ 1 h 228"/>
                <a:gd name="T90" fmla="*/ 0 w 125"/>
                <a:gd name="T91" fmla="*/ 1 h 228"/>
                <a:gd name="T92" fmla="*/ 0 w 125"/>
                <a:gd name="T93" fmla="*/ 1 h 228"/>
                <a:gd name="T94" fmla="*/ 0 w 125"/>
                <a:gd name="T95" fmla="*/ 1 h 228"/>
                <a:gd name="T96" fmla="*/ 0 w 125"/>
                <a:gd name="T97" fmla="*/ 1 h 228"/>
                <a:gd name="T98" fmla="*/ 0 w 125"/>
                <a:gd name="T99" fmla="*/ 1 h 228"/>
                <a:gd name="T100" fmla="*/ 0 w 125"/>
                <a:gd name="T101" fmla="*/ 1 h 228"/>
                <a:gd name="T102" fmla="*/ 0 w 125"/>
                <a:gd name="T103" fmla="*/ 1 h 228"/>
                <a:gd name="T104" fmla="*/ 0 w 125"/>
                <a:gd name="T105" fmla="*/ 1 h 228"/>
                <a:gd name="T106" fmla="*/ 0 w 125"/>
                <a:gd name="T107" fmla="*/ 1 h 228"/>
                <a:gd name="T108" fmla="*/ 0 w 125"/>
                <a:gd name="T109" fmla="*/ 1 h 228"/>
                <a:gd name="T110" fmla="*/ 0 w 125"/>
                <a:gd name="T111" fmla="*/ 1 h 228"/>
                <a:gd name="T112" fmla="*/ 0 w 125"/>
                <a:gd name="T113" fmla="*/ 1 h 228"/>
                <a:gd name="T114" fmla="*/ 0 w 125"/>
                <a:gd name="T115" fmla="*/ 1 h 228"/>
                <a:gd name="T116" fmla="*/ 0 w 125"/>
                <a:gd name="T117" fmla="*/ 1 h 228"/>
                <a:gd name="T118" fmla="*/ 0 w 125"/>
                <a:gd name="T119" fmla="*/ 0 h 228"/>
                <a:gd name="T120" fmla="*/ 0 w 125"/>
                <a:gd name="T121" fmla="*/ 0 h 228"/>
                <a:gd name="T122" fmla="*/ 0 w 125"/>
                <a:gd name="T123" fmla="*/ 0 h 228"/>
                <a:gd name="T124" fmla="*/ 0 w 125"/>
                <a:gd name="T125" fmla="*/ 0 h 22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25"/>
                <a:gd name="T190" fmla="*/ 0 h 228"/>
                <a:gd name="T191" fmla="*/ 125 w 125"/>
                <a:gd name="T192" fmla="*/ 228 h 228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25" h="228">
                  <a:moveTo>
                    <a:pt x="53" y="0"/>
                  </a:moveTo>
                  <a:lnTo>
                    <a:pt x="53" y="0"/>
                  </a:lnTo>
                  <a:lnTo>
                    <a:pt x="50" y="0"/>
                  </a:lnTo>
                  <a:lnTo>
                    <a:pt x="44" y="1"/>
                  </a:lnTo>
                  <a:lnTo>
                    <a:pt x="55" y="46"/>
                  </a:lnTo>
                  <a:lnTo>
                    <a:pt x="62" y="91"/>
                  </a:lnTo>
                  <a:lnTo>
                    <a:pt x="62" y="96"/>
                  </a:lnTo>
                  <a:lnTo>
                    <a:pt x="58" y="96"/>
                  </a:lnTo>
                  <a:lnTo>
                    <a:pt x="44" y="99"/>
                  </a:lnTo>
                  <a:lnTo>
                    <a:pt x="30" y="102"/>
                  </a:lnTo>
                  <a:lnTo>
                    <a:pt x="0" y="111"/>
                  </a:lnTo>
                  <a:lnTo>
                    <a:pt x="0" y="113"/>
                  </a:lnTo>
                  <a:lnTo>
                    <a:pt x="3" y="138"/>
                  </a:lnTo>
                  <a:lnTo>
                    <a:pt x="33" y="129"/>
                  </a:lnTo>
                  <a:lnTo>
                    <a:pt x="61" y="122"/>
                  </a:lnTo>
                  <a:lnTo>
                    <a:pt x="65" y="122"/>
                  </a:lnTo>
                  <a:lnTo>
                    <a:pt x="65" y="125"/>
                  </a:lnTo>
                  <a:lnTo>
                    <a:pt x="69" y="177"/>
                  </a:lnTo>
                  <a:lnTo>
                    <a:pt x="70" y="228"/>
                  </a:lnTo>
                  <a:lnTo>
                    <a:pt x="72" y="228"/>
                  </a:lnTo>
                  <a:lnTo>
                    <a:pt x="73" y="228"/>
                  </a:lnTo>
                  <a:lnTo>
                    <a:pt x="83" y="226"/>
                  </a:lnTo>
                  <a:lnTo>
                    <a:pt x="92" y="222"/>
                  </a:lnTo>
                  <a:lnTo>
                    <a:pt x="92" y="172"/>
                  </a:lnTo>
                  <a:lnTo>
                    <a:pt x="90" y="147"/>
                  </a:lnTo>
                  <a:lnTo>
                    <a:pt x="89" y="122"/>
                  </a:lnTo>
                  <a:lnTo>
                    <a:pt x="87" y="119"/>
                  </a:lnTo>
                  <a:lnTo>
                    <a:pt x="92" y="119"/>
                  </a:lnTo>
                  <a:lnTo>
                    <a:pt x="109" y="118"/>
                  </a:lnTo>
                  <a:lnTo>
                    <a:pt x="125" y="118"/>
                  </a:lnTo>
                  <a:lnTo>
                    <a:pt x="125" y="115"/>
                  </a:lnTo>
                  <a:lnTo>
                    <a:pt x="123" y="97"/>
                  </a:lnTo>
                  <a:lnTo>
                    <a:pt x="106" y="96"/>
                  </a:lnTo>
                  <a:lnTo>
                    <a:pt x="89" y="94"/>
                  </a:lnTo>
                  <a:lnTo>
                    <a:pt x="84" y="94"/>
                  </a:lnTo>
                  <a:lnTo>
                    <a:pt x="84" y="90"/>
                  </a:lnTo>
                  <a:lnTo>
                    <a:pt x="79" y="66"/>
                  </a:lnTo>
                  <a:lnTo>
                    <a:pt x="73" y="45"/>
                  </a:lnTo>
                  <a:lnTo>
                    <a:pt x="67" y="21"/>
                  </a:lnTo>
                  <a:lnTo>
                    <a:pt x="59" y="0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FFE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" name="Freeform 28"/>
            <p:cNvSpPr>
              <a:spLocks noEditPoints="1"/>
            </p:cNvSpPr>
            <p:nvPr/>
          </p:nvSpPr>
          <p:spPr bwMode="auto">
            <a:xfrm>
              <a:off x="2534" y="1168"/>
              <a:ext cx="64" cy="43"/>
            </a:xfrm>
            <a:custGeom>
              <a:avLst/>
              <a:gdLst>
                <a:gd name="T0" fmla="*/ 1 w 127"/>
                <a:gd name="T1" fmla="*/ 1 h 86"/>
                <a:gd name="T2" fmla="*/ 1 w 127"/>
                <a:gd name="T3" fmla="*/ 1 h 86"/>
                <a:gd name="T4" fmla="*/ 1 w 127"/>
                <a:gd name="T5" fmla="*/ 1 h 86"/>
                <a:gd name="T6" fmla="*/ 1 w 127"/>
                <a:gd name="T7" fmla="*/ 1 h 86"/>
                <a:gd name="T8" fmla="*/ 0 w 127"/>
                <a:gd name="T9" fmla="*/ 1 h 86"/>
                <a:gd name="T10" fmla="*/ 1 w 127"/>
                <a:gd name="T11" fmla="*/ 1 h 86"/>
                <a:gd name="T12" fmla="*/ 1 w 127"/>
                <a:gd name="T13" fmla="*/ 1 h 86"/>
                <a:gd name="T14" fmla="*/ 1 w 127"/>
                <a:gd name="T15" fmla="*/ 1 h 86"/>
                <a:gd name="T16" fmla="*/ 1 w 127"/>
                <a:gd name="T17" fmla="*/ 1 h 86"/>
                <a:gd name="T18" fmla="*/ 1 w 127"/>
                <a:gd name="T19" fmla="*/ 1 h 86"/>
                <a:gd name="T20" fmla="*/ 1 w 127"/>
                <a:gd name="T21" fmla="*/ 1 h 86"/>
                <a:gd name="T22" fmla="*/ 1 w 127"/>
                <a:gd name="T23" fmla="*/ 1 h 86"/>
                <a:gd name="T24" fmla="*/ 1 w 127"/>
                <a:gd name="T25" fmla="*/ 1 h 86"/>
                <a:gd name="T26" fmla="*/ 1 w 127"/>
                <a:gd name="T27" fmla="*/ 1 h 86"/>
                <a:gd name="T28" fmla="*/ 1 w 127"/>
                <a:gd name="T29" fmla="*/ 1 h 86"/>
                <a:gd name="T30" fmla="*/ 1 w 127"/>
                <a:gd name="T31" fmla="*/ 1 h 86"/>
                <a:gd name="T32" fmla="*/ 1 w 127"/>
                <a:gd name="T33" fmla="*/ 1 h 86"/>
                <a:gd name="T34" fmla="*/ 1 w 127"/>
                <a:gd name="T35" fmla="*/ 0 h 86"/>
                <a:gd name="T36" fmla="*/ 1 w 127"/>
                <a:gd name="T37" fmla="*/ 0 h 86"/>
                <a:gd name="T38" fmla="*/ 1 w 127"/>
                <a:gd name="T39" fmla="*/ 0 h 86"/>
                <a:gd name="T40" fmla="*/ 1 w 127"/>
                <a:gd name="T41" fmla="*/ 0 h 86"/>
                <a:gd name="T42" fmla="*/ 1 w 127"/>
                <a:gd name="T43" fmla="*/ 0 h 86"/>
                <a:gd name="T44" fmla="*/ 1 w 127"/>
                <a:gd name="T45" fmla="*/ 1 h 86"/>
                <a:gd name="T46" fmla="*/ 1 w 127"/>
                <a:gd name="T47" fmla="*/ 1 h 86"/>
                <a:gd name="T48" fmla="*/ 1 w 127"/>
                <a:gd name="T49" fmla="*/ 1 h 86"/>
                <a:gd name="T50" fmla="*/ 1 w 127"/>
                <a:gd name="T51" fmla="*/ 1 h 86"/>
                <a:gd name="T52" fmla="*/ 1 w 127"/>
                <a:gd name="T53" fmla="*/ 1 h 86"/>
                <a:gd name="T54" fmla="*/ 1 w 127"/>
                <a:gd name="T55" fmla="*/ 1 h 86"/>
                <a:gd name="T56" fmla="*/ 1 w 127"/>
                <a:gd name="T57" fmla="*/ 1 h 86"/>
                <a:gd name="T58" fmla="*/ 1 w 127"/>
                <a:gd name="T59" fmla="*/ 1 h 86"/>
                <a:gd name="T60" fmla="*/ 1 w 127"/>
                <a:gd name="T61" fmla="*/ 1 h 86"/>
                <a:gd name="T62" fmla="*/ 1 w 127"/>
                <a:gd name="T63" fmla="*/ 1 h 86"/>
                <a:gd name="T64" fmla="*/ 1 w 127"/>
                <a:gd name="T65" fmla="*/ 1 h 86"/>
                <a:gd name="T66" fmla="*/ 1 w 127"/>
                <a:gd name="T67" fmla="*/ 1 h 86"/>
                <a:gd name="T68" fmla="*/ 1 w 127"/>
                <a:gd name="T69" fmla="*/ 1 h 86"/>
                <a:gd name="T70" fmla="*/ 1 w 127"/>
                <a:gd name="T71" fmla="*/ 1 h 86"/>
                <a:gd name="T72" fmla="*/ 1 w 127"/>
                <a:gd name="T73" fmla="*/ 1 h 86"/>
                <a:gd name="T74" fmla="*/ 1 w 127"/>
                <a:gd name="T75" fmla="*/ 1 h 86"/>
                <a:gd name="T76" fmla="*/ 1 w 127"/>
                <a:gd name="T77" fmla="*/ 1 h 86"/>
                <a:gd name="T78" fmla="*/ 1 w 127"/>
                <a:gd name="T79" fmla="*/ 1 h 86"/>
                <a:gd name="T80" fmla="*/ 1 w 127"/>
                <a:gd name="T81" fmla="*/ 1 h 86"/>
                <a:gd name="T82" fmla="*/ 1 w 127"/>
                <a:gd name="T83" fmla="*/ 1 h 86"/>
                <a:gd name="T84" fmla="*/ 1 w 127"/>
                <a:gd name="T85" fmla="*/ 1 h 86"/>
                <a:gd name="T86" fmla="*/ 1 w 127"/>
                <a:gd name="T87" fmla="*/ 1 h 86"/>
                <a:gd name="T88" fmla="*/ 1 w 127"/>
                <a:gd name="T89" fmla="*/ 1 h 86"/>
                <a:gd name="T90" fmla="*/ 1 w 127"/>
                <a:gd name="T91" fmla="*/ 1 h 86"/>
                <a:gd name="T92" fmla="*/ 1 w 127"/>
                <a:gd name="T93" fmla="*/ 1 h 86"/>
                <a:gd name="T94" fmla="*/ 1 w 127"/>
                <a:gd name="T95" fmla="*/ 1 h 8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27"/>
                <a:gd name="T145" fmla="*/ 0 h 86"/>
                <a:gd name="T146" fmla="*/ 127 w 127"/>
                <a:gd name="T147" fmla="*/ 86 h 8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27" h="86">
                  <a:moveTo>
                    <a:pt x="32" y="78"/>
                  </a:moveTo>
                  <a:lnTo>
                    <a:pt x="32" y="78"/>
                  </a:lnTo>
                  <a:lnTo>
                    <a:pt x="26" y="75"/>
                  </a:lnTo>
                  <a:lnTo>
                    <a:pt x="18" y="81"/>
                  </a:lnTo>
                  <a:lnTo>
                    <a:pt x="1" y="82"/>
                  </a:lnTo>
                  <a:lnTo>
                    <a:pt x="0" y="76"/>
                  </a:lnTo>
                  <a:lnTo>
                    <a:pt x="0" y="73"/>
                  </a:lnTo>
                  <a:lnTo>
                    <a:pt x="1" y="70"/>
                  </a:lnTo>
                  <a:lnTo>
                    <a:pt x="4" y="67"/>
                  </a:lnTo>
                  <a:lnTo>
                    <a:pt x="7" y="65"/>
                  </a:lnTo>
                  <a:lnTo>
                    <a:pt x="10" y="65"/>
                  </a:lnTo>
                  <a:lnTo>
                    <a:pt x="12" y="61"/>
                  </a:lnTo>
                  <a:lnTo>
                    <a:pt x="14" y="58"/>
                  </a:lnTo>
                  <a:lnTo>
                    <a:pt x="15" y="54"/>
                  </a:lnTo>
                  <a:lnTo>
                    <a:pt x="21" y="51"/>
                  </a:lnTo>
                  <a:lnTo>
                    <a:pt x="23" y="48"/>
                  </a:lnTo>
                  <a:lnTo>
                    <a:pt x="24" y="45"/>
                  </a:lnTo>
                  <a:lnTo>
                    <a:pt x="24" y="40"/>
                  </a:lnTo>
                  <a:lnTo>
                    <a:pt x="23" y="31"/>
                  </a:lnTo>
                  <a:lnTo>
                    <a:pt x="21" y="27"/>
                  </a:lnTo>
                  <a:lnTo>
                    <a:pt x="21" y="22"/>
                  </a:lnTo>
                  <a:lnTo>
                    <a:pt x="23" y="17"/>
                  </a:lnTo>
                  <a:lnTo>
                    <a:pt x="24" y="16"/>
                  </a:lnTo>
                  <a:lnTo>
                    <a:pt x="26" y="0"/>
                  </a:lnTo>
                  <a:lnTo>
                    <a:pt x="29" y="0"/>
                  </a:lnTo>
                  <a:lnTo>
                    <a:pt x="40" y="0"/>
                  </a:lnTo>
                  <a:lnTo>
                    <a:pt x="49" y="0"/>
                  </a:lnTo>
                  <a:lnTo>
                    <a:pt x="56" y="0"/>
                  </a:lnTo>
                  <a:lnTo>
                    <a:pt x="54" y="8"/>
                  </a:lnTo>
                  <a:lnTo>
                    <a:pt x="51" y="17"/>
                  </a:lnTo>
                  <a:lnTo>
                    <a:pt x="45" y="17"/>
                  </a:lnTo>
                  <a:lnTo>
                    <a:pt x="40" y="19"/>
                  </a:lnTo>
                  <a:lnTo>
                    <a:pt x="37" y="22"/>
                  </a:lnTo>
                  <a:lnTo>
                    <a:pt x="35" y="25"/>
                  </a:lnTo>
                  <a:lnTo>
                    <a:pt x="35" y="34"/>
                  </a:lnTo>
                  <a:lnTo>
                    <a:pt x="37" y="44"/>
                  </a:lnTo>
                  <a:lnTo>
                    <a:pt x="32" y="78"/>
                  </a:lnTo>
                  <a:close/>
                  <a:moveTo>
                    <a:pt x="108" y="59"/>
                  </a:moveTo>
                  <a:lnTo>
                    <a:pt x="110" y="61"/>
                  </a:lnTo>
                  <a:lnTo>
                    <a:pt x="112" y="61"/>
                  </a:lnTo>
                  <a:lnTo>
                    <a:pt x="113" y="61"/>
                  </a:lnTo>
                  <a:lnTo>
                    <a:pt x="115" y="62"/>
                  </a:lnTo>
                  <a:lnTo>
                    <a:pt x="116" y="64"/>
                  </a:lnTo>
                  <a:lnTo>
                    <a:pt x="118" y="64"/>
                  </a:lnTo>
                  <a:lnTo>
                    <a:pt x="119" y="65"/>
                  </a:lnTo>
                  <a:lnTo>
                    <a:pt x="121" y="67"/>
                  </a:lnTo>
                  <a:lnTo>
                    <a:pt x="122" y="68"/>
                  </a:lnTo>
                  <a:lnTo>
                    <a:pt x="124" y="70"/>
                  </a:lnTo>
                  <a:lnTo>
                    <a:pt x="124" y="72"/>
                  </a:lnTo>
                  <a:lnTo>
                    <a:pt x="126" y="72"/>
                  </a:lnTo>
                  <a:lnTo>
                    <a:pt x="126" y="73"/>
                  </a:lnTo>
                  <a:lnTo>
                    <a:pt x="126" y="75"/>
                  </a:lnTo>
                  <a:lnTo>
                    <a:pt x="127" y="75"/>
                  </a:lnTo>
                  <a:lnTo>
                    <a:pt x="127" y="76"/>
                  </a:lnTo>
                  <a:lnTo>
                    <a:pt x="127" y="78"/>
                  </a:lnTo>
                  <a:lnTo>
                    <a:pt x="127" y="79"/>
                  </a:lnTo>
                  <a:lnTo>
                    <a:pt x="127" y="81"/>
                  </a:lnTo>
                  <a:lnTo>
                    <a:pt x="127" y="82"/>
                  </a:lnTo>
                  <a:lnTo>
                    <a:pt x="118" y="82"/>
                  </a:lnTo>
                  <a:lnTo>
                    <a:pt x="107" y="86"/>
                  </a:lnTo>
                  <a:lnTo>
                    <a:pt x="101" y="79"/>
                  </a:lnTo>
                  <a:lnTo>
                    <a:pt x="99" y="81"/>
                  </a:lnTo>
                  <a:lnTo>
                    <a:pt x="93" y="75"/>
                  </a:lnTo>
                  <a:lnTo>
                    <a:pt x="101" y="68"/>
                  </a:lnTo>
                  <a:lnTo>
                    <a:pt x="108" y="59"/>
                  </a:lnTo>
                  <a:close/>
                </a:path>
              </a:pathLst>
            </a:custGeom>
            <a:solidFill>
              <a:srgbClr val="CB52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" name="Freeform 29"/>
            <p:cNvSpPr>
              <a:spLocks noEditPoints="1"/>
            </p:cNvSpPr>
            <p:nvPr/>
          </p:nvSpPr>
          <p:spPr bwMode="auto">
            <a:xfrm>
              <a:off x="2490" y="1116"/>
              <a:ext cx="175" cy="314"/>
            </a:xfrm>
            <a:custGeom>
              <a:avLst/>
              <a:gdLst>
                <a:gd name="T0" fmla="*/ 1 w 350"/>
                <a:gd name="T1" fmla="*/ 1 h 628"/>
                <a:gd name="T2" fmla="*/ 1 w 350"/>
                <a:gd name="T3" fmla="*/ 1 h 628"/>
                <a:gd name="T4" fmla="*/ 1 w 350"/>
                <a:gd name="T5" fmla="*/ 1 h 628"/>
                <a:gd name="T6" fmla="*/ 1 w 350"/>
                <a:gd name="T7" fmla="*/ 1 h 628"/>
                <a:gd name="T8" fmla="*/ 1 w 350"/>
                <a:gd name="T9" fmla="*/ 1 h 628"/>
                <a:gd name="T10" fmla="*/ 1 w 350"/>
                <a:gd name="T11" fmla="*/ 1 h 628"/>
                <a:gd name="T12" fmla="*/ 1 w 350"/>
                <a:gd name="T13" fmla="*/ 1 h 628"/>
                <a:gd name="T14" fmla="*/ 1 w 350"/>
                <a:gd name="T15" fmla="*/ 1 h 628"/>
                <a:gd name="T16" fmla="*/ 1 w 350"/>
                <a:gd name="T17" fmla="*/ 1 h 628"/>
                <a:gd name="T18" fmla="*/ 1 w 350"/>
                <a:gd name="T19" fmla="*/ 1 h 628"/>
                <a:gd name="T20" fmla="*/ 1 w 350"/>
                <a:gd name="T21" fmla="*/ 1 h 628"/>
                <a:gd name="T22" fmla="*/ 1 w 350"/>
                <a:gd name="T23" fmla="*/ 1 h 628"/>
                <a:gd name="T24" fmla="*/ 1 w 350"/>
                <a:gd name="T25" fmla="*/ 1 h 628"/>
                <a:gd name="T26" fmla="*/ 1 w 350"/>
                <a:gd name="T27" fmla="*/ 1 h 628"/>
                <a:gd name="T28" fmla="*/ 1 w 350"/>
                <a:gd name="T29" fmla="*/ 1 h 628"/>
                <a:gd name="T30" fmla="*/ 1 w 350"/>
                <a:gd name="T31" fmla="*/ 1 h 628"/>
                <a:gd name="T32" fmla="*/ 1 w 350"/>
                <a:gd name="T33" fmla="*/ 1 h 628"/>
                <a:gd name="T34" fmla="*/ 1 w 350"/>
                <a:gd name="T35" fmla="*/ 1 h 628"/>
                <a:gd name="T36" fmla="*/ 1 w 350"/>
                <a:gd name="T37" fmla="*/ 1 h 628"/>
                <a:gd name="T38" fmla="*/ 1 w 350"/>
                <a:gd name="T39" fmla="*/ 1 h 628"/>
                <a:gd name="T40" fmla="*/ 1 w 350"/>
                <a:gd name="T41" fmla="*/ 1 h 628"/>
                <a:gd name="T42" fmla="*/ 1 w 350"/>
                <a:gd name="T43" fmla="*/ 1 h 628"/>
                <a:gd name="T44" fmla="*/ 1 w 350"/>
                <a:gd name="T45" fmla="*/ 1 h 628"/>
                <a:gd name="T46" fmla="*/ 1 w 350"/>
                <a:gd name="T47" fmla="*/ 1 h 628"/>
                <a:gd name="T48" fmla="*/ 1 w 350"/>
                <a:gd name="T49" fmla="*/ 1 h 628"/>
                <a:gd name="T50" fmla="*/ 1 w 350"/>
                <a:gd name="T51" fmla="*/ 1 h 628"/>
                <a:gd name="T52" fmla="*/ 1 w 350"/>
                <a:gd name="T53" fmla="*/ 1 h 628"/>
                <a:gd name="T54" fmla="*/ 1 w 350"/>
                <a:gd name="T55" fmla="*/ 1 h 628"/>
                <a:gd name="T56" fmla="*/ 1 w 350"/>
                <a:gd name="T57" fmla="*/ 1 h 628"/>
                <a:gd name="T58" fmla="*/ 1 w 350"/>
                <a:gd name="T59" fmla="*/ 1 h 628"/>
                <a:gd name="T60" fmla="*/ 1 w 350"/>
                <a:gd name="T61" fmla="*/ 1 h 628"/>
                <a:gd name="T62" fmla="*/ 1 w 350"/>
                <a:gd name="T63" fmla="*/ 1 h 628"/>
                <a:gd name="T64" fmla="*/ 1 w 350"/>
                <a:gd name="T65" fmla="*/ 1 h 628"/>
                <a:gd name="T66" fmla="*/ 1 w 350"/>
                <a:gd name="T67" fmla="*/ 1 h 628"/>
                <a:gd name="T68" fmla="*/ 1 w 350"/>
                <a:gd name="T69" fmla="*/ 1 h 628"/>
                <a:gd name="T70" fmla="*/ 1 w 350"/>
                <a:gd name="T71" fmla="*/ 1 h 628"/>
                <a:gd name="T72" fmla="*/ 1 w 350"/>
                <a:gd name="T73" fmla="*/ 1 h 628"/>
                <a:gd name="T74" fmla="*/ 1 w 350"/>
                <a:gd name="T75" fmla="*/ 1 h 628"/>
                <a:gd name="T76" fmla="*/ 1 w 350"/>
                <a:gd name="T77" fmla="*/ 1 h 628"/>
                <a:gd name="T78" fmla="*/ 1 w 350"/>
                <a:gd name="T79" fmla="*/ 1 h 628"/>
                <a:gd name="T80" fmla="*/ 1 w 350"/>
                <a:gd name="T81" fmla="*/ 1 h 628"/>
                <a:gd name="T82" fmla="*/ 1 w 350"/>
                <a:gd name="T83" fmla="*/ 1 h 628"/>
                <a:gd name="T84" fmla="*/ 1 w 350"/>
                <a:gd name="T85" fmla="*/ 1 h 628"/>
                <a:gd name="T86" fmla="*/ 1 w 350"/>
                <a:gd name="T87" fmla="*/ 1 h 628"/>
                <a:gd name="T88" fmla="*/ 1 w 350"/>
                <a:gd name="T89" fmla="*/ 1 h 628"/>
                <a:gd name="T90" fmla="*/ 1 w 350"/>
                <a:gd name="T91" fmla="*/ 1 h 628"/>
                <a:gd name="T92" fmla="*/ 1 w 350"/>
                <a:gd name="T93" fmla="*/ 1 h 628"/>
                <a:gd name="T94" fmla="*/ 1 w 350"/>
                <a:gd name="T95" fmla="*/ 1 h 628"/>
                <a:gd name="T96" fmla="*/ 1 w 350"/>
                <a:gd name="T97" fmla="*/ 1 h 628"/>
                <a:gd name="T98" fmla="*/ 1 w 350"/>
                <a:gd name="T99" fmla="*/ 1 h 628"/>
                <a:gd name="T100" fmla="*/ 1 w 350"/>
                <a:gd name="T101" fmla="*/ 1 h 628"/>
                <a:gd name="T102" fmla="*/ 1 w 350"/>
                <a:gd name="T103" fmla="*/ 1 h 628"/>
                <a:gd name="T104" fmla="*/ 1 w 350"/>
                <a:gd name="T105" fmla="*/ 1 h 628"/>
                <a:gd name="T106" fmla="*/ 1 w 350"/>
                <a:gd name="T107" fmla="*/ 1 h 628"/>
                <a:gd name="T108" fmla="*/ 1 w 350"/>
                <a:gd name="T109" fmla="*/ 1 h 628"/>
                <a:gd name="T110" fmla="*/ 1 w 350"/>
                <a:gd name="T111" fmla="*/ 1 h 628"/>
                <a:gd name="T112" fmla="*/ 1 w 350"/>
                <a:gd name="T113" fmla="*/ 1 h 628"/>
                <a:gd name="T114" fmla="*/ 1 w 350"/>
                <a:gd name="T115" fmla="*/ 1 h 628"/>
                <a:gd name="T116" fmla="*/ 1 w 350"/>
                <a:gd name="T117" fmla="*/ 1 h 628"/>
                <a:gd name="T118" fmla="*/ 1 w 350"/>
                <a:gd name="T119" fmla="*/ 1 h 628"/>
                <a:gd name="T120" fmla="*/ 1 w 350"/>
                <a:gd name="T121" fmla="*/ 1 h 628"/>
                <a:gd name="T122" fmla="*/ 1 w 350"/>
                <a:gd name="T123" fmla="*/ 1 h 628"/>
                <a:gd name="T124" fmla="*/ 1 w 350"/>
                <a:gd name="T125" fmla="*/ 1 h 62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350"/>
                <a:gd name="T190" fmla="*/ 0 h 628"/>
                <a:gd name="T191" fmla="*/ 350 w 350"/>
                <a:gd name="T192" fmla="*/ 628 h 628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350" h="628">
                  <a:moveTo>
                    <a:pt x="100" y="107"/>
                  </a:moveTo>
                  <a:lnTo>
                    <a:pt x="98" y="107"/>
                  </a:lnTo>
                  <a:lnTo>
                    <a:pt x="97" y="107"/>
                  </a:lnTo>
                  <a:lnTo>
                    <a:pt x="95" y="109"/>
                  </a:lnTo>
                  <a:lnTo>
                    <a:pt x="94" y="109"/>
                  </a:lnTo>
                  <a:lnTo>
                    <a:pt x="92" y="109"/>
                  </a:lnTo>
                  <a:lnTo>
                    <a:pt x="91" y="109"/>
                  </a:lnTo>
                  <a:lnTo>
                    <a:pt x="89" y="109"/>
                  </a:lnTo>
                  <a:lnTo>
                    <a:pt x="88" y="107"/>
                  </a:lnTo>
                  <a:lnTo>
                    <a:pt x="86" y="107"/>
                  </a:lnTo>
                  <a:lnTo>
                    <a:pt x="84" y="107"/>
                  </a:lnTo>
                  <a:lnTo>
                    <a:pt x="83" y="106"/>
                  </a:lnTo>
                  <a:lnTo>
                    <a:pt x="81" y="104"/>
                  </a:lnTo>
                  <a:lnTo>
                    <a:pt x="80" y="104"/>
                  </a:lnTo>
                  <a:lnTo>
                    <a:pt x="78" y="103"/>
                  </a:lnTo>
                  <a:lnTo>
                    <a:pt x="77" y="101"/>
                  </a:lnTo>
                  <a:lnTo>
                    <a:pt x="75" y="99"/>
                  </a:lnTo>
                  <a:lnTo>
                    <a:pt x="77" y="99"/>
                  </a:lnTo>
                  <a:lnTo>
                    <a:pt x="78" y="99"/>
                  </a:lnTo>
                  <a:lnTo>
                    <a:pt x="78" y="98"/>
                  </a:lnTo>
                  <a:lnTo>
                    <a:pt x="80" y="98"/>
                  </a:lnTo>
                  <a:lnTo>
                    <a:pt x="84" y="92"/>
                  </a:lnTo>
                  <a:lnTo>
                    <a:pt x="89" y="89"/>
                  </a:lnTo>
                  <a:lnTo>
                    <a:pt x="95" y="85"/>
                  </a:lnTo>
                  <a:lnTo>
                    <a:pt x="102" y="81"/>
                  </a:lnTo>
                  <a:lnTo>
                    <a:pt x="106" y="78"/>
                  </a:lnTo>
                  <a:lnTo>
                    <a:pt x="112" y="73"/>
                  </a:lnTo>
                  <a:lnTo>
                    <a:pt x="105" y="75"/>
                  </a:lnTo>
                  <a:lnTo>
                    <a:pt x="102" y="76"/>
                  </a:lnTo>
                  <a:lnTo>
                    <a:pt x="98" y="78"/>
                  </a:lnTo>
                  <a:lnTo>
                    <a:pt x="94" y="82"/>
                  </a:lnTo>
                  <a:lnTo>
                    <a:pt x="88" y="85"/>
                  </a:lnTo>
                  <a:lnTo>
                    <a:pt x="81" y="89"/>
                  </a:lnTo>
                  <a:lnTo>
                    <a:pt x="75" y="87"/>
                  </a:lnTo>
                  <a:lnTo>
                    <a:pt x="74" y="87"/>
                  </a:lnTo>
                  <a:lnTo>
                    <a:pt x="74" y="85"/>
                  </a:lnTo>
                  <a:lnTo>
                    <a:pt x="72" y="85"/>
                  </a:lnTo>
                  <a:lnTo>
                    <a:pt x="70" y="84"/>
                  </a:lnTo>
                  <a:lnTo>
                    <a:pt x="69" y="84"/>
                  </a:lnTo>
                  <a:lnTo>
                    <a:pt x="69" y="82"/>
                  </a:lnTo>
                  <a:lnTo>
                    <a:pt x="67" y="82"/>
                  </a:lnTo>
                  <a:lnTo>
                    <a:pt x="67" y="81"/>
                  </a:lnTo>
                  <a:lnTo>
                    <a:pt x="66" y="81"/>
                  </a:lnTo>
                  <a:lnTo>
                    <a:pt x="66" y="79"/>
                  </a:lnTo>
                  <a:lnTo>
                    <a:pt x="64" y="78"/>
                  </a:lnTo>
                  <a:lnTo>
                    <a:pt x="64" y="76"/>
                  </a:lnTo>
                  <a:lnTo>
                    <a:pt x="63" y="75"/>
                  </a:lnTo>
                  <a:lnTo>
                    <a:pt x="63" y="73"/>
                  </a:lnTo>
                  <a:lnTo>
                    <a:pt x="63" y="71"/>
                  </a:lnTo>
                  <a:lnTo>
                    <a:pt x="61" y="71"/>
                  </a:lnTo>
                  <a:lnTo>
                    <a:pt x="63" y="71"/>
                  </a:lnTo>
                  <a:lnTo>
                    <a:pt x="64" y="71"/>
                  </a:lnTo>
                  <a:lnTo>
                    <a:pt x="66" y="73"/>
                  </a:lnTo>
                  <a:lnTo>
                    <a:pt x="75" y="71"/>
                  </a:lnTo>
                  <a:lnTo>
                    <a:pt x="83" y="68"/>
                  </a:lnTo>
                  <a:lnTo>
                    <a:pt x="97" y="62"/>
                  </a:lnTo>
                  <a:lnTo>
                    <a:pt x="80" y="64"/>
                  </a:lnTo>
                  <a:lnTo>
                    <a:pt x="77" y="64"/>
                  </a:lnTo>
                  <a:lnTo>
                    <a:pt x="72" y="62"/>
                  </a:lnTo>
                  <a:lnTo>
                    <a:pt x="70" y="59"/>
                  </a:lnTo>
                  <a:lnTo>
                    <a:pt x="67" y="56"/>
                  </a:lnTo>
                  <a:lnTo>
                    <a:pt x="67" y="54"/>
                  </a:lnTo>
                  <a:lnTo>
                    <a:pt x="66" y="53"/>
                  </a:lnTo>
                  <a:lnTo>
                    <a:pt x="66" y="51"/>
                  </a:lnTo>
                  <a:lnTo>
                    <a:pt x="66" y="50"/>
                  </a:lnTo>
                  <a:lnTo>
                    <a:pt x="66" y="48"/>
                  </a:lnTo>
                  <a:lnTo>
                    <a:pt x="66" y="47"/>
                  </a:lnTo>
                  <a:lnTo>
                    <a:pt x="66" y="45"/>
                  </a:lnTo>
                  <a:lnTo>
                    <a:pt x="66" y="47"/>
                  </a:lnTo>
                  <a:lnTo>
                    <a:pt x="67" y="47"/>
                  </a:lnTo>
                  <a:lnTo>
                    <a:pt x="69" y="47"/>
                  </a:lnTo>
                  <a:lnTo>
                    <a:pt x="69" y="48"/>
                  </a:lnTo>
                  <a:lnTo>
                    <a:pt x="70" y="48"/>
                  </a:lnTo>
                  <a:lnTo>
                    <a:pt x="72" y="48"/>
                  </a:lnTo>
                  <a:lnTo>
                    <a:pt x="74" y="48"/>
                  </a:lnTo>
                  <a:lnTo>
                    <a:pt x="75" y="48"/>
                  </a:lnTo>
                  <a:lnTo>
                    <a:pt x="75" y="50"/>
                  </a:lnTo>
                  <a:lnTo>
                    <a:pt x="77" y="50"/>
                  </a:lnTo>
                  <a:lnTo>
                    <a:pt x="78" y="50"/>
                  </a:lnTo>
                  <a:lnTo>
                    <a:pt x="80" y="50"/>
                  </a:lnTo>
                  <a:lnTo>
                    <a:pt x="81" y="48"/>
                  </a:lnTo>
                  <a:lnTo>
                    <a:pt x="83" y="48"/>
                  </a:lnTo>
                  <a:lnTo>
                    <a:pt x="84" y="48"/>
                  </a:lnTo>
                  <a:lnTo>
                    <a:pt x="86" y="48"/>
                  </a:lnTo>
                  <a:lnTo>
                    <a:pt x="88" y="47"/>
                  </a:lnTo>
                  <a:lnTo>
                    <a:pt x="89" y="47"/>
                  </a:lnTo>
                  <a:lnTo>
                    <a:pt x="91" y="45"/>
                  </a:lnTo>
                  <a:lnTo>
                    <a:pt x="95" y="44"/>
                  </a:lnTo>
                  <a:lnTo>
                    <a:pt x="94" y="40"/>
                  </a:lnTo>
                  <a:lnTo>
                    <a:pt x="94" y="39"/>
                  </a:lnTo>
                  <a:lnTo>
                    <a:pt x="94" y="37"/>
                  </a:lnTo>
                  <a:lnTo>
                    <a:pt x="95" y="36"/>
                  </a:lnTo>
                  <a:lnTo>
                    <a:pt x="95" y="34"/>
                  </a:lnTo>
                  <a:lnTo>
                    <a:pt x="95" y="33"/>
                  </a:lnTo>
                  <a:lnTo>
                    <a:pt x="97" y="33"/>
                  </a:lnTo>
                  <a:lnTo>
                    <a:pt x="97" y="31"/>
                  </a:lnTo>
                  <a:lnTo>
                    <a:pt x="98" y="31"/>
                  </a:lnTo>
                  <a:lnTo>
                    <a:pt x="100" y="31"/>
                  </a:lnTo>
                  <a:lnTo>
                    <a:pt x="102" y="31"/>
                  </a:lnTo>
                  <a:lnTo>
                    <a:pt x="103" y="31"/>
                  </a:lnTo>
                  <a:lnTo>
                    <a:pt x="103" y="33"/>
                  </a:lnTo>
                  <a:lnTo>
                    <a:pt x="105" y="33"/>
                  </a:lnTo>
                  <a:lnTo>
                    <a:pt x="109" y="34"/>
                  </a:lnTo>
                  <a:lnTo>
                    <a:pt x="111" y="28"/>
                  </a:lnTo>
                  <a:lnTo>
                    <a:pt x="112" y="25"/>
                  </a:lnTo>
                  <a:lnTo>
                    <a:pt x="112" y="23"/>
                  </a:lnTo>
                  <a:lnTo>
                    <a:pt x="112" y="22"/>
                  </a:lnTo>
                  <a:lnTo>
                    <a:pt x="114" y="20"/>
                  </a:lnTo>
                  <a:lnTo>
                    <a:pt x="114" y="19"/>
                  </a:lnTo>
                  <a:lnTo>
                    <a:pt x="116" y="17"/>
                  </a:lnTo>
                  <a:lnTo>
                    <a:pt x="117" y="16"/>
                  </a:lnTo>
                  <a:lnTo>
                    <a:pt x="117" y="14"/>
                  </a:lnTo>
                  <a:lnTo>
                    <a:pt x="119" y="12"/>
                  </a:lnTo>
                  <a:lnTo>
                    <a:pt x="119" y="11"/>
                  </a:lnTo>
                  <a:lnTo>
                    <a:pt x="120" y="11"/>
                  </a:lnTo>
                  <a:lnTo>
                    <a:pt x="122" y="9"/>
                  </a:lnTo>
                  <a:lnTo>
                    <a:pt x="123" y="9"/>
                  </a:lnTo>
                  <a:lnTo>
                    <a:pt x="123" y="8"/>
                  </a:lnTo>
                  <a:lnTo>
                    <a:pt x="125" y="8"/>
                  </a:lnTo>
                  <a:lnTo>
                    <a:pt x="126" y="6"/>
                  </a:lnTo>
                  <a:lnTo>
                    <a:pt x="128" y="6"/>
                  </a:lnTo>
                  <a:lnTo>
                    <a:pt x="130" y="5"/>
                  </a:lnTo>
                  <a:lnTo>
                    <a:pt x="131" y="5"/>
                  </a:lnTo>
                  <a:lnTo>
                    <a:pt x="133" y="5"/>
                  </a:lnTo>
                  <a:lnTo>
                    <a:pt x="134" y="3"/>
                  </a:lnTo>
                  <a:lnTo>
                    <a:pt x="136" y="3"/>
                  </a:lnTo>
                  <a:lnTo>
                    <a:pt x="137" y="3"/>
                  </a:lnTo>
                  <a:lnTo>
                    <a:pt x="139" y="3"/>
                  </a:lnTo>
                  <a:lnTo>
                    <a:pt x="140" y="3"/>
                  </a:lnTo>
                  <a:lnTo>
                    <a:pt x="142" y="3"/>
                  </a:lnTo>
                  <a:lnTo>
                    <a:pt x="144" y="3"/>
                  </a:lnTo>
                  <a:lnTo>
                    <a:pt x="150" y="5"/>
                  </a:lnTo>
                  <a:lnTo>
                    <a:pt x="156" y="8"/>
                  </a:lnTo>
                  <a:lnTo>
                    <a:pt x="165" y="16"/>
                  </a:lnTo>
                  <a:lnTo>
                    <a:pt x="173" y="25"/>
                  </a:lnTo>
                  <a:lnTo>
                    <a:pt x="164" y="31"/>
                  </a:lnTo>
                  <a:lnTo>
                    <a:pt x="154" y="37"/>
                  </a:lnTo>
                  <a:lnTo>
                    <a:pt x="142" y="45"/>
                  </a:lnTo>
                  <a:lnTo>
                    <a:pt x="131" y="54"/>
                  </a:lnTo>
                  <a:lnTo>
                    <a:pt x="126" y="59"/>
                  </a:lnTo>
                  <a:lnTo>
                    <a:pt x="122" y="65"/>
                  </a:lnTo>
                  <a:lnTo>
                    <a:pt x="119" y="73"/>
                  </a:lnTo>
                  <a:lnTo>
                    <a:pt x="117" y="81"/>
                  </a:lnTo>
                  <a:lnTo>
                    <a:pt x="111" y="84"/>
                  </a:lnTo>
                  <a:lnTo>
                    <a:pt x="108" y="89"/>
                  </a:lnTo>
                  <a:lnTo>
                    <a:pt x="108" y="95"/>
                  </a:lnTo>
                  <a:lnTo>
                    <a:pt x="109" y="103"/>
                  </a:lnTo>
                  <a:lnTo>
                    <a:pt x="108" y="104"/>
                  </a:lnTo>
                  <a:lnTo>
                    <a:pt x="106" y="104"/>
                  </a:lnTo>
                  <a:lnTo>
                    <a:pt x="105" y="106"/>
                  </a:lnTo>
                  <a:lnTo>
                    <a:pt x="103" y="106"/>
                  </a:lnTo>
                  <a:lnTo>
                    <a:pt x="102" y="107"/>
                  </a:lnTo>
                  <a:lnTo>
                    <a:pt x="100" y="107"/>
                  </a:lnTo>
                  <a:close/>
                  <a:moveTo>
                    <a:pt x="189" y="188"/>
                  </a:moveTo>
                  <a:lnTo>
                    <a:pt x="189" y="188"/>
                  </a:lnTo>
                  <a:lnTo>
                    <a:pt x="189" y="190"/>
                  </a:lnTo>
                  <a:lnTo>
                    <a:pt x="190" y="190"/>
                  </a:lnTo>
                  <a:lnTo>
                    <a:pt x="190" y="191"/>
                  </a:lnTo>
                  <a:lnTo>
                    <a:pt x="193" y="196"/>
                  </a:lnTo>
                  <a:lnTo>
                    <a:pt x="193" y="200"/>
                  </a:lnTo>
                  <a:lnTo>
                    <a:pt x="192" y="204"/>
                  </a:lnTo>
                  <a:lnTo>
                    <a:pt x="189" y="207"/>
                  </a:lnTo>
                  <a:lnTo>
                    <a:pt x="187" y="207"/>
                  </a:lnTo>
                  <a:lnTo>
                    <a:pt x="170" y="208"/>
                  </a:lnTo>
                  <a:lnTo>
                    <a:pt x="153" y="208"/>
                  </a:lnTo>
                  <a:lnTo>
                    <a:pt x="136" y="207"/>
                  </a:lnTo>
                  <a:lnTo>
                    <a:pt x="120" y="200"/>
                  </a:lnTo>
                  <a:lnTo>
                    <a:pt x="108" y="188"/>
                  </a:lnTo>
                  <a:lnTo>
                    <a:pt x="109" y="188"/>
                  </a:lnTo>
                  <a:lnTo>
                    <a:pt x="109" y="186"/>
                  </a:lnTo>
                  <a:lnTo>
                    <a:pt x="111" y="186"/>
                  </a:lnTo>
                  <a:lnTo>
                    <a:pt x="112" y="185"/>
                  </a:lnTo>
                  <a:lnTo>
                    <a:pt x="114" y="183"/>
                  </a:lnTo>
                  <a:lnTo>
                    <a:pt x="116" y="185"/>
                  </a:lnTo>
                  <a:lnTo>
                    <a:pt x="117" y="186"/>
                  </a:lnTo>
                  <a:lnTo>
                    <a:pt x="120" y="186"/>
                  </a:lnTo>
                  <a:lnTo>
                    <a:pt x="122" y="188"/>
                  </a:lnTo>
                  <a:lnTo>
                    <a:pt x="125" y="190"/>
                  </a:lnTo>
                  <a:lnTo>
                    <a:pt x="126" y="191"/>
                  </a:lnTo>
                  <a:lnTo>
                    <a:pt x="130" y="193"/>
                  </a:lnTo>
                  <a:lnTo>
                    <a:pt x="131" y="193"/>
                  </a:lnTo>
                  <a:lnTo>
                    <a:pt x="134" y="194"/>
                  </a:lnTo>
                  <a:lnTo>
                    <a:pt x="136" y="194"/>
                  </a:lnTo>
                  <a:lnTo>
                    <a:pt x="139" y="196"/>
                  </a:lnTo>
                  <a:lnTo>
                    <a:pt x="140" y="196"/>
                  </a:lnTo>
                  <a:lnTo>
                    <a:pt x="144" y="196"/>
                  </a:lnTo>
                  <a:lnTo>
                    <a:pt x="147" y="197"/>
                  </a:lnTo>
                  <a:lnTo>
                    <a:pt x="148" y="197"/>
                  </a:lnTo>
                  <a:lnTo>
                    <a:pt x="151" y="197"/>
                  </a:lnTo>
                  <a:lnTo>
                    <a:pt x="154" y="197"/>
                  </a:lnTo>
                  <a:lnTo>
                    <a:pt x="156" y="197"/>
                  </a:lnTo>
                  <a:lnTo>
                    <a:pt x="159" y="197"/>
                  </a:lnTo>
                  <a:lnTo>
                    <a:pt x="162" y="197"/>
                  </a:lnTo>
                  <a:lnTo>
                    <a:pt x="164" y="197"/>
                  </a:lnTo>
                  <a:lnTo>
                    <a:pt x="167" y="196"/>
                  </a:lnTo>
                  <a:lnTo>
                    <a:pt x="170" y="196"/>
                  </a:lnTo>
                  <a:lnTo>
                    <a:pt x="172" y="194"/>
                  </a:lnTo>
                  <a:lnTo>
                    <a:pt x="175" y="194"/>
                  </a:lnTo>
                  <a:lnTo>
                    <a:pt x="178" y="193"/>
                  </a:lnTo>
                  <a:lnTo>
                    <a:pt x="181" y="191"/>
                  </a:lnTo>
                  <a:lnTo>
                    <a:pt x="182" y="191"/>
                  </a:lnTo>
                  <a:lnTo>
                    <a:pt x="186" y="190"/>
                  </a:lnTo>
                  <a:lnTo>
                    <a:pt x="189" y="188"/>
                  </a:lnTo>
                  <a:close/>
                  <a:moveTo>
                    <a:pt x="84" y="413"/>
                  </a:moveTo>
                  <a:lnTo>
                    <a:pt x="91" y="395"/>
                  </a:lnTo>
                  <a:lnTo>
                    <a:pt x="86" y="392"/>
                  </a:lnTo>
                  <a:lnTo>
                    <a:pt x="80" y="393"/>
                  </a:lnTo>
                  <a:lnTo>
                    <a:pt x="75" y="395"/>
                  </a:lnTo>
                  <a:lnTo>
                    <a:pt x="67" y="393"/>
                  </a:lnTo>
                  <a:lnTo>
                    <a:pt x="67" y="396"/>
                  </a:lnTo>
                  <a:lnTo>
                    <a:pt x="66" y="399"/>
                  </a:lnTo>
                  <a:lnTo>
                    <a:pt x="66" y="401"/>
                  </a:lnTo>
                  <a:lnTo>
                    <a:pt x="64" y="404"/>
                  </a:lnTo>
                  <a:lnTo>
                    <a:pt x="64" y="406"/>
                  </a:lnTo>
                  <a:lnTo>
                    <a:pt x="64" y="409"/>
                  </a:lnTo>
                  <a:lnTo>
                    <a:pt x="63" y="412"/>
                  </a:lnTo>
                  <a:lnTo>
                    <a:pt x="63" y="413"/>
                  </a:lnTo>
                  <a:lnTo>
                    <a:pt x="61" y="416"/>
                  </a:lnTo>
                  <a:lnTo>
                    <a:pt x="70" y="418"/>
                  </a:lnTo>
                  <a:lnTo>
                    <a:pt x="77" y="416"/>
                  </a:lnTo>
                  <a:lnTo>
                    <a:pt x="84" y="413"/>
                  </a:lnTo>
                  <a:close/>
                  <a:moveTo>
                    <a:pt x="94" y="396"/>
                  </a:moveTo>
                  <a:lnTo>
                    <a:pt x="89" y="413"/>
                  </a:lnTo>
                  <a:lnTo>
                    <a:pt x="94" y="418"/>
                  </a:lnTo>
                  <a:lnTo>
                    <a:pt x="98" y="421"/>
                  </a:lnTo>
                  <a:lnTo>
                    <a:pt x="105" y="421"/>
                  </a:lnTo>
                  <a:lnTo>
                    <a:pt x="111" y="421"/>
                  </a:lnTo>
                  <a:lnTo>
                    <a:pt x="117" y="399"/>
                  </a:lnTo>
                  <a:lnTo>
                    <a:pt x="116" y="398"/>
                  </a:lnTo>
                  <a:lnTo>
                    <a:pt x="108" y="399"/>
                  </a:lnTo>
                  <a:lnTo>
                    <a:pt x="100" y="399"/>
                  </a:lnTo>
                  <a:lnTo>
                    <a:pt x="94" y="396"/>
                  </a:lnTo>
                  <a:close/>
                  <a:moveTo>
                    <a:pt x="120" y="401"/>
                  </a:moveTo>
                  <a:lnTo>
                    <a:pt x="114" y="421"/>
                  </a:lnTo>
                  <a:lnTo>
                    <a:pt x="120" y="427"/>
                  </a:lnTo>
                  <a:lnTo>
                    <a:pt x="125" y="432"/>
                  </a:lnTo>
                  <a:lnTo>
                    <a:pt x="131" y="432"/>
                  </a:lnTo>
                  <a:lnTo>
                    <a:pt x="139" y="430"/>
                  </a:lnTo>
                  <a:lnTo>
                    <a:pt x="148" y="406"/>
                  </a:lnTo>
                  <a:lnTo>
                    <a:pt x="142" y="404"/>
                  </a:lnTo>
                  <a:lnTo>
                    <a:pt x="134" y="406"/>
                  </a:lnTo>
                  <a:lnTo>
                    <a:pt x="128" y="404"/>
                  </a:lnTo>
                  <a:lnTo>
                    <a:pt x="120" y="401"/>
                  </a:lnTo>
                  <a:close/>
                  <a:moveTo>
                    <a:pt x="151" y="407"/>
                  </a:moveTo>
                  <a:lnTo>
                    <a:pt x="144" y="430"/>
                  </a:lnTo>
                  <a:lnTo>
                    <a:pt x="148" y="433"/>
                  </a:lnTo>
                  <a:lnTo>
                    <a:pt x="154" y="435"/>
                  </a:lnTo>
                  <a:lnTo>
                    <a:pt x="161" y="435"/>
                  </a:lnTo>
                  <a:lnTo>
                    <a:pt x="167" y="435"/>
                  </a:lnTo>
                  <a:lnTo>
                    <a:pt x="173" y="409"/>
                  </a:lnTo>
                  <a:lnTo>
                    <a:pt x="172" y="407"/>
                  </a:lnTo>
                  <a:lnTo>
                    <a:pt x="168" y="407"/>
                  </a:lnTo>
                  <a:lnTo>
                    <a:pt x="167" y="406"/>
                  </a:lnTo>
                  <a:lnTo>
                    <a:pt x="161" y="407"/>
                  </a:lnTo>
                  <a:lnTo>
                    <a:pt x="154" y="407"/>
                  </a:lnTo>
                  <a:lnTo>
                    <a:pt x="151" y="407"/>
                  </a:lnTo>
                  <a:close/>
                  <a:moveTo>
                    <a:pt x="178" y="409"/>
                  </a:moveTo>
                  <a:lnTo>
                    <a:pt x="172" y="435"/>
                  </a:lnTo>
                  <a:lnTo>
                    <a:pt x="182" y="438"/>
                  </a:lnTo>
                  <a:lnTo>
                    <a:pt x="195" y="438"/>
                  </a:lnTo>
                  <a:lnTo>
                    <a:pt x="187" y="424"/>
                  </a:lnTo>
                  <a:lnTo>
                    <a:pt x="181" y="407"/>
                  </a:lnTo>
                  <a:lnTo>
                    <a:pt x="178" y="409"/>
                  </a:lnTo>
                  <a:close/>
                  <a:moveTo>
                    <a:pt x="181" y="404"/>
                  </a:moveTo>
                  <a:lnTo>
                    <a:pt x="181" y="404"/>
                  </a:lnTo>
                  <a:lnTo>
                    <a:pt x="175" y="384"/>
                  </a:lnTo>
                  <a:lnTo>
                    <a:pt x="170" y="402"/>
                  </a:lnTo>
                  <a:lnTo>
                    <a:pt x="173" y="404"/>
                  </a:lnTo>
                  <a:lnTo>
                    <a:pt x="176" y="404"/>
                  </a:lnTo>
                  <a:lnTo>
                    <a:pt x="181" y="404"/>
                  </a:lnTo>
                  <a:close/>
                  <a:moveTo>
                    <a:pt x="165" y="402"/>
                  </a:moveTo>
                  <a:lnTo>
                    <a:pt x="170" y="384"/>
                  </a:lnTo>
                  <a:lnTo>
                    <a:pt x="162" y="384"/>
                  </a:lnTo>
                  <a:lnTo>
                    <a:pt x="158" y="381"/>
                  </a:lnTo>
                  <a:lnTo>
                    <a:pt x="151" y="378"/>
                  </a:lnTo>
                  <a:lnTo>
                    <a:pt x="148" y="379"/>
                  </a:lnTo>
                  <a:lnTo>
                    <a:pt x="145" y="401"/>
                  </a:lnTo>
                  <a:lnTo>
                    <a:pt x="156" y="404"/>
                  </a:lnTo>
                  <a:lnTo>
                    <a:pt x="161" y="404"/>
                  </a:lnTo>
                  <a:lnTo>
                    <a:pt x="165" y="402"/>
                  </a:lnTo>
                  <a:close/>
                  <a:moveTo>
                    <a:pt x="142" y="401"/>
                  </a:moveTo>
                  <a:lnTo>
                    <a:pt x="145" y="379"/>
                  </a:lnTo>
                  <a:lnTo>
                    <a:pt x="134" y="378"/>
                  </a:lnTo>
                  <a:lnTo>
                    <a:pt x="130" y="376"/>
                  </a:lnTo>
                  <a:lnTo>
                    <a:pt x="125" y="373"/>
                  </a:lnTo>
                  <a:lnTo>
                    <a:pt x="119" y="395"/>
                  </a:lnTo>
                  <a:lnTo>
                    <a:pt x="128" y="399"/>
                  </a:lnTo>
                  <a:lnTo>
                    <a:pt x="134" y="401"/>
                  </a:lnTo>
                  <a:lnTo>
                    <a:pt x="142" y="401"/>
                  </a:lnTo>
                  <a:close/>
                  <a:moveTo>
                    <a:pt x="114" y="395"/>
                  </a:moveTo>
                  <a:lnTo>
                    <a:pt x="120" y="371"/>
                  </a:lnTo>
                  <a:lnTo>
                    <a:pt x="112" y="373"/>
                  </a:lnTo>
                  <a:lnTo>
                    <a:pt x="105" y="371"/>
                  </a:lnTo>
                  <a:lnTo>
                    <a:pt x="98" y="368"/>
                  </a:lnTo>
                  <a:lnTo>
                    <a:pt x="89" y="388"/>
                  </a:lnTo>
                  <a:lnTo>
                    <a:pt x="95" y="392"/>
                  </a:lnTo>
                  <a:lnTo>
                    <a:pt x="102" y="395"/>
                  </a:lnTo>
                  <a:lnTo>
                    <a:pt x="108" y="396"/>
                  </a:lnTo>
                  <a:lnTo>
                    <a:pt x="114" y="395"/>
                  </a:lnTo>
                  <a:close/>
                  <a:moveTo>
                    <a:pt x="84" y="388"/>
                  </a:moveTo>
                  <a:lnTo>
                    <a:pt x="95" y="367"/>
                  </a:lnTo>
                  <a:lnTo>
                    <a:pt x="91" y="364"/>
                  </a:lnTo>
                  <a:lnTo>
                    <a:pt x="83" y="365"/>
                  </a:lnTo>
                  <a:lnTo>
                    <a:pt x="77" y="367"/>
                  </a:lnTo>
                  <a:lnTo>
                    <a:pt x="72" y="365"/>
                  </a:lnTo>
                  <a:lnTo>
                    <a:pt x="72" y="367"/>
                  </a:lnTo>
                  <a:lnTo>
                    <a:pt x="70" y="370"/>
                  </a:lnTo>
                  <a:lnTo>
                    <a:pt x="70" y="371"/>
                  </a:lnTo>
                  <a:lnTo>
                    <a:pt x="70" y="374"/>
                  </a:lnTo>
                  <a:lnTo>
                    <a:pt x="70" y="376"/>
                  </a:lnTo>
                  <a:lnTo>
                    <a:pt x="70" y="379"/>
                  </a:lnTo>
                  <a:lnTo>
                    <a:pt x="70" y="381"/>
                  </a:lnTo>
                  <a:lnTo>
                    <a:pt x="69" y="384"/>
                  </a:lnTo>
                  <a:lnTo>
                    <a:pt x="69" y="387"/>
                  </a:lnTo>
                  <a:lnTo>
                    <a:pt x="69" y="388"/>
                  </a:lnTo>
                  <a:lnTo>
                    <a:pt x="69" y="390"/>
                  </a:lnTo>
                  <a:lnTo>
                    <a:pt x="75" y="390"/>
                  </a:lnTo>
                  <a:lnTo>
                    <a:pt x="80" y="390"/>
                  </a:lnTo>
                  <a:lnTo>
                    <a:pt x="84" y="388"/>
                  </a:lnTo>
                  <a:close/>
                  <a:moveTo>
                    <a:pt x="134" y="314"/>
                  </a:moveTo>
                  <a:lnTo>
                    <a:pt x="140" y="289"/>
                  </a:lnTo>
                  <a:lnTo>
                    <a:pt x="134" y="289"/>
                  </a:lnTo>
                  <a:lnTo>
                    <a:pt x="128" y="289"/>
                  </a:lnTo>
                  <a:lnTo>
                    <a:pt x="117" y="286"/>
                  </a:lnTo>
                  <a:lnTo>
                    <a:pt x="114" y="311"/>
                  </a:lnTo>
                  <a:lnTo>
                    <a:pt x="119" y="312"/>
                  </a:lnTo>
                  <a:lnTo>
                    <a:pt x="123" y="315"/>
                  </a:lnTo>
                  <a:lnTo>
                    <a:pt x="130" y="315"/>
                  </a:lnTo>
                  <a:lnTo>
                    <a:pt x="134" y="314"/>
                  </a:lnTo>
                  <a:close/>
                  <a:moveTo>
                    <a:pt x="142" y="284"/>
                  </a:moveTo>
                  <a:lnTo>
                    <a:pt x="145" y="264"/>
                  </a:lnTo>
                  <a:lnTo>
                    <a:pt x="139" y="270"/>
                  </a:lnTo>
                  <a:lnTo>
                    <a:pt x="133" y="275"/>
                  </a:lnTo>
                  <a:lnTo>
                    <a:pt x="126" y="280"/>
                  </a:lnTo>
                  <a:lnTo>
                    <a:pt x="119" y="283"/>
                  </a:lnTo>
                  <a:lnTo>
                    <a:pt x="128" y="284"/>
                  </a:lnTo>
                  <a:lnTo>
                    <a:pt x="134" y="286"/>
                  </a:lnTo>
                  <a:lnTo>
                    <a:pt x="142" y="284"/>
                  </a:lnTo>
                  <a:close/>
                  <a:moveTo>
                    <a:pt x="145" y="289"/>
                  </a:moveTo>
                  <a:lnTo>
                    <a:pt x="139" y="314"/>
                  </a:lnTo>
                  <a:lnTo>
                    <a:pt x="145" y="317"/>
                  </a:lnTo>
                  <a:lnTo>
                    <a:pt x="153" y="319"/>
                  </a:lnTo>
                  <a:lnTo>
                    <a:pt x="161" y="319"/>
                  </a:lnTo>
                  <a:lnTo>
                    <a:pt x="170" y="317"/>
                  </a:lnTo>
                  <a:lnTo>
                    <a:pt x="172" y="295"/>
                  </a:lnTo>
                  <a:lnTo>
                    <a:pt x="158" y="294"/>
                  </a:lnTo>
                  <a:lnTo>
                    <a:pt x="145" y="289"/>
                  </a:lnTo>
                  <a:close/>
                  <a:moveTo>
                    <a:pt x="173" y="291"/>
                  </a:moveTo>
                  <a:lnTo>
                    <a:pt x="173" y="291"/>
                  </a:lnTo>
                  <a:lnTo>
                    <a:pt x="176" y="275"/>
                  </a:lnTo>
                  <a:lnTo>
                    <a:pt x="181" y="259"/>
                  </a:lnTo>
                  <a:lnTo>
                    <a:pt x="173" y="259"/>
                  </a:lnTo>
                  <a:lnTo>
                    <a:pt x="164" y="256"/>
                  </a:lnTo>
                  <a:lnTo>
                    <a:pt x="159" y="259"/>
                  </a:lnTo>
                  <a:lnTo>
                    <a:pt x="154" y="261"/>
                  </a:lnTo>
                  <a:lnTo>
                    <a:pt x="150" y="261"/>
                  </a:lnTo>
                  <a:lnTo>
                    <a:pt x="145" y="284"/>
                  </a:lnTo>
                  <a:lnTo>
                    <a:pt x="158" y="289"/>
                  </a:lnTo>
                  <a:lnTo>
                    <a:pt x="173" y="291"/>
                  </a:lnTo>
                  <a:close/>
                  <a:moveTo>
                    <a:pt x="88" y="332"/>
                  </a:moveTo>
                  <a:lnTo>
                    <a:pt x="92" y="314"/>
                  </a:lnTo>
                  <a:lnTo>
                    <a:pt x="83" y="309"/>
                  </a:lnTo>
                  <a:lnTo>
                    <a:pt x="74" y="308"/>
                  </a:lnTo>
                  <a:lnTo>
                    <a:pt x="70" y="306"/>
                  </a:lnTo>
                  <a:lnTo>
                    <a:pt x="69" y="309"/>
                  </a:lnTo>
                  <a:lnTo>
                    <a:pt x="69" y="320"/>
                  </a:lnTo>
                  <a:lnTo>
                    <a:pt x="70" y="331"/>
                  </a:lnTo>
                  <a:lnTo>
                    <a:pt x="77" y="332"/>
                  </a:lnTo>
                  <a:lnTo>
                    <a:pt x="83" y="332"/>
                  </a:lnTo>
                  <a:lnTo>
                    <a:pt x="88" y="332"/>
                  </a:lnTo>
                  <a:close/>
                  <a:moveTo>
                    <a:pt x="95" y="315"/>
                  </a:moveTo>
                  <a:lnTo>
                    <a:pt x="92" y="334"/>
                  </a:lnTo>
                  <a:lnTo>
                    <a:pt x="98" y="337"/>
                  </a:lnTo>
                  <a:lnTo>
                    <a:pt x="105" y="339"/>
                  </a:lnTo>
                  <a:lnTo>
                    <a:pt x="111" y="339"/>
                  </a:lnTo>
                  <a:lnTo>
                    <a:pt x="119" y="337"/>
                  </a:lnTo>
                  <a:lnTo>
                    <a:pt x="122" y="319"/>
                  </a:lnTo>
                  <a:lnTo>
                    <a:pt x="116" y="317"/>
                  </a:lnTo>
                  <a:lnTo>
                    <a:pt x="111" y="314"/>
                  </a:lnTo>
                  <a:lnTo>
                    <a:pt x="103" y="315"/>
                  </a:lnTo>
                  <a:lnTo>
                    <a:pt x="95" y="315"/>
                  </a:lnTo>
                  <a:close/>
                  <a:moveTo>
                    <a:pt x="125" y="319"/>
                  </a:moveTo>
                  <a:lnTo>
                    <a:pt x="122" y="337"/>
                  </a:lnTo>
                  <a:lnTo>
                    <a:pt x="128" y="342"/>
                  </a:lnTo>
                  <a:lnTo>
                    <a:pt x="134" y="343"/>
                  </a:lnTo>
                  <a:lnTo>
                    <a:pt x="140" y="343"/>
                  </a:lnTo>
                  <a:lnTo>
                    <a:pt x="148" y="340"/>
                  </a:lnTo>
                  <a:lnTo>
                    <a:pt x="150" y="323"/>
                  </a:lnTo>
                  <a:lnTo>
                    <a:pt x="144" y="322"/>
                  </a:lnTo>
                  <a:lnTo>
                    <a:pt x="136" y="317"/>
                  </a:lnTo>
                  <a:lnTo>
                    <a:pt x="131" y="319"/>
                  </a:lnTo>
                  <a:lnTo>
                    <a:pt x="125" y="319"/>
                  </a:lnTo>
                  <a:close/>
                  <a:moveTo>
                    <a:pt x="154" y="323"/>
                  </a:moveTo>
                  <a:lnTo>
                    <a:pt x="153" y="342"/>
                  </a:lnTo>
                  <a:lnTo>
                    <a:pt x="156" y="343"/>
                  </a:lnTo>
                  <a:lnTo>
                    <a:pt x="161" y="345"/>
                  </a:lnTo>
                  <a:lnTo>
                    <a:pt x="165" y="345"/>
                  </a:lnTo>
                  <a:lnTo>
                    <a:pt x="170" y="345"/>
                  </a:lnTo>
                  <a:lnTo>
                    <a:pt x="168" y="331"/>
                  </a:lnTo>
                  <a:lnTo>
                    <a:pt x="168" y="322"/>
                  </a:lnTo>
                  <a:lnTo>
                    <a:pt x="162" y="323"/>
                  </a:lnTo>
                  <a:lnTo>
                    <a:pt x="154" y="323"/>
                  </a:lnTo>
                  <a:close/>
                  <a:moveTo>
                    <a:pt x="109" y="309"/>
                  </a:moveTo>
                  <a:lnTo>
                    <a:pt x="112" y="284"/>
                  </a:lnTo>
                  <a:lnTo>
                    <a:pt x="102" y="286"/>
                  </a:lnTo>
                  <a:lnTo>
                    <a:pt x="91" y="286"/>
                  </a:lnTo>
                  <a:lnTo>
                    <a:pt x="86" y="306"/>
                  </a:lnTo>
                  <a:lnTo>
                    <a:pt x="91" y="309"/>
                  </a:lnTo>
                  <a:lnTo>
                    <a:pt x="95" y="311"/>
                  </a:lnTo>
                  <a:lnTo>
                    <a:pt x="102" y="311"/>
                  </a:lnTo>
                  <a:lnTo>
                    <a:pt x="109" y="309"/>
                  </a:lnTo>
                  <a:close/>
                  <a:moveTo>
                    <a:pt x="81" y="305"/>
                  </a:moveTo>
                  <a:lnTo>
                    <a:pt x="86" y="286"/>
                  </a:lnTo>
                  <a:lnTo>
                    <a:pt x="77" y="284"/>
                  </a:lnTo>
                  <a:lnTo>
                    <a:pt x="74" y="294"/>
                  </a:lnTo>
                  <a:lnTo>
                    <a:pt x="70" y="303"/>
                  </a:lnTo>
                  <a:lnTo>
                    <a:pt x="75" y="305"/>
                  </a:lnTo>
                  <a:lnTo>
                    <a:pt x="81" y="305"/>
                  </a:lnTo>
                  <a:close/>
                  <a:moveTo>
                    <a:pt x="89" y="359"/>
                  </a:moveTo>
                  <a:lnTo>
                    <a:pt x="95" y="340"/>
                  </a:lnTo>
                  <a:lnTo>
                    <a:pt x="89" y="336"/>
                  </a:lnTo>
                  <a:lnTo>
                    <a:pt x="83" y="337"/>
                  </a:lnTo>
                  <a:lnTo>
                    <a:pt x="77" y="337"/>
                  </a:lnTo>
                  <a:lnTo>
                    <a:pt x="70" y="336"/>
                  </a:lnTo>
                  <a:lnTo>
                    <a:pt x="70" y="337"/>
                  </a:lnTo>
                  <a:lnTo>
                    <a:pt x="70" y="339"/>
                  </a:lnTo>
                  <a:lnTo>
                    <a:pt x="70" y="342"/>
                  </a:lnTo>
                  <a:lnTo>
                    <a:pt x="72" y="343"/>
                  </a:lnTo>
                  <a:lnTo>
                    <a:pt x="72" y="346"/>
                  </a:lnTo>
                  <a:lnTo>
                    <a:pt x="72" y="348"/>
                  </a:lnTo>
                  <a:lnTo>
                    <a:pt x="72" y="351"/>
                  </a:lnTo>
                  <a:lnTo>
                    <a:pt x="72" y="353"/>
                  </a:lnTo>
                  <a:lnTo>
                    <a:pt x="72" y="356"/>
                  </a:lnTo>
                  <a:lnTo>
                    <a:pt x="72" y="357"/>
                  </a:lnTo>
                  <a:lnTo>
                    <a:pt x="72" y="360"/>
                  </a:lnTo>
                  <a:lnTo>
                    <a:pt x="72" y="362"/>
                  </a:lnTo>
                  <a:lnTo>
                    <a:pt x="77" y="362"/>
                  </a:lnTo>
                  <a:lnTo>
                    <a:pt x="83" y="362"/>
                  </a:lnTo>
                  <a:lnTo>
                    <a:pt x="89" y="359"/>
                  </a:lnTo>
                  <a:close/>
                  <a:moveTo>
                    <a:pt x="98" y="342"/>
                  </a:moveTo>
                  <a:lnTo>
                    <a:pt x="94" y="360"/>
                  </a:lnTo>
                  <a:lnTo>
                    <a:pt x="100" y="365"/>
                  </a:lnTo>
                  <a:lnTo>
                    <a:pt x="106" y="368"/>
                  </a:lnTo>
                  <a:lnTo>
                    <a:pt x="112" y="368"/>
                  </a:lnTo>
                  <a:lnTo>
                    <a:pt x="120" y="367"/>
                  </a:lnTo>
                  <a:lnTo>
                    <a:pt x="126" y="345"/>
                  </a:lnTo>
                  <a:lnTo>
                    <a:pt x="120" y="340"/>
                  </a:lnTo>
                  <a:lnTo>
                    <a:pt x="111" y="343"/>
                  </a:lnTo>
                  <a:lnTo>
                    <a:pt x="103" y="343"/>
                  </a:lnTo>
                  <a:lnTo>
                    <a:pt x="98" y="342"/>
                  </a:lnTo>
                  <a:close/>
                  <a:moveTo>
                    <a:pt x="130" y="346"/>
                  </a:moveTo>
                  <a:lnTo>
                    <a:pt x="125" y="368"/>
                  </a:lnTo>
                  <a:lnTo>
                    <a:pt x="130" y="371"/>
                  </a:lnTo>
                  <a:lnTo>
                    <a:pt x="136" y="374"/>
                  </a:lnTo>
                  <a:lnTo>
                    <a:pt x="142" y="374"/>
                  </a:lnTo>
                  <a:lnTo>
                    <a:pt x="150" y="374"/>
                  </a:lnTo>
                  <a:lnTo>
                    <a:pt x="156" y="348"/>
                  </a:lnTo>
                  <a:lnTo>
                    <a:pt x="150" y="345"/>
                  </a:lnTo>
                  <a:lnTo>
                    <a:pt x="139" y="346"/>
                  </a:lnTo>
                  <a:lnTo>
                    <a:pt x="130" y="346"/>
                  </a:lnTo>
                  <a:close/>
                  <a:moveTo>
                    <a:pt x="159" y="350"/>
                  </a:moveTo>
                  <a:lnTo>
                    <a:pt x="154" y="374"/>
                  </a:lnTo>
                  <a:lnTo>
                    <a:pt x="159" y="378"/>
                  </a:lnTo>
                  <a:lnTo>
                    <a:pt x="164" y="379"/>
                  </a:lnTo>
                  <a:lnTo>
                    <a:pt x="168" y="381"/>
                  </a:lnTo>
                  <a:lnTo>
                    <a:pt x="175" y="379"/>
                  </a:lnTo>
                  <a:lnTo>
                    <a:pt x="170" y="351"/>
                  </a:lnTo>
                  <a:lnTo>
                    <a:pt x="170" y="348"/>
                  </a:lnTo>
                  <a:lnTo>
                    <a:pt x="165" y="350"/>
                  </a:lnTo>
                  <a:lnTo>
                    <a:pt x="161" y="350"/>
                  </a:lnTo>
                  <a:lnTo>
                    <a:pt x="159" y="350"/>
                  </a:lnTo>
                  <a:close/>
                  <a:moveTo>
                    <a:pt x="196" y="193"/>
                  </a:moveTo>
                  <a:lnTo>
                    <a:pt x="198" y="193"/>
                  </a:lnTo>
                  <a:lnTo>
                    <a:pt x="201" y="193"/>
                  </a:lnTo>
                  <a:lnTo>
                    <a:pt x="203" y="193"/>
                  </a:lnTo>
                  <a:lnTo>
                    <a:pt x="204" y="191"/>
                  </a:lnTo>
                  <a:lnTo>
                    <a:pt x="207" y="191"/>
                  </a:lnTo>
                  <a:lnTo>
                    <a:pt x="209" y="191"/>
                  </a:lnTo>
                  <a:lnTo>
                    <a:pt x="210" y="191"/>
                  </a:lnTo>
                  <a:lnTo>
                    <a:pt x="214" y="190"/>
                  </a:lnTo>
                  <a:lnTo>
                    <a:pt x="215" y="190"/>
                  </a:lnTo>
                  <a:lnTo>
                    <a:pt x="209" y="205"/>
                  </a:lnTo>
                  <a:lnTo>
                    <a:pt x="203" y="222"/>
                  </a:lnTo>
                  <a:lnTo>
                    <a:pt x="196" y="232"/>
                  </a:lnTo>
                  <a:lnTo>
                    <a:pt x="190" y="241"/>
                  </a:lnTo>
                  <a:lnTo>
                    <a:pt x="190" y="242"/>
                  </a:lnTo>
                  <a:lnTo>
                    <a:pt x="189" y="227"/>
                  </a:lnTo>
                  <a:lnTo>
                    <a:pt x="190" y="225"/>
                  </a:lnTo>
                  <a:lnTo>
                    <a:pt x="192" y="225"/>
                  </a:lnTo>
                  <a:lnTo>
                    <a:pt x="192" y="224"/>
                  </a:lnTo>
                  <a:lnTo>
                    <a:pt x="192" y="214"/>
                  </a:lnTo>
                  <a:lnTo>
                    <a:pt x="192" y="210"/>
                  </a:lnTo>
                  <a:lnTo>
                    <a:pt x="195" y="207"/>
                  </a:lnTo>
                  <a:lnTo>
                    <a:pt x="196" y="202"/>
                  </a:lnTo>
                  <a:lnTo>
                    <a:pt x="196" y="193"/>
                  </a:lnTo>
                  <a:close/>
                  <a:moveTo>
                    <a:pt x="184" y="227"/>
                  </a:moveTo>
                  <a:lnTo>
                    <a:pt x="186" y="249"/>
                  </a:lnTo>
                  <a:lnTo>
                    <a:pt x="182" y="256"/>
                  </a:lnTo>
                  <a:lnTo>
                    <a:pt x="173" y="256"/>
                  </a:lnTo>
                  <a:lnTo>
                    <a:pt x="165" y="253"/>
                  </a:lnTo>
                  <a:lnTo>
                    <a:pt x="165" y="230"/>
                  </a:lnTo>
                  <a:lnTo>
                    <a:pt x="184" y="227"/>
                  </a:lnTo>
                  <a:close/>
                  <a:moveTo>
                    <a:pt x="162" y="230"/>
                  </a:moveTo>
                  <a:lnTo>
                    <a:pt x="161" y="253"/>
                  </a:lnTo>
                  <a:lnTo>
                    <a:pt x="158" y="256"/>
                  </a:lnTo>
                  <a:lnTo>
                    <a:pt x="154" y="256"/>
                  </a:lnTo>
                  <a:lnTo>
                    <a:pt x="148" y="256"/>
                  </a:lnTo>
                  <a:lnTo>
                    <a:pt x="142" y="239"/>
                  </a:lnTo>
                  <a:lnTo>
                    <a:pt x="134" y="222"/>
                  </a:lnTo>
                  <a:lnTo>
                    <a:pt x="142" y="227"/>
                  </a:lnTo>
                  <a:lnTo>
                    <a:pt x="151" y="228"/>
                  </a:lnTo>
                  <a:lnTo>
                    <a:pt x="162" y="230"/>
                  </a:lnTo>
                  <a:close/>
                  <a:moveTo>
                    <a:pt x="130" y="213"/>
                  </a:moveTo>
                  <a:lnTo>
                    <a:pt x="130" y="213"/>
                  </a:lnTo>
                  <a:lnTo>
                    <a:pt x="125" y="207"/>
                  </a:lnTo>
                  <a:lnTo>
                    <a:pt x="139" y="211"/>
                  </a:lnTo>
                  <a:lnTo>
                    <a:pt x="153" y="213"/>
                  </a:lnTo>
                  <a:lnTo>
                    <a:pt x="170" y="213"/>
                  </a:lnTo>
                  <a:lnTo>
                    <a:pt x="189" y="211"/>
                  </a:lnTo>
                  <a:lnTo>
                    <a:pt x="189" y="214"/>
                  </a:lnTo>
                  <a:lnTo>
                    <a:pt x="189" y="222"/>
                  </a:lnTo>
                  <a:lnTo>
                    <a:pt x="168" y="225"/>
                  </a:lnTo>
                  <a:lnTo>
                    <a:pt x="153" y="224"/>
                  </a:lnTo>
                  <a:lnTo>
                    <a:pt x="145" y="224"/>
                  </a:lnTo>
                  <a:lnTo>
                    <a:pt x="139" y="221"/>
                  </a:lnTo>
                  <a:lnTo>
                    <a:pt x="134" y="218"/>
                  </a:lnTo>
                  <a:lnTo>
                    <a:pt x="130" y="213"/>
                  </a:lnTo>
                  <a:close/>
                  <a:moveTo>
                    <a:pt x="196" y="441"/>
                  </a:moveTo>
                  <a:lnTo>
                    <a:pt x="196" y="441"/>
                  </a:lnTo>
                  <a:lnTo>
                    <a:pt x="206" y="458"/>
                  </a:lnTo>
                  <a:lnTo>
                    <a:pt x="187" y="461"/>
                  </a:lnTo>
                  <a:lnTo>
                    <a:pt x="168" y="461"/>
                  </a:lnTo>
                  <a:lnTo>
                    <a:pt x="158" y="461"/>
                  </a:lnTo>
                  <a:lnTo>
                    <a:pt x="145" y="458"/>
                  </a:lnTo>
                  <a:lnTo>
                    <a:pt x="133" y="454"/>
                  </a:lnTo>
                  <a:lnTo>
                    <a:pt x="108" y="444"/>
                  </a:lnTo>
                  <a:lnTo>
                    <a:pt x="103" y="443"/>
                  </a:lnTo>
                  <a:lnTo>
                    <a:pt x="102" y="441"/>
                  </a:lnTo>
                  <a:lnTo>
                    <a:pt x="89" y="437"/>
                  </a:lnTo>
                  <a:lnTo>
                    <a:pt x="75" y="435"/>
                  </a:lnTo>
                  <a:lnTo>
                    <a:pt x="72" y="435"/>
                  </a:lnTo>
                  <a:lnTo>
                    <a:pt x="58" y="435"/>
                  </a:lnTo>
                  <a:lnTo>
                    <a:pt x="58" y="433"/>
                  </a:lnTo>
                  <a:lnTo>
                    <a:pt x="58" y="430"/>
                  </a:lnTo>
                  <a:lnTo>
                    <a:pt x="60" y="427"/>
                  </a:lnTo>
                  <a:lnTo>
                    <a:pt x="60" y="426"/>
                  </a:lnTo>
                  <a:lnTo>
                    <a:pt x="60" y="423"/>
                  </a:lnTo>
                  <a:lnTo>
                    <a:pt x="61" y="421"/>
                  </a:lnTo>
                  <a:lnTo>
                    <a:pt x="70" y="421"/>
                  </a:lnTo>
                  <a:lnTo>
                    <a:pt x="78" y="419"/>
                  </a:lnTo>
                  <a:lnTo>
                    <a:pt x="86" y="416"/>
                  </a:lnTo>
                  <a:lnTo>
                    <a:pt x="92" y="421"/>
                  </a:lnTo>
                  <a:lnTo>
                    <a:pt x="97" y="424"/>
                  </a:lnTo>
                  <a:lnTo>
                    <a:pt x="105" y="426"/>
                  </a:lnTo>
                  <a:lnTo>
                    <a:pt x="111" y="424"/>
                  </a:lnTo>
                  <a:lnTo>
                    <a:pt x="117" y="430"/>
                  </a:lnTo>
                  <a:lnTo>
                    <a:pt x="123" y="435"/>
                  </a:lnTo>
                  <a:lnTo>
                    <a:pt x="131" y="437"/>
                  </a:lnTo>
                  <a:lnTo>
                    <a:pt x="140" y="433"/>
                  </a:lnTo>
                  <a:lnTo>
                    <a:pt x="147" y="437"/>
                  </a:lnTo>
                  <a:lnTo>
                    <a:pt x="154" y="440"/>
                  </a:lnTo>
                  <a:lnTo>
                    <a:pt x="161" y="440"/>
                  </a:lnTo>
                  <a:lnTo>
                    <a:pt x="168" y="438"/>
                  </a:lnTo>
                  <a:lnTo>
                    <a:pt x="182" y="441"/>
                  </a:lnTo>
                  <a:lnTo>
                    <a:pt x="189" y="443"/>
                  </a:lnTo>
                  <a:lnTo>
                    <a:pt x="196" y="441"/>
                  </a:lnTo>
                  <a:close/>
                  <a:moveTo>
                    <a:pt x="209" y="461"/>
                  </a:moveTo>
                  <a:lnTo>
                    <a:pt x="209" y="461"/>
                  </a:lnTo>
                  <a:lnTo>
                    <a:pt x="215" y="471"/>
                  </a:lnTo>
                  <a:lnTo>
                    <a:pt x="223" y="479"/>
                  </a:lnTo>
                  <a:lnTo>
                    <a:pt x="220" y="489"/>
                  </a:lnTo>
                  <a:lnTo>
                    <a:pt x="212" y="480"/>
                  </a:lnTo>
                  <a:lnTo>
                    <a:pt x="204" y="466"/>
                  </a:lnTo>
                  <a:lnTo>
                    <a:pt x="203" y="463"/>
                  </a:lnTo>
                  <a:lnTo>
                    <a:pt x="209" y="461"/>
                  </a:lnTo>
                  <a:close/>
                  <a:moveTo>
                    <a:pt x="226" y="482"/>
                  </a:moveTo>
                  <a:lnTo>
                    <a:pt x="226" y="482"/>
                  </a:lnTo>
                  <a:lnTo>
                    <a:pt x="234" y="488"/>
                  </a:lnTo>
                  <a:lnTo>
                    <a:pt x="237" y="489"/>
                  </a:lnTo>
                  <a:lnTo>
                    <a:pt x="256" y="564"/>
                  </a:lnTo>
                  <a:lnTo>
                    <a:pt x="246" y="566"/>
                  </a:lnTo>
                  <a:lnTo>
                    <a:pt x="237" y="567"/>
                  </a:lnTo>
                  <a:lnTo>
                    <a:pt x="223" y="493"/>
                  </a:lnTo>
                  <a:lnTo>
                    <a:pt x="226" y="482"/>
                  </a:lnTo>
                  <a:close/>
                  <a:moveTo>
                    <a:pt x="234" y="567"/>
                  </a:moveTo>
                  <a:lnTo>
                    <a:pt x="234" y="567"/>
                  </a:lnTo>
                  <a:lnTo>
                    <a:pt x="223" y="570"/>
                  </a:lnTo>
                  <a:lnTo>
                    <a:pt x="214" y="572"/>
                  </a:lnTo>
                  <a:lnTo>
                    <a:pt x="204" y="570"/>
                  </a:lnTo>
                  <a:lnTo>
                    <a:pt x="195" y="567"/>
                  </a:lnTo>
                  <a:lnTo>
                    <a:pt x="190" y="502"/>
                  </a:lnTo>
                  <a:lnTo>
                    <a:pt x="195" y="496"/>
                  </a:lnTo>
                  <a:lnTo>
                    <a:pt x="198" y="488"/>
                  </a:lnTo>
                  <a:lnTo>
                    <a:pt x="203" y="472"/>
                  </a:lnTo>
                  <a:lnTo>
                    <a:pt x="209" y="482"/>
                  </a:lnTo>
                  <a:lnTo>
                    <a:pt x="220" y="494"/>
                  </a:lnTo>
                  <a:lnTo>
                    <a:pt x="234" y="567"/>
                  </a:lnTo>
                  <a:close/>
                  <a:moveTo>
                    <a:pt x="190" y="567"/>
                  </a:moveTo>
                  <a:lnTo>
                    <a:pt x="190" y="567"/>
                  </a:lnTo>
                  <a:lnTo>
                    <a:pt x="182" y="572"/>
                  </a:lnTo>
                  <a:lnTo>
                    <a:pt x="175" y="573"/>
                  </a:lnTo>
                  <a:lnTo>
                    <a:pt x="167" y="575"/>
                  </a:lnTo>
                  <a:lnTo>
                    <a:pt x="159" y="575"/>
                  </a:lnTo>
                  <a:lnTo>
                    <a:pt x="154" y="573"/>
                  </a:lnTo>
                  <a:lnTo>
                    <a:pt x="150" y="572"/>
                  </a:lnTo>
                  <a:lnTo>
                    <a:pt x="150" y="502"/>
                  </a:lnTo>
                  <a:lnTo>
                    <a:pt x="158" y="496"/>
                  </a:lnTo>
                  <a:lnTo>
                    <a:pt x="162" y="488"/>
                  </a:lnTo>
                  <a:lnTo>
                    <a:pt x="168" y="477"/>
                  </a:lnTo>
                  <a:lnTo>
                    <a:pt x="173" y="488"/>
                  </a:lnTo>
                  <a:lnTo>
                    <a:pt x="178" y="497"/>
                  </a:lnTo>
                  <a:lnTo>
                    <a:pt x="184" y="505"/>
                  </a:lnTo>
                  <a:lnTo>
                    <a:pt x="186" y="507"/>
                  </a:lnTo>
                  <a:lnTo>
                    <a:pt x="190" y="567"/>
                  </a:lnTo>
                  <a:close/>
                  <a:moveTo>
                    <a:pt x="145" y="570"/>
                  </a:moveTo>
                  <a:lnTo>
                    <a:pt x="145" y="570"/>
                  </a:lnTo>
                  <a:lnTo>
                    <a:pt x="136" y="575"/>
                  </a:lnTo>
                  <a:lnTo>
                    <a:pt x="125" y="575"/>
                  </a:lnTo>
                  <a:lnTo>
                    <a:pt x="116" y="572"/>
                  </a:lnTo>
                  <a:lnTo>
                    <a:pt x="105" y="567"/>
                  </a:lnTo>
                  <a:lnTo>
                    <a:pt x="109" y="493"/>
                  </a:lnTo>
                  <a:lnTo>
                    <a:pt x="116" y="486"/>
                  </a:lnTo>
                  <a:lnTo>
                    <a:pt x="123" y="480"/>
                  </a:lnTo>
                  <a:lnTo>
                    <a:pt x="131" y="469"/>
                  </a:lnTo>
                  <a:lnTo>
                    <a:pt x="136" y="485"/>
                  </a:lnTo>
                  <a:lnTo>
                    <a:pt x="140" y="493"/>
                  </a:lnTo>
                  <a:lnTo>
                    <a:pt x="147" y="502"/>
                  </a:lnTo>
                  <a:lnTo>
                    <a:pt x="145" y="570"/>
                  </a:lnTo>
                  <a:close/>
                  <a:moveTo>
                    <a:pt x="102" y="567"/>
                  </a:moveTo>
                  <a:lnTo>
                    <a:pt x="102" y="567"/>
                  </a:lnTo>
                  <a:lnTo>
                    <a:pt x="92" y="570"/>
                  </a:lnTo>
                  <a:lnTo>
                    <a:pt x="83" y="570"/>
                  </a:lnTo>
                  <a:lnTo>
                    <a:pt x="75" y="567"/>
                  </a:lnTo>
                  <a:lnTo>
                    <a:pt x="66" y="562"/>
                  </a:lnTo>
                  <a:lnTo>
                    <a:pt x="78" y="485"/>
                  </a:lnTo>
                  <a:lnTo>
                    <a:pt x="86" y="479"/>
                  </a:lnTo>
                  <a:lnTo>
                    <a:pt x="92" y="471"/>
                  </a:lnTo>
                  <a:lnTo>
                    <a:pt x="98" y="461"/>
                  </a:lnTo>
                  <a:lnTo>
                    <a:pt x="100" y="472"/>
                  </a:lnTo>
                  <a:lnTo>
                    <a:pt x="102" y="483"/>
                  </a:lnTo>
                  <a:lnTo>
                    <a:pt x="105" y="493"/>
                  </a:lnTo>
                  <a:lnTo>
                    <a:pt x="102" y="567"/>
                  </a:lnTo>
                  <a:close/>
                  <a:moveTo>
                    <a:pt x="61" y="562"/>
                  </a:moveTo>
                  <a:lnTo>
                    <a:pt x="61" y="562"/>
                  </a:lnTo>
                  <a:lnTo>
                    <a:pt x="55" y="566"/>
                  </a:lnTo>
                  <a:lnTo>
                    <a:pt x="47" y="566"/>
                  </a:lnTo>
                  <a:lnTo>
                    <a:pt x="42" y="566"/>
                  </a:lnTo>
                  <a:lnTo>
                    <a:pt x="41" y="564"/>
                  </a:lnTo>
                  <a:lnTo>
                    <a:pt x="39" y="564"/>
                  </a:lnTo>
                  <a:lnTo>
                    <a:pt x="39" y="562"/>
                  </a:lnTo>
                  <a:lnTo>
                    <a:pt x="38" y="562"/>
                  </a:lnTo>
                  <a:lnTo>
                    <a:pt x="38" y="561"/>
                  </a:lnTo>
                  <a:lnTo>
                    <a:pt x="36" y="561"/>
                  </a:lnTo>
                  <a:lnTo>
                    <a:pt x="36" y="558"/>
                  </a:lnTo>
                  <a:lnTo>
                    <a:pt x="38" y="556"/>
                  </a:lnTo>
                  <a:lnTo>
                    <a:pt x="38" y="553"/>
                  </a:lnTo>
                  <a:lnTo>
                    <a:pt x="39" y="550"/>
                  </a:lnTo>
                  <a:lnTo>
                    <a:pt x="39" y="548"/>
                  </a:lnTo>
                  <a:lnTo>
                    <a:pt x="39" y="545"/>
                  </a:lnTo>
                  <a:lnTo>
                    <a:pt x="41" y="542"/>
                  </a:lnTo>
                  <a:lnTo>
                    <a:pt x="41" y="541"/>
                  </a:lnTo>
                  <a:lnTo>
                    <a:pt x="42" y="538"/>
                  </a:lnTo>
                  <a:lnTo>
                    <a:pt x="42" y="534"/>
                  </a:lnTo>
                  <a:lnTo>
                    <a:pt x="42" y="533"/>
                  </a:lnTo>
                  <a:lnTo>
                    <a:pt x="44" y="530"/>
                  </a:lnTo>
                  <a:lnTo>
                    <a:pt x="44" y="527"/>
                  </a:lnTo>
                  <a:lnTo>
                    <a:pt x="44" y="525"/>
                  </a:lnTo>
                  <a:lnTo>
                    <a:pt x="46" y="522"/>
                  </a:lnTo>
                  <a:lnTo>
                    <a:pt x="46" y="519"/>
                  </a:lnTo>
                  <a:lnTo>
                    <a:pt x="47" y="517"/>
                  </a:lnTo>
                  <a:lnTo>
                    <a:pt x="47" y="514"/>
                  </a:lnTo>
                  <a:lnTo>
                    <a:pt x="47" y="511"/>
                  </a:lnTo>
                  <a:lnTo>
                    <a:pt x="49" y="510"/>
                  </a:lnTo>
                  <a:lnTo>
                    <a:pt x="49" y="507"/>
                  </a:lnTo>
                  <a:lnTo>
                    <a:pt x="49" y="503"/>
                  </a:lnTo>
                  <a:lnTo>
                    <a:pt x="50" y="502"/>
                  </a:lnTo>
                  <a:lnTo>
                    <a:pt x="50" y="499"/>
                  </a:lnTo>
                  <a:lnTo>
                    <a:pt x="50" y="496"/>
                  </a:lnTo>
                  <a:lnTo>
                    <a:pt x="50" y="494"/>
                  </a:lnTo>
                  <a:lnTo>
                    <a:pt x="52" y="491"/>
                  </a:lnTo>
                  <a:lnTo>
                    <a:pt x="52" y="488"/>
                  </a:lnTo>
                  <a:lnTo>
                    <a:pt x="52" y="486"/>
                  </a:lnTo>
                  <a:lnTo>
                    <a:pt x="53" y="483"/>
                  </a:lnTo>
                  <a:lnTo>
                    <a:pt x="53" y="480"/>
                  </a:lnTo>
                  <a:lnTo>
                    <a:pt x="53" y="477"/>
                  </a:lnTo>
                  <a:lnTo>
                    <a:pt x="53" y="475"/>
                  </a:lnTo>
                  <a:lnTo>
                    <a:pt x="53" y="474"/>
                  </a:lnTo>
                  <a:lnTo>
                    <a:pt x="61" y="465"/>
                  </a:lnTo>
                  <a:lnTo>
                    <a:pt x="67" y="455"/>
                  </a:lnTo>
                  <a:lnTo>
                    <a:pt x="69" y="466"/>
                  </a:lnTo>
                  <a:lnTo>
                    <a:pt x="70" y="475"/>
                  </a:lnTo>
                  <a:lnTo>
                    <a:pt x="74" y="486"/>
                  </a:lnTo>
                  <a:lnTo>
                    <a:pt x="61" y="562"/>
                  </a:lnTo>
                  <a:close/>
                  <a:moveTo>
                    <a:pt x="242" y="493"/>
                  </a:moveTo>
                  <a:lnTo>
                    <a:pt x="242" y="493"/>
                  </a:lnTo>
                  <a:lnTo>
                    <a:pt x="252" y="497"/>
                  </a:lnTo>
                  <a:lnTo>
                    <a:pt x="252" y="502"/>
                  </a:lnTo>
                  <a:lnTo>
                    <a:pt x="254" y="505"/>
                  </a:lnTo>
                  <a:lnTo>
                    <a:pt x="254" y="507"/>
                  </a:lnTo>
                  <a:lnTo>
                    <a:pt x="254" y="508"/>
                  </a:lnTo>
                  <a:lnTo>
                    <a:pt x="254" y="510"/>
                  </a:lnTo>
                  <a:lnTo>
                    <a:pt x="256" y="513"/>
                  </a:lnTo>
                  <a:lnTo>
                    <a:pt x="256" y="514"/>
                  </a:lnTo>
                  <a:lnTo>
                    <a:pt x="256" y="516"/>
                  </a:lnTo>
                  <a:lnTo>
                    <a:pt x="256" y="517"/>
                  </a:lnTo>
                  <a:lnTo>
                    <a:pt x="257" y="519"/>
                  </a:lnTo>
                  <a:lnTo>
                    <a:pt x="257" y="522"/>
                  </a:lnTo>
                  <a:lnTo>
                    <a:pt x="257" y="524"/>
                  </a:lnTo>
                  <a:lnTo>
                    <a:pt x="257" y="525"/>
                  </a:lnTo>
                  <a:lnTo>
                    <a:pt x="259" y="531"/>
                  </a:lnTo>
                  <a:lnTo>
                    <a:pt x="259" y="533"/>
                  </a:lnTo>
                  <a:lnTo>
                    <a:pt x="260" y="534"/>
                  </a:lnTo>
                  <a:lnTo>
                    <a:pt x="260" y="536"/>
                  </a:lnTo>
                  <a:lnTo>
                    <a:pt x="260" y="538"/>
                  </a:lnTo>
                  <a:lnTo>
                    <a:pt x="260" y="541"/>
                  </a:lnTo>
                  <a:lnTo>
                    <a:pt x="262" y="542"/>
                  </a:lnTo>
                  <a:lnTo>
                    <a:pt x="262" y="545"/>
                  </a:lnTo>
                  <a:lnTo>
                    <a:pt x="262" y="547"/>
                  </a:lnTo>
                  <a:lnTo>
                    <a:pt x="263" y="550"/>
                  </a:lnTo>
                  <a:lnTo>
                    <a:pt x="263" y="552"/>
                  </a:lnTo>
                  <a:lnTo>
                    <a:pt x="263" y="553"/>
                  </a:lnTo>
                  <a:lnTo>
                    <a:pt x="263" y="555"/>
                  </a:lnTo>
                  <a:lnTo>
                    <a:pt x="265" y="558"/>
                  </a:lnTo>
                  <a:lnTo>
                    <a:pt x="259" y="561"/>
                  </a:lnTo>
                  <a:lnTo>
                    <a:pt x="242" y="493"/>
                  </a:lnTo>
                  <a:close/>
                  <a:moveTo>
                    <a:pt x="259" y="566"/>
                  </a:moveTo>
                  <a:lnTo>
                    <a:pt x="260" y="567"/>
                  </a:lnTo>
                  <a:lnTo>
                    <a:pt x="260" y="569"/>
                  </a:lnTo>
                  <a:lnTo>
                    <a:pt x="260" y="570"/>
                  </a:lnTo>
                  <a:lnTo>
                    <a:pt x="260" y="573"/>
                  </a:lnTo>
                  <a:lnTo>
                    <a:pt x="262" y="575"/>
                  </a:lnTo>
                  <a:lnTo>
                    <a:pt x="262" y="576"/>
                  </a:lnTo>
                  <a:lnTo>
                    <a:pt x="262" y="578"/>
                  </a:lnTo>
                  <a:lnTo>
                    <a:pt x="262" y="580"/>
                  </a:lnTo>
                  <a:lnTo>
                    <a:pt x="263" y="581"/>
                  </a:lnTo>
                  <a:lnTo>
                    <a:pt x="263" y="584"/>
                  </a:lnTo>
                  <a:lnTo>
                    <a:pt x="263" y="586"/>
                  </a:lnTo>
                  <a:lnTo>
                    <a:pt x="263" y="587"/>
                  </a:lnTo>
                  <a:lnTo>
                    <a:pt x="263" y="589"/>
                  </a:lnTo>
                  <a:lnTo>
                    <a:pt x="265" y="590"/>
                  </a:lnTo>
                  <a:lnTo>
                    <a:pt x="265" y="592"/>
                  </a:lnTo>
                  <a:lnTo>
                    <a:pt x="265" y="595"/>
                  </a:lnTo>
                  <a:lnTo>
                    <a:pt x="265" y="597"/>
                  </a:lnTo>
                  <a:lnTo>
                    <a:pt x="265" y="598"/>
                  </a:lnTo>
                  <a:lnTo>
                    <a:pt x="265" y="600"/>
                  </a:lnTo>
                  <a:lnTo>
                    <a:pt x="266" y="601"/>
                  </a:lnTo>
                  <a:lnTo>
                    <a:pt x="266" y="603"/>
                  </a:lnTo>
                  <a:lnTo>
                    <a:pt x="266" y="606"/>
                  </a:lnTo>
                  <a:lnTo>
                    <a:pt x="266" y="607"/>
                  </a:lnTo>
                  <a:lnTo>
                    <a:pt x="266" y="609"/>
                  </a:lnTo>
                  <a:lnTo>
                    <a:pt x="266" y="611"/>
                  </a:lnTo>
                  <a:lnTo>
                    <a:pt x="266" y="612"/>
                  </a:lnTo>
                  <a:lnTo>
                    <a:pt x="266" y="614"/>
                  </a:lnTo>
                  <a:lnTo>
                    <a:pt x="266" y="617"/>
                  </a:lnTo>
                  <a:lnTo>
                    <a:pt x="266" y="618"/>
                  </a:lnTo>
                  <a:lnTo>
                    <a:pt x="266" y="620"/>
                  </a:lnTo>
                  <a:lnTo>
                    <a:pt x="242" y="625"/>
                  </a:lnTo>
                  <a:lnTo>
                    <a:pt x="214" y="628"/>
                  </a:lnTo>
                  <a:lnTo>
                    <a:pt x="190" y="628"/>
                  </a:lnTo>
                  <a:lnTo>
                    <a:pt x="189" y="628"/>
                  </a:lnTo>
                  <a:lnTo>
                    <a:pt x="187" y="628"/>
                  </a:lnTo>
                  <a:lnTo>
                    <a:pt x="186" y="628"/>
                  </a:lnTo>
                  <a:lnTo>
                    <a:pt x="184" y="628"/>
                  </a:lnTo>
                  <a:lnTo>
                    <a:pt x="182" y="628"/>
                  </a:lnTo>
                  <a:lnTo>
                    <a:pt x="179" y="628"/>
                  </a:lnTo>
                  <a:lnTo>
                    <a:pt x="178" y="626"/>
                  </a:lnTo>
                  <a:lnTo>
                    <a:pt x="176" y="626"/>
                  </a:lnTo>
                  <a:lnTo>
                    <a:pt x="175" y="626"/>
                  </a:lnTo>
                  <a:lnTo>
                    <a:pt x="173" y="626"/>
                  </a:lnTo>
                  <a:lnTo>
                    <a:pt x="172" y="626"/>
                  </a:lnTo>
                  <a:lnTo>
                    <a:pt x="168" y="626"/>
                  </a:lnTo>
                  <a:lnTo>
                    <a:pt x="167" y="626"/>
                  </a:lnTo>
                  <a:lnTo>
                    <a:pt x="165" y="626"/>
                  </a:lnTo>
                  <a:lnTo>
                    <a:pt x="164" y="626"/>
                  </a:lnTo>
                  <a:lnTo>
                    <a:pt x="162" y="626"/>
                  </a:lnTo>
                  <a:lnTo>
                    <a:pt x="161" y="626"/>
                  </a:lnTo>
                  <a:lnTo>
                    <a:pt x="159" y="626"/>
                  </a:lnTo>
                  <a:lnTo>
                    <a:pt x="158" y="626"/>
                  </a:lnTo>
                  <a:lnTo>
                    <a:pt x="144" y="623"/>
                  </a:lnTo>
                  <a:lnTo>
                    <a:pt x="142" y="623"/>
                  </a:lnTo>
                  <a:lnTo>
                    <a:pt x="117" y="626"/>
                  </a:lnTo>
                  <a:lnTo>
                    <a:pt x="92" y="628"/>
                  </a:lnTo>
                  <a:lnTo>
                    <a:pt x="69" y="626"/>
                  </a:lnTo>
                  <a:lnTo>
                    <a:pt x="67" y="626"/>
                  </a:lnTo>
                  <a:lnTo>
                    <a:pt x="66" y="626"/>
                  </a:lnTo>
                  <a:lnTo>
                    <a:pt x="64" y="626"/>
                  </a:lnTo>
                  <a:lnTo>
                    <a:pt x="63" y="626"/>
                  </a:lnTo>
                  <a:lnTo>
                    <a:pt x="61" y="626"/>
                  </a:lnTo>
                  <a:lnTo>
                    <a:pt x="60" y="626"/>
                  </a:lnTo>
                  <a:lnTo>
                    <a:pt x="58" y="626"/>
                  </a:lnTo>
                  <a:lnTo>
                    <a:pt x="56" y="626"/>
                  </a:lnTo>
                  <a:lnTo>
                    <a:pt x="55" y="626"/>
                  </a:lnTo>
                  <a:lnTo>
                    <a:pt x="49" y="625"/>
                  </a:lnTo>
                  <a:lnTo>
                    <a:pt x="47" y="625"/>
                  </a:lnTo>
                  <a:lnTo>
                    <a:pt x="46" y="625"/>
                  </a:lnTo>
                  <a:lnTo>
                    <a:pt x="44" y="625"/>
                  </a:lnTo>
                  <a:lnTo>
                    <a:pt x="42" y="625"/>
                  </a:lnTo>
                  <a:lnTo>
                    <a:pt x="42" y="621"/>
                  </a:lnTo>
                  <a:lnTo>
                    <a:pt x="42" y="620"/>
                  </a:lnTo>
                  <a:lnTo>
                    <a:pt x="42" y="618"/>
                  </a:lnTo>
                  <a:lnTo>
                    <a:pt x="42" y="617"/>
                  </a:lnTo>
                  <a:lnTo>
                    <a:pt x="42" y="615"/>
                  </a:lnTo>
                  <a:lnTo>
                    <a:pt x="44" y="614"/>
                  </a:lnTo>
                  <a:lnTo>
                    <a:pt x="44" y="612"/>
                  </a:lnTo>
                  <a:lnTo>
                    <a:pt x="44" y="611"/>
                  </a:lnTo>
                  <a:lnTo>
                    <a:pt x="44" y="607"/>
                  </a:lnTo>
                  <a:lnTo>
                    <a:pt x="44" y="606"/>
                  </a:lnTo>
                  <a:lnTo>
                    <a:pt x="44" y="604"/>
                  </a:lnTo>
                  <a:lnTo>
                    <a:pt x="44" y="603"/>
                  </a:lnTo>
                  <a:lnTo>
                    <a:pt x="44" y="601"/>
                  </a:lnTo>
                  <a:lnTo>
                    <a:pt x="44" y="600"/>
                  </a:lnTo>
                  <a:lnTo>
                    <a:pt x="44" y="598"/>
                  </a:lnTo>
                  <a:lnTo>
                    <a:pt x="46" y="594"/>
                  </a:lnTo>
                  <a:lnTo>
                    <a:pt x="46" y="592"/>
                  </a:lnTo>
                  <a:lnTo>
                    <a:pt x="46" y="590"/>
                  </a:lnTo>
                  <a:lnTo>
                    <a:pt x="46" y="589"/>
                  </a:lnTo>
                  <a:lnTo>
                    <a:pt x="46" y="587"/>
                  </a:lnTo>
                  <a:lnTo>
                    <a:pt x="46" y="586"/>
                  </a:lnTo>
                  <a:lnTo>
                    <a:pt x="46" y="584"/>
                  </a:lnTo>
                  <a:lnTo>
                    <a:pt x="46" y="581"/>
                  </a:lnTo>
                  <a:lnTo>
                    <a:pt x="46" y="580"/>
                  </a:lnTo>
                  <a:lnTo>
                    <a:pt x="46" y="578"/>
                  </a:lnTo>
                  <a:lnTo>
                    <a:pt x="46" y="576"/>
                  </a:lnTo>
                  <a:lnTo>
                    <a:pt x="47" y="575"/>
                  </a:lnTo>
                  <a:lnTo>
                    <a:pt x="47" y="573"/>
                  </a:lnTo>
                  <a:lnTo>
                    <a:pt x="47" y="570"/>
                  </a:lnTo>
                  <a:lnTo>
                    <a:pt x="56" y="569"/>
                  </a:lnTo>
                  <a:lnTo>
                    <a:pt x="64" y="566"/>
                  </a:lnTo>
                  <a:lnTo>
                    <a:pt x="74" y="572"/>
                  </a:lnTo>
                  <a:lnTo>
                    <a:pt x="83" y="575"/>
                  </a:lnTo>
                  <a:lnTo>
                    <a:pt x="92" y="573"/>
                  </a:lnTo>
                  <a:lnTo>
                    <a:pt x="103" y="570"/>
                  </a:lnTo>
                  <a:lnTo>
                    <a:pt x="114" y="576"/>
                  </a:lnTo>
                  <a:lnTo>
                    <a:pt x="125" y="580"/>
                  </a:lnTo>
                  <a:lnTo>
                    <a:pt x="125" y="598"/>
                  </a:lnTo>
                  <a:lnTo>
                    <a:pt x="130" y="580"/>
                  </a:lnTo>
                  <a:lnTo>
                    <a:pt x="134" y="578"/>
                  </a:lnTo>
                  <a:lnTo>
                    <a:pt x="140" y="576"/>
                  </a:lnTo>
                  <a:lnTo>
                    <a:pt x="142" y="615"/>
                  </a:lnTo>
                  <a:lnTo>
                    <a:pt x="145" y="575"/>
                  </a:lnTo>
                  <a:lnTo>
                    <a:pt x="147" y="575"/>
                  </a:lnTo>
                  <a:lnTo>
                    <a:pt x="153" y="576"/>
                  </a:lnTo>
                  <a:lnTo>
                    <a:pt x="156" y="578"/>
                  </a:lnTo>
                  <a:lnTo>
                    <a:pt x="156" y="606"/>
                  </a:lnTo>
                  <a:lnTo>
                    <a:pt x="161" y="578"/>
                  </a:lnTo>
                  <a:lnTo>
                    <a:pt x="172" y="578"/>
                  </a:lnTo>
                  <a:lnTo>
                    <a:pt x="173" y="594"/>
                  </a:lnTo>
                  <a:lnTo>
                    <a:pt x="175" y="578"/>
                  </a:lnTo>
                  <a:lnTo>
                    <a:pt x="184" y="575"/>
                  </a:lnTo>
                  <a:lnTo>
                    <a:pt x="193" y="572"/>
                  </a:lnTo>
                  <a:lnTo>
                    <a:pt x="203" y="575"/>
                  </a:lnTo>
                  <a:lnTo>
                    <a:pt x="214" y="576"/>
                  </a:lnTo>
                  <a:lnTo>
                    <a:pt x="224" y="575"/>
                  </a:lnTo>
                  <a:lnTo>
                    <a:pt x="235" y="570"/>
                  </a:lnTo>
                  <a:lnTo>
                    <a:pt x="240" y="570"/>
                  </a:lnTo>
                  <a:lnTo>
                    <a:pt x="248" y="594"/>
                  </a:lnTo>
                  <a:lnTo>
                    <a:pt x="245" y="570"/>
                  </a:lnTo>
                  <a:lnTo>
                    <a:pt x="249" y="570"/>
                  </a:lnTo>
                  <a:lnTo>
                    <a:pt x="260" y="604"/>
                  </a:lnTo>
                  <a:lnTo>
                    <a:pt x="254" y="569"/>
                  </a:lnTo>
                  <a:lnTo>
                    <a:pt x="257" y="567"/>
                  </a:lnTo>
                  <a:lnTo>
                    <a:pt x="259" y="566"/>
                  </a:lnTo>
                  <a:close/>
                  <a:moveTo>
                    <a:pt x="53" y="468"/>
                  </a:moveTo>
                  <a:lnTo>
                    <a:pt x="53" y="466"/>
                  </a:lnTo>
                  <a:lnTo>
                    <a:pt x="53" y="463"/>
                  </a:lnTo>
                  <a:lnTo>
                    <a:pt x="55" y="461"/>
                  </a:lnTo>
                  <a:lnTo>
                    <a:pt x="55" y="458"/>
                  </a:lnTo>
                  <a:lnTo>
                    <a:pt x="55" y="457"/>
                  </a:lnTo>
                  <a:lnTo>
                    <a:pt x="55" y="454"/>
                  </a:lnTo>
                  <a:lnTo>
                    <a:pt x="55" y="452"/>
                  </a:lnTo>
                  <a:lnTo>
                    <a:pt x="55" y="449"/>
                  </a:lnTo>
                  <a:lnTo>
                    <a:pt x="56" y="447"/>
                  </a:lnTo>
                  <a:lnTo>
                    <a:pt x="56" y="444"/>
                  </a:lnTo>
                  <a:lnTo>
                    <a:pt x="56" y="443"/>
                  </a:lnTo>
                  <a:lnTo>
                    <a:pt x="56" y="440"/>
                  </a:lnTo>
                  <a:lnTo>
                    <a:pt x="70" y="438"/>
                  </a:lnTo>
                  <a:lnTo>
                    <a:pt x="67" y="444"/>
                  </a:lnTo>
                  <a:lnTo>
                    <a:pt x="64" y="455"/>
                  </a:lnTo>
                  <a:lnTo>
                    <a:pt x="58" y="463"/>
                  </a:lnTo>
                  <a:lnTo>
                    <a:pt x="53" y="468"/>
                  </a:lnTo>
                  <a:close/>
                  <a:moveTo>
                    <a:pt x="72" y="438"/>
                  </a:moveTo>
                  <a:lnTo>
                    <a:pt x="72" y="438"/>
                  </a:lnTo>
                  <a:lnTo>
                    <a:pt x="74" y="438"/>
                  </a:lnTo>
                  <a:lnTo>
                    <a:pt x="88" y="441"/>
                  </a:lnTo>
                  <a:lnTo>
                    <a:pt x="102" y="446"/>
                  </a:lnTo>
                  <a:lnTo>
                    <a:pt x="100" y="451"/>
                  </a:lnTo>
                  <a:lnTo>
                    <a:pt x="95" y="460"/>
                  </a:lnTo>
                  <a:lnTo>
                    <a:pt x="89" y="469"/>
                  </a:lnTo>
                  <a:lnTo>
                    <a:pt x="83" y="475"/>
                  </a:lnTo>
                  <a:lnTo>
                    <a:pt x="77" y="482"/>
                  </a:lnTo>
                  <a:lnTo>
                    <a:pt x="74" y="474"/>
                  </a:lnTo>
                  <a:lnTo>
                    <a:pt x="72" y="466"/>
                  </a:lnTo>
                  <a:lnTo>
                    <a:pt x="72" y="455"/>
                  </a:lnTo>
                  <a:lnTo>
                    <a:pt x="72" y="446"/>
                  </a:lnTo>
                  <a:lnTo>
                    <a:pt x="72" y="438"/>
                  </a:lnTo>
                  <a:close/>
                  <a:moveTo>
                    <a:pt x="103" y="447"/>
                  </a:moveTo>
                  <a:lnTo>
                    <a:pt x="103" y="447"/>
                  </a:lnTo>
                  <a:lnTo>
                    <a:pt x="106" y="447"/>
                  </a:lnTo>
                  <a:lnTo>
                    <a:pt x="119" y="454"/>
                  </a:lnTo>
                  <a:lnTo>
                    <a:pt x="133" y="458"/>
                  </a:lnTo>
                  <a:lnTo>
                    <a:pt x="131" y="461"/>
                  </a:lnTo>
                  <a:lnTo>
                    <a:pt x="126" y="469"/>
                  </a:lnTo>
                  <a:lnTo>
                    <a:pt x="120" y="477"/>
                  </a:lnTo>
                  <a:lnTo>
                    <a:pt x="106" y="488"/>
                  </a:lnTo>
                  <a:lnTo>
                    <a:pt x="105" y="480"/>
                  </a:lnTo>
                  <a:lnTo>
                    <a:pt x="103" y="472"/>
                  </a:lnTo>
                  <a:lnTo>
                    <a:pt x="103" y="451"/>
                  </a:lnTo>
                  <a:lnTo>
                    <a:pt x="103" y="447"/>
                  </a:lnTo>
                  <a:close/>
                  <a:moveTo>
                    <a:pt x="134" y="460"/>
                  </a:moveTo>
                  <a:lnTo>
                    <a:pt x="134" y="460"/>
                  </a:lnTo>
                  <a:lnTo>
                    <a:pt x="156" y="465"/>
                  </a:lnTo>
                  <a:lnTo>
                    <a:pt x="167" y="466"/>
                  </a:lnTo>
                  <a:lnTo>
                    <a:pt x="167" y="468"/>
                  </a:lnTo>
                  <a:lnTo>
                    <a:pt x="164" y="477"/>
                  </a:lnTo>
                  <a:lnTo>
                    <a:pt x="159" y="486"/>
                  </a:lnTo>
                  <a:lnTo>
                    <a:pt x="154" y="493"/>
                  </a:lnTo>
                  <a:lnTo>
                    <a:pt x="148" y="499"/>
                  </a:lnTo>
                  <a:lnTo>
                    <a:pt x="144" y="491"/>
                  </a:lnTo>
                  <a:lnTo>
                    <a:pt x="140" y="483"/>
                  </a:lnTo>
                  <a:lnTo>
                    <a:pt x="136" y="472"/>
                  </a:lnTo>
                  <a:lnTo>
                    <a:pt x="134" y="463"/>
                  </a:lnTo>
                  <a:lnTo>
                    <a:pt x="134" y="460"/>
                  </a:lnTo>
                  <a:close/>
                  <a:moveTo>
                    <a:pt x="170" y="466"/>
                  </a:moveTo>
                  <a:lnTo>
                    <a:pt x="170" y="466"/>
                  </a:lnTo>
                  <a:lnTo>
                    <a:pt x="186" y="466"/>
                  </a:lnTo>
                  <a:lnTo>
                    <a:pt x="201" y="463"/>
                  </a:lnTo>
                  <a:lnTo>
                    <a:pt x="201" y="466"/>
                  </a:lnTo>
                  <a:lnTo>
                    <a:pt x="193" y="485"/>
                  </a:lnTo>
                  <a:lnTo>
                    <a:pt x="186" y="500"/>
                  </a:lnTo>
                  <a:lnTo>
                    <a:pt x="181" y="494"/>
                  </a:lnTo>
                  <a:lnTo>
                    <a:pt x="176" y="486"/>
                  </a:lnTo>
                  <a:lnTo>
                    <a:pt x="173" y="479"/>
                  </a:lnTo>
                  <a:lnTo>
                    <a:pt x="170" y="468"/>
                  </a:lnTo>
                  <a:lnTo>
                    <a:pt x="170" y="466"/>
                  </a:lnTo>
                  <a:close/>
                  <a:moveTo>
                    <a:pt x="220" y="190"/>
                  </a:moveTo>
                  <a:lnTo>
                    <a:pt x="221" y="190"/>
                  </a:lnTo>
                  <a:lnTo>
                    <a:pt x="223" y="190"/>
                  </a:lnTo>
                  <a:lnTo>
                    <a:pt x="224" y="191"/>
                  </a:lnTo>
                  <a:lnTo>
                    <a:pt x="226" y="191"/>
                  </a:lnTo>
                  <a:lnTo>
                    <a:pt x="229" y="191"/>
                  </a:lnTo>
                  <a:lnTo>
                    <a:pt x="231" y="191"/>
                  </a:lnTo>
                  <a:lnTo>
                    <a:pt x="232" y="191"/>
                  </a:lnTo>
                  <a:lnTo>
                    <a:pt x="234" y="193"/>
                  </a:lnTo>
                  <a:lnTo>
                    <a:pt x="235" y="193"/>
                  </a:lnTo>
                  <a:lnTo>
                    <a:pt x="223" y="207"/>
                  </a:lnTo>
                  <a:lnTo>
                    <a:pt x="215" y="211"/>
                  </a:lnTo>
                  <a:lnTo>
                    <a:pt x="209" y="218"/>
                  </a:lnTo>
                  <a:lnTo>
                    <a:pt x="212" y="207"/>
                  </a:lnTo>
                  <a:lnTo>
                    <a:pt x="220" y="190"/>
                  </a:lnTo>
                  <a:close/>
                  <a:moveTo>
                    <a:pt x="238" y="194"/>
                  </a:moveTo>
                  <a:lnTo>
                    <a:pt x="240" y="194"/>
                  </a:lnTo>
                  <a:lnTo>
                    <a:pt x="242" y="194"/>
                  </a:lnTo>
                  <a:lnTo>
                    <a:pt x="243" y="196"/>
                  </a:lnTo>
                  <a:lnTo>
                    <a:pt x="245" y="196"/>
                  </a:lnTo>
                  <a:lnTo>
                    <a:pt x="246" y="197"/>
                  </a:lnTo>
                  <a:lnTo>
                    <a:pt x="248" y="197"/>
                  </a:lnTo>
                  <a:lnTo>
                    <a:pt x="249" y="199"/>
                  </a:lnTo>
                  <a:lnTo>
                    <a:pt x="251" y="200"/>
                  </a:lnTo>
                  <a:lnTo>
                    <a:pt x="252" y="200"/>
                  </a:lnTo>
                  <a:lnTo>
                    <a:pt x="251" y="200"/>
                  </a:lnTo>
                  <a:lnTo>
                    <a:pt x="245" y="200"/>
                  </a:lnTo>
                  <a:lnTo>
                    <a:pt x="231" y="204"/>
                  </a:lnTo>
                  <a:lnTo>
                    <a:pt x="238" y="194"/>
                  </a:lnTo>
                  <a:close/>
                  <a:moveTo>
                    <a:pt x="72" y="278"/>
                  </a:moveTo>
                  <a:lnTo>
                    <a:pt x="72" y="278"/>
                  </a:lnTo>
                  <a:lnTo>
                    <a:pt x="66" y="275"/>
                  </a:lnTo>
                  <a:lnTo>
                    <a:pt x="61" y="267"/>
                  </a:lnTo>
                  <a:lnTo>
                    <a:pt x="66" y="258"/>
                  </a:lnTo>
                  <a:lnTo>
                    <a:pt x="72" y="278"/>
                  </a:lnTo>
                  <a:close/>
                  <a:moveTo>
                    <a:pt x="64" y="252"/>
                  </a:moveTo>
                  <a:lnTo>
                    <a:pt x="56" y="266"/>
                  </a:lnTo>
                  <a:lnTo>
                    <a:pt x="50" y="264"/>
                  </a:lnTo>
                  <a:lnTo>
                    <a:pt x="46" y="263"/>
                  </a:lnTo>
                  <a:lnTo>
                    <a:pt x="38" y="258"/>
                  </a:lnTo>
                  <a:lnTo>
                    <a:pt x="55" y="232"/>
                  </a:lnTo>
                  <a:lnTo>
                    <a:pt x="58" y="241"/>
                  </a:lnTo>
                  <a:lnTo>
                    <a:pt x="64" y="252"/>
                  </a:lnTo>
                  <a:close/>
                  <a:moveTo>
                    <a:pt x="52" y="228"/>
                  </a:moveTo>
                  <a:lnTo>
                    <a:pt x="33" y="258"/>
                  </a:lnTo>
                  <a:lnTo>
                    <a:pt x="22" y="258"/>
                  </a:lnTo>
                  <a:lnTo>
                    <a:pt x="19" y="258"/>
                  </a:lnTo>
                  <a:lnTo>
                    <a:pt x="21" y="255"/>
                  </a:lnTo>
                  <a:lnTo>
                    <a:pt x="22" y="252"/>
                  </a:lnTo>
                  <a:lnTo>
                    <a:pt x="24" y="249"/>
                  </a:lnTo>
                  <a:lnTo>
                    <a:pt x="25" y="245"/>
                  </a:lnTo>
                  <a:lnTo>
                    <a:pt x="27" y="244"/>
                  </a:lnTo>
                  <a:lnTo>
                    <a:pt x="28" y="241"/>
                  </a:lnTo>
                  <a:lnTo>
                    <a:pt x="30" y="238"/>
                  </a:lnTo>
                  <a:lnTo>
                    <a:pt x="32" y="235"/>
                  </a:lnTo>
                  <a:lnTo>
                    <a:pt x="33" y="232"/>
                  </a:lnTo>
                  <a:lnTo>
                    <a:pt x="35" y="228"/>
                  </a:lnTo>
                  <a:lnTo>
                    <a:pt x="36" y="227"/>
                  </a:lnTo>
                  <a:lnTo>
                    <a:pt x="39" y="224"/>
                  </a:lnTo>
                  <a:lnTo>
                    <a:pt x="41" y="221"/>
                  </a:lnTo>
                  <a:lnTo>
                    <a:pt x="42" y="218"/>
                  </a:lnTo>
                  <a:lnTo>
                    <a:pt x="42" y="216"/>
                  </a:lnTo>
                  <a:lnTo>
                    <a:pt x="52" y="228"/>
                  </a:lnTo>
                  <a:close/>
                  <a:moveTo>
                    <a:pt x="46" y="214"/>
                  </a:moveTo>
                  <a:lnTo>
                    <a:pt x="47" y="213"/>
                  </a:lnTo>
                  <a:lnTo>
                    <a:pt x="49" y="211"/>
                  </a:lnTo>
                  <a:lnTo>
                    <a:pt x="50" y="211"/>
                  </a:lnTo>
                  <a:lnTo>
                    <a:pt x="52" y="210"/>
                  </a:lnTo>
                  <a:lnTo>
                    <a:pt x="55" y="208"/>
                  </a:lnTo>
                  <a:lnTo>
                    <a:pt x="56" y="207"/>
                  </a:lnTo>
                  <a:lnTo>
                    <a:pt x="58" y="207"/>
                  </a:lnTo>
                  <a:lnTo>
                    <a:pt x="60" y="205"/>
                  </a:lnTo>
                  <a:lnTo>
                    <a:pt x="61" y="204"/>
                  </a:lnTo>
                  <a:lnTo>
                    <a:pt x="63" y="202"/>
                  </a:lnTo>
                  <a:lnTo>
                    <a:pt x="66" y="202"/>
                  </a:lnTo>
                  <a:lnTo>
                    <a:pt x="77" y="219"/>
                  </a:lnTo>
                  <a:lnTo>
                    <a:pt x="84" y="238"/>
                  </a:lnTo>
                  <a:lnTo>
                    <a:pt x="92" y="259"/>
                  </a:lnTo>
                  <a:lnTo>
                    <a:pt x="98" y="281"/>
                  </a:lnTo>
                  <a:lnTo>
                    <a:pt x="88" y="281"/>
                  </a:lnTo>
                  <a:lnTo>
                    <a:pt x="77" y="280"/>
                  </a:lnTo>
                  <a:lnTo>
                    <a:pt x="70" y="258"/>
                  </a:lnTo>
                  <a:lnTo>
                    <a:pt x="63" y="239"/>
                  </a:lnTo>
                  <a:lnTo>
                    <a:pt x="55" y="225"/>
                  </a:lnTo>
                  <a:lnTo>
                    <a:pt x="46" y="214"/>
                  </a:lnTo>
                  <a:close/>
                  <a:moveTo>
                    <a:pt x="102" y="281"/>
                  </a:moveTo>
                  <a:lnTo>
                    <a:pt x="102" y="281"/>
                  </a:lnTo>
                  <a:lnTo>
                    <a:pt x="97" y="258"/>
                  </a:lnTo>
                  <a:lnTo>
                    <a:pt x="89" y="236"/>
                  </a:lnTo>
                  <a:lnTo>
                    <a:pt x="80" y="218"/>
                  </a:lnTo>
                  <a:lnTo>
                    <a:pt x="69" y="199"/>
                  </a:lnTo>
                  <a:lnTo>
                    <a:pt x="70" y="199"/>
                  </a:lnTo>
                  <a:lnTo>
                    <a:pt x="74" y="197"/>
                  </a:lnTo>
                  <a:lnTo>
                    <a:pt x="75" y="197"/>
                  </a:lnTo>
                  <a:lnTo>
                    <a:pt x="77" y="196"/>
                  </a:lnTo>
                  <a:lnTo>
                    <a:pt x="78" y="194"/>
                  </a:lnTo>
                  <a:lnTo>
                    <a:pt x="81" y="194"/>
                  </a:lnTo>
                  <a:lnTo>
                    <a:pt x="83" y="193"/>
                  </a:lnTo>
                  <a:lnTo>
                    <a:pt x="84" y="193"/>
                  </a:lnTo>
                  <a:lnTo>
                    <a:pt x="97" y="211"/>
                  </a:lnTo>
                  <a:lnTo>
                    <a:pt x="108" y="232"/>
                  </a:lnTo>
                  <a:lnTo>
                    <a:pt x="117" y="253"/>
                  </a:lnTo>
                  <a:lnTo>
                    <a:pt x="123" y="277"/>
                  </a:lnTo>
                  <a:lnTo>
                    <a:pt x="114" y="280"/>
                  </a:lnTo>
                  <a:lnTo>
                    <a:pt x="102" y="281"/>
                  </a:lnTo>
                  <a:close/>
                  <a:moveTo>
                    <a:pt x="128" y="273"/>
                  </a:moveTo>
                  <a:lnTo>
                    <a:pt x="128" y="273"/>
                  </a:lnTo>
                  <a:lnTo>
                    <a:pt x="120" y="252"/>
                  </a:lnTo>
                  <a:lnTo>
                    <a:pt x="111" y="230"/>
                  </a:lnTo>
                  <a:lnTo>
                    <a:pt x="100" y="210"/>
                  </a:lnTo>
                  <a:lnTo>
                    <a:pt x="89" y="191"/>
                  </a:lnTo>
                  <a:lnTo>
                    <a:pt x="91" y="191"/>
                  </a:lnTo>
                  <a:lnTo>
                    <a:pt x="94" y="191"/>
                  </a:lnTo>
                  <a:lnTo>
                    <a:pt x="95" y="190"/>
                  </a:lnTo>
                  <a:lnTo>
                    <a:pt x="97" y="190"/>
                  </a:lnTo>
                  <a:lnTo>
                    <a:pt x="100" y="190"/>
                  </a:lnTo>
                  <a:lnTo>
                    <a:pt x="102" y="190"/>
                  </a:lnTo>
                  <a:lnTo>
                    <a:pt x="103" y="190"/>
                  </a:lnTo>
                  <a:lnTo>
                    <a:pt x="116" y="200"/>
                  </a:lnTo>
                  <a:lnTo>
                    <a:pt x="126" y="214"/>
                  </a:lnTo>
                  <a:lnTo>
                    <a:pt x="125" y="214"/>
                  </a:lnTo>
                  <a:lnTo>
                    <a:pt x="126" y="216"/>
                  </a:lnTo>
                  <a:lnTo>
                    <a:pt x="136" y="236"/>
                  </a:lnTo>
                  <a:lnTo>
                    <a:pt x="144" y="258"/>
                  </a:lnTo>
                  <a:lnTo>
                    <a:pt x="136" y="267"/>
                  </a:lnTo>
                  <a:lnTo>
                    <a:pt x="128" y="273"/>
                  </a:lnTo>
                  <a:close/>
                  <a:moveTo>
                    <a:pt x="64" y="323"/>
                  </a:moveTo>
                  <a:lnTo>
                    <a:pt x="63" y="323"/>
                  </a:lnTo>
                  <a:lnTo>
                    <a:pt x="61" y="322"/>
                  </a:lnTo>
                  <a:lnTo>
                    <a:pt x="58" y="322"/>
                  </a:lnTo>
                  <a:lnTo>
                    <a:pt x="56" y="322"/>
                  </a:lnTo>
                  <a:lnTo>
                    <a:pt x="53" y="320"/>
                  </a:lnTo>
                  <a:lnTo>
                    <a:pt x="52" y="320"/>
                  </a:lnTo>
                  <a:lnTo>
                    <a:pt x="49" y="319"/>
                  </a:lnTo>
                  <a:lnTo>
                    <a:pt x="47" y="319"/>
                  </a:lnTo>
                  <a:lnTo>
                    <a:pt x="44" y="317"/>
                  </a:lnTo>
                  <a:lnTo>
                    <a:pt x="42" y="317"/>
                  </a:lnTo>
                  <a:lnTo>
                    <a:pt x="39" y="317"/>
                  </a:lnTo>
                  <a:lnTo>
                    <a:pt x="58" y="272"/>
                  </a:lnTo>
                  <a:lnTo>
                    <a:pt x="64" y="278"/>
                  </a:lnTo>
                  <a:lnTo>
                    <a:pt x="72" y="283"/>
                  </a:lnTo>
                  <a:lnTo>
                    <a:pt x="69" y="295"/>
                  </a:lnTo>
                  <a:lnTo>
                    <a:pt x="66" y="308"/>
                  </a:lnTo>
                  <a:lnTo>
                    <a:pt x="64" y="323"/>
                  </a:lnTo>
                  <a:close/>
                  <a:moveTo>
                    <a:pt x="55" y="269"/>
                  </a:moveTo>
                  <a:lnTo>
                    <a:pt x="36" y="315"/>
                  </a:lnTo>
                  <a:lnTo>
                    <a:pt x="33" y="314"/>
                  </a:lnTo>
                  <a:lnTo>
                    <a:pt x="32" y="314"/>
                  </a:lnTo>
                  <a:lnTo>
                    <a:pt x="28" y="312"/>
                  </a:lnTo>
                  <a:lnTo>
                    <a:pt x="27" y="312"/>
                  </a:lnTo>
                  <a:lnTo>
                    <a:pt x="24" y="311"/>
                  </a:lnTo>
                  <a:lnTo>
                    <a:pt x="22" y="311"/>
                  </a:lnTo>
                  <a:lnTo>
                    <a:pt x="21" y="309"/>
                  </a:lnTo>
                  <a:lnTo>
                    <a:pt x="19" y="309"/>
                  </a:lnTo>
                  <a:lnTo>
                    <a:pt x="35" y="263"/>
                  </a:lnTo>
                  <a:lnTo>
                    <a:pt x="44" y="267"/>
                  </a:lnTo>
                  <a:lnTo>
                    <a:pt x="49" y="269"/>
                  </a:lnTo>
                  <a:lnTo>
                    <a:pt x="55" y="269"/>
                  </a:lnTo>
                  <a:close/>
                  <a:moveTo>
                    <a:pt x="32" y="263"/>
                  </a:moveTo>
                  <a:lnTo>
                    <a:pt x="14" y="308"/>
                  </a:lnTo>
                  <a:lnTo>
                    <a:pt x="11" y="306"/>
                  </a:lnTo>
                  <a:lnTo>
                    <a:pt x="10" y="306"/>
                  </a:lnTo>
                  <a:lnTo>
                    <a:pt x="7" y="305"/>
                  </a:lnTo>
                  <a:lnTo>
                    <a:pt x="5" y="305"/>
                  </a:lnTo>
                  <a:lnTo>
                    <a:pt x="4" y="303"/>
                  </a:lnTo>
                  <a:lnTo>
                    <a:pt x="0" y="303"/>
                  </a:lnTo>
                  <a:lnTo>
                    <a:pt x="2" y="300"/>
                  </a:lnTo>
                  <a:lnTo>
                    <a:pt x="2" y="297"/>
                  </a:lnTo>
                  <a:lnTo>
                    <a:pt x="4" y="295"/>
                  </a:lnTo>
                  <a:lnTo>
                    <a:pt x="5" y="292"/>
                  </a:lnTo>
                  <a:lnTo>
                    <a:pt x="5" y="289"/>
                  </a:lnTo>
                  <a:lnTo>
                    <a:pt x="7" y="286"/>
                  </a:lnTo>
                  <a:lnTo>
                    <a:pt x="8" y="283"/>
                  </a:lnTo>
                  <a:lnTo>
                    <a:pt x="10" y="280"/>
                  </a:lnTo>
                  <a:lnTo>
                    <a:pt x="11" y="278"/>
                  </a:lnTo>
                  <a:lnTo>
                    <a:pt x="11" y="275"/>
                  </a:lnTo>
                  <a:lnTo>
                    <a:pt x="13" y="272"/>
                  </a:lnTo>
                  <a:lnTo>
                    <a:pt x="14" y="269"/>
                  </a:lnTo>
                  <a:lnTo>
                    <a:pt x="16" y="266"/>
                  </a:lnTo>
                  <a:lnTo>
                    <a:pt x="18" y="263"/>
                  </a:lnTo>
                  <a:lnTo>
                    <a:pt x="18" y="261"/>
                  </a:lnTo>
                  <a:lnTo>
                    <a:pt x="22" y="263"/>
                  </a:lnTo>
                  <a:lnTo>
                    <a:pt x="32" y="263"/>
                  </a:lnTo>
                  <a:close/>
                  <a:moveTo>
                    <a:pt x="336" y="329"/>
                  </a:moveTo>
                  <a:lnTo>
                    <a:pt x="336" y="329"/>
                  </a:lnTo>
                  <a:lnTo>
                    <a:pt x="333" y="315"/>
                  </a:lnTo>
                  <a:lnTo>
                    <a:pt x="330" y="303"/>
                  </a:lnTo>
                  <a:lnTo>
                    <a:pt x="326" y="291"/>
                  </a:lnTo>
                  <a:lnTo>
                    <a:pt x="321" y="280"/>
                  </a:lnTo>
                  <a:lnTo>
                    <a:pt x="315" y="269"/>
                  </a:lnTo>
                  <a:lnTo>
                    <a:pt x="308" y="259"/>
                  </a:lnTo>
                  <a:lnTo>
                    <a:pt x="302" y="252"/>
                  </a:lnTo>
                  <a:lnTo>
                    <a:pt x="296" y="245"/>
                  </a:lnTo>
                  <a:lnTo>
                    <a:pt x="288" y="241"/>
                  </a:lnTo>
                  <a:lnTo>
                    <a:pt x="282" y="238"/>
                  </a:lnTo>
                  <a:lnTo>
                    <a:pt x="279" y="236"/>
                  </a:lnTo>
                  <a:lnTo>
                    <a:pt x="287" y="258"/>
                  </a:lnTo>
                  <a:lnTo>
                    <a:pt x="293" y="280"/>
                  </a:lnTo>
                  <a:lnTo>
                    <a:pt x="298" y="303"/>
                  </a:lnTo>
                  <a:lnTo>
                    <a:pt x="302" y="325"/>
                  </a:lnTo>
                  <a:lnTo>
                    <a:pt x="319" y="326"/>
                  </a:lnTo>
                  <a:lnTo>
                    <a:pt x="336" y="329"/>
                  </a:lnTo>
                  <a:close/>
                  <a:moveTo>
                    <a:pt x="256" y="236"/>
                  </a:moveTo>
                  <a:lnTo>
                    <a:pt x="256" y="236"/>
                  </a:lnTo>
                  <a:lnTo>
                    <a:pt x="248" y="241"/>
                  </a:lnTo>
                  <a:lnTo>
                    <a:pt x="242" y="247"/>
                  </a:lnTo>
                  <a:lnTo>
                    <a:pt x="235" y="255"/>
                  </a:lnTo>
                  <a:lnTo>
                    <a:pt x="229" y="264"/>
                  </a:lnTo>
                  <a:lnTo>
                    <a:pt x="223" y="278"/>
                  </a:lnTo>
                  <a:lnTo>
                    <a:pt x="218" y="294"/>
                  </a:lnTo>
                  <a:lnTo>
                    <a:pt x="215" y="312"/>
                  </a:lnTo>
                  <a:lnTo>
                    <a:pt x="215" y="332"/>
                  </a:lnTo>
                  <a:lnTo>
                    <a:pt x="215" y="342"/>
                  </a:lnTo>
                  <a:lnTo>
                    <a:pt x="243" y="332"/>
                  </a:lnTo>
                  <a:lnTo>
                    <a:pt x="273" y="328"/>
                  </a:lnTo>
                  <a:lnTo>
                    <a:pt x="265" y="281"/>
                  </a:lnTo>
                  <a:lnTo>
                    <a:pt x="256" y="236"/>
                  </a:lnTo>
                  <a:close/>
                  <a:moveTo>
                    <a:pt x="310" y="454"/>
                  </a:moveTo>
                  <a:lnTo>
                    <a:pt x="310" y="454"/>
                  </a:lnTo>
                  <a:lnTo>
                    <a:pt x="318" y="444"/>
                  </a:lnTo>
                  <a:lnTo>
                    <a:pt x="326" y="433"/>
                  </a:lnTo>
                  <a:lnTo>
                    <a:pt x="332" y="419"/>
                  </a:lnTo>
                  <a:lnTo>
                    <a:pt x="336" y="402"/>
                  </a:lnTo>
                  <a:lnTo>
                    <a:pt x="340" y="385"/>
                  </a:lnTo>
                  <a:lnTo>
                    <a:pt x="340" y="365"/>
                  </a:lnTo>
                  <a:lnTo>
                    <a:pt x="340" y="357"/>
                  </a:lnTo>
                  <a:lnTo>
                    <a:pt x="324" y="357"/>
                  </a:lnTo>
                  <a:lnTo>
                    <a:pt x="307" y="357"/>
                  </a:lnTo>
                  <a:lnTo>
                    <a:pt x="310" y="381"/>
                  </a:lnTo>
                  <a:lnTo>
                    <a:pt x="310" y="406"/>
                  </a:lnTo>
                  <a:lnTo>
                    <a:pt x="310" y="454"/>
                  </a:lnTo>
                  <a:close/>
                  <a:moveTo>
                    <a:pt x="220" y="376"/>
                  </a:moveTo>
                  <a:lnTo>
                    <a:pt x="220" y="376"/>
                  </a:lnTo>
                  <a:lnTo>
                    <a:pt x="226" y="401"/>
                  </a:lnTo>
                  <a:lnTo>
                    <a:pt x="235" y="421"/>
                  </a:lnTo>
                  <a:lnTo>
                    <a:pt x="246" y="440"/>
                  </a:lnTo>
                  <a:lnTo>
                    <a:pt x="252" y="446"/>
                  </a:lnTo>
                  <a:lnTo>
                    <a:pt x="259" y="452"/>
                  </a:lnTo>
                  <a:lnTo>
                    <a:pt x="266" y="457"/>
                  </a:lnTo>
                  <a:lnTo>
                    <a:pt x="273" y="460"/>
                  </a:lnTo>
                  <a:lnTo>
                    <a:pt x="280" y="463"/>
                  </a:lnTo>
                  <a:lnTo>
                    <a:pt x="280" y="412"/>
                  </a:lnTo>
                  <a:lnTo>
                    <a:pt x="277" y="362"/>
                  </a:lnTo>
                  <a:lnTo>
                    <a:pt x="248" y="368"/>
                  </a:lnTo>
                  <a:lnTo>
                    <a:pt x="220" y="376"/>
                  </a:lnTo>
                  <a:close/>
                  <a:moveTo>
                    <a:pt x="291" y="221"/>
                  </a:moveTo>
                  <a:lnTo>
                    <a:pt x="296" y="224"/>
                  </a:lnTo>
                  <a:lnTo>
                    <a:pt x="301" y="228"/>
                  </a:lnTo>
                  <a:lnTo>
                    <a:pt x="305" y="233"/>
                  </a:lnTo>
                  <a:lnTo>
                    <a:pt x="310" y="239"/>
                  </a:lnTo>
                  <a:lnTo>
                    <a:pt x="315" y="245"/>
                  </a:lnTo>
                  <a:lnTo>
                    <a:pt x="319" y="252"/>
                  </a:lnTo>
                  <a:lnTo>
                    <a:pt x="322" y="259"/>
                  </a:lnTo>
                  <a:lnTo>
                    <a:pt x="327" y="267"/>
                  </a:lnTo>
                  <a:lnTo>
                    <a:pt x="330" y="275"/>
                  </a:lnTo>
                  <a:lnTo>
                    <a:pt x="333" y="283"/>
                  </a:lnTo>
                  <a:lnTo>
                    <a:pt x="336" y="291"/>
                  </a:lnTo>
                  <a:lnTo>
                    <a:pt x="340" y="298"/>
                  </a:lnTo>
                  <a:lnTo>
                    <a:pt x="343" y="308"/>
                  </a:lnTo>
                  <a:lnTo>
                    <a:pt x="344" y="317"/>
                  </a:lnTo>
                  <a:lnTo>
                    <a:pt x="346" y="326"/>
                  </a:lnTo>
                  <a:lnTo>
                    <a:pt x="347" y="336"/>
                  </a:lnTo>
                  <a:lnTo>
                    <a:pt x="349" y="345"/>
                  </a:lnTo>
                  <a:lnTo>
                    <a:pt x="350" y="354"/>
                  </a:lnTo>
                  <a:lnTo>
                    <a:pt x="350" y="364"/>
                  </a:lnTo>
                  <a:lnTo>
                    <a:pt x="350" y="373"/>
                  </a:lnTo>
                  <a:lnTo>
                    <a:pt x="350" y="384"/>
                  </a:lnTo>
                  <a:lnTo>
                    <a:pt x="350" y="393"/>
                  </a:lnTo>
                  <a:lnTo>
                    <a:pt x="349" y="402"/>
                  </a:lnTo>
                  <a:lnTo>
                    <a:pt x="349" y="412"/>
                  </a:lnTo>
                  <a:lnTo>
                    <a:pt x="347" y="423"/>
                  </a:lnTo>
                  <a:lnTo>
                    <a:pt x="344" y="432"/>
                  </a:lnTo>
                  <a:lnTo>
                    <a:pt x="343" y="438"/>
                  </a:lnTo>
                  <a:lnTo>
                    <a:pt x="341" y="443"/>
                  </a:lnTo>
                  <a:lnTo>
                    <a:pt x="340" y="447"/>
                  </a:lnTo>
                  <a:lnTo>
                    <a:pt x="333" y="460"/>
                  </a:lnTo>
                  <a:lnTo>
                    <a:pt x="322" y="475"/>
                  </a:lnTo>
                  <a:lnTo>
                    <a:pt x="316" y="482"/>
                  </a:lnTo>
                  <a:lnTo>
                    <a:pt x="310" y="488"/>
                  </a:lnTo>
                  <a:lnTo>
                    <a:pt x="304" y="491"/>
                  </a:lnTo>
                  <a:lnTo>
                    <a:pt x="296" y="496"/>
                  </a:lnTo>
                  <a:lnTo>
                    <a:pt x="288" y="497"/>
                  </a:lnTo>
                  <a:lnTo>
                    <a:pt x="280" y="499"/>
                  </a:lnTo>
                  <a:lnTo>
                    <a:pt x="279" y="499"/>
                  </a:lnTo>
                  <a:lnTo>
                    <a:pt x="271" y="497"/>
                  </a:lnTo>
                  <a:lnTo>
                    <a:pt x="263" y="496"/>
                  </a:lnTo>
                  <a:lnTo>
                    <a:pt x="254" y="491"/>
                  </a:lnTo>
                  <a:lnTo>
                    <a:pt x="246" y="485"/>
                  </a:lnTo>
                  <a:lnTo>
                    <a:pt x="235" y="474"/>
                  </a:lnTo>
                  <a:lnTo>
                    <a:pt x="224" y="461"/>
                  </a:lnTo>
                  <a:lnTo>
                    <a:pt x="215" y="447"/>
                  </a:lnTo>
                  <a:lnTo>
                    <a:pt x="207" y="432"/>
                  </a:lnTo>
                  <a:lnTo>
                    <a:pt x="200" y="413"/>
                  </a:lnTo>
                  <a:lnTo>
                    <a:pt x="195" y="393"/>
                  </a:lnTo>
                  <a:lnTo>
                    <a:pt x="190" y="373"/>
                  </a:lnTo>
                  <a:lnTo>
                    <a:pt x="187" y="351"/>
                  </a:lnTo>
                  <a:lnTo>
                    <a:pt x="187" y="331"/>
                  </a:lnTo>
                  <a:lnTo>
                    <a:pt x="187" y="306"/>
                  </a:lnTo>
                  <a:lnTo>
                    <a:pt x="192" y="283"/>
                  </a:lnTo>
                  <a:lnTo>
                    <a:pt x="198" y="261"/>
                  </a:lnTo>
                  <a:lnTo>
                    <a:pt x="206" y="242"/>
                  </a:lnTo>
                  <a:lnTo>
                    <a:pt x="215" y="227"/>
                  </a:lnTo>
                  <a:lnTo>
                    <a:pt x="228" y="216"/>
                  </a:lnTo>
                  <a:lnTo>
                    <a:pt x="234" y="211"/>
                  </a:lnTo>
                  <a:lnTo>
                    <a:pt x="240" y="208"/>
                  </a:lnTo>
                  <a:lnTo>
                    <a:pt x="248" y="207"/>
                  </a:lnTo>
                  <a:lnTo>
                    <a:pt x="254" y="205"/>
                  </a:lnTo>
                  <a:lnTo>
                    <a:pt x="262" y="207"/>
                  </a:lnTo>
                  <a:lnTo>
                    <a:pt x="271" y="208"/>
                  </a:lnTo>
                  <a:lnTo>
                    <a:pt x="280" y="213"/>
                  </a:lnTo>
                  <a:lnTo>
                    <a:pt x="290" y="219"/>
                  </a:lnTo>
                  <a:lnTo>
                    <a:pt x="291" y="221"/>
                  </a:lnTo>
                  <a:close/>
                  <a:moveTo>
                    <a:pt x="268" y="230"/>
                  </a:moveTo>
                  <a:lnTo>
                    <a:pt x="268" y="230"/>
                  </a:lnTo>
                  <a:lnTo>
                    <a:pt x="276" y="232"/>
                  </a:lnTo>
                  <a:lnTo>
                    <a:pt x="284" y="233"/>
                  </a:lnTo>
                  <a:lnTo>
                    <a:pt x="291" y="238"/>
                  </a:lnTo>
                  <a:lnTo>
                    <a:pt x="298" y="242"/>
                  </a:lnTo>
                  <a:lnTo>
                    <a:pt x="307" y="250"/>
                  </a:lnTo>
                  <a:lnTo>
                    <a:pt x="315" y="259"/>
                  </a:lnTo>
                  <a:lnTo>
                    <a:pt x="321" y="272"/>
                  </a:lnTo>
                  <a:lnTo>
                    <a:pt x="329" y="284"/>
                  </a:lnTo>
                  <a:lnTo>
                    <a:pt x="333" y="300"/>
                  </a:lnTo>
                  <a:lnTo>
                    <a:pt x="338" y="315"/>
                  </a:lnTo>
                  <a:lnTo>
                    <a:pt x="341" y="331"/>
                  </a:lnTo>
                  <a:lnTo>
                    <a:pt x="343" y="348"/>
                  </a:lnTo>
                  <a:lnTo>
                    <a:pt x="344" y="365"/>
                  </a:lnTo>
                  <a:lnTo>
                    <a:pt x="343" y="385"/>
                  </a:lnTo>
                  <a:lnTo>
                    <a:pt x="340" y="404"/>
                  </a:lnTo>
                  <a:lnTo>
                    <a:pt x="335" y="421"/>
                  </a:lnTo>
                  <a:lnTo>
                    <a:pt x="329" y="435"/>
                  </a:lnTo>
                  <a:lnTo>
                    <a:pt x="321" y="449"/>
                  </a:lnTo>
                  <a:lnTo>
                    <a:pt x="312" y="458"/>
                  </a:lnTo>
                  <a:lnTo>
                    <a:pt x="301" y="465"/>
                  </a:lnTo>
                  <a:lnTo>
                    <a:pt x="294" y="466"/>
                  </a:lnTo>
                  <a:lnTo>
                    <a:pt x="290" y="468"/>
                  </a:lnTo>
                  <a:lnTo>
                    <a:pt x="287" y="468"/>
                  </a:lnTo>
                  <a:lnTo>
                    <a:pt x="279" y="466"/>
                  </a:lnTo>
                  <a:lnTo>
                    <a:pt x="271" y="465"/>
                  </a:lnTo>
                  <a:lnTo>
                    <a:pt x="263" y="460"/>
                  </a:lnTo>
                  <a:lnTo>
                    <a:pt x="257" y="455"/>
                  </a:lnTo>
                  <a:lnTo>
                    <a:pt x="248" y="447"/>
                  </a:lnTo>
                  <a:lnTo>
                    <a:pt x="240" y="437"/>
                  </a:lnTo>
                  <a:lnTo>
                    <a:pt x="232" y="426"/>
                  </a:lnTo>
                  <a:lnTo>
                    <a:pt x="226" y="413"/>
                  </a:lnTo>
                  <a:lnTo>
                    <a:pt x="221" y="398"/>
                  </a:lnTo>
                  <a:lnTo>
                    <a:pt x="217" y="382"/>
                  </a:lnTo>
                  <a:lnTo>
                    <a:pt x="214" y="367"/>
                  </a:lnTo>
                  <a:lnTo>
                    <a:pt x="212" y="350"/>
                  </a:lnTo>
                  <a:lnTo>
                    <a:pt x="210" y="332"/>
                  </a:lnTo>
                  <a:lnTo>
                    <a:pt x="212" y="312"/>
                  </a:lnTo>
                  <a:lnTo>
                    <a:pt x="215" y="294"/>
                  </a:lnTo>
                  <a:lnTo>
                    <a:pt x="220" y="277"/>
                  </a:lnTo>
                  <a:lnTo>
                    <a:pt x="226" y="261"/>
                  </a:lnTo>
                  <a:lnTo>
                    <a:pt x="234" y="249"/>
                  </a:lnTo>
                  <a:lnTo>
                    <a:pt x="243" y="239"/>
                  </a:lnTo>
                  <a:lnTo>
                    <a:pt x="254" y="233"/>
                  </a:lnTo>
                  <a:lnTo>
                    <a:pt x="259" y="232"/>
                  </a:lnTo>
                  <a:lnTo>
                    <a:pt x="265" y="230"/>
                  </a:lnTo>
                  <a:lnTo>
                    <a:pt x="268" y="230"/>
                  </a:lnTo>
                  <a:close/>
                  <a:moveTo>
                    <a:pt x="232" y="208"/>
                  </a:moveTo>
                  <a:lnTo>
                    <a:pt x="232" y="208"/>
                  </a:lnTo>
                  <a:lnTo>
                    <a:pt x="223" y="214"/>
                  </a:lnTo>
                  <a:lnTo>
                    <a:pt x="215" y="222"/>
                  </a:lnTo>
                  <a:lnTo>
                    <a:pt x="209" y="230"/>
                  </a:lnTo>
                  <a:lnTo>
                    <a:pt x="203" y="241"/>
                  </a:lnTo>
                  <a:lnTo>
                    <a:pt x="193" y="259"/>
                  </a:lnTo>
                  <a:lnTo>
                    <a:pt x="187" y="281"/>
                  </a:lnTo>
                  <a:lnTo>
                    <a:pt x="184" y="305"/>
                  </a:lnTo>
                  <a:lnTo>
                    <a:pt x="182" y="331"/>
                  </a:lnTo>
                  <a:lnTo>
                    <a:pt x="184" y="351"/>
                  </a:lnTo>
                  <a:lnTo>
                    <a:pt x="186" y="374"/>
                  </a:lnTo>
                  <a:lnTo>
                    <a:pt x="190" y="395"/>
                  </a:lnTo>
                  <a:lnTo>
                    <a:pt x="196" y="415"/>
                  </a:lnTo>
                  <a:lnTo>
                    <a:pt x="204" y="433"/>
                  </a:lnTo>
                  <a:lnTo>
                    <a:pt x="212" y="451"/>
                  </a:lnTo>
                  <a:lnTo>
                    <a:pt x="221" y="465"/>
                  </a:lnTo>
                  <a:lnTo>
                    <a:pt x="232" y="477"/>
                  </a:lnTo>
                  <a:lnTo>
                    <a:pt x="243" y="488"/>
                  </a:lnTo>
                  <a:lnTo>
                    <a:pt x="249" y="493"/>
                  </a:lnTo>
                  <a:lnTo>
                    <a:pt x="237" y="485"/>
                  </a:lnTo>
                  <a:lnTo>
                    <a:pt x="224" y="474"/>
                  </a:lnTo>
                  <a:lnTo>
                    <a:pt x="214" y="461"/>
                  </a:lnTo>
                  <a:lnTo>
                    <a:pt x="204" y="447"/>
                  </a:lnTo>
                  <a:lnTo>
                    <a:pt x="195" y="432"/>
                  </a:lnTo>
                  <a:lnTo>
                    <a:pt x="187" y="413"/>
                  </a:lnTo>
                  <a:lnTo>
                    <a:pt x="181" y="393"/>
                  </a:lnTo>
                  <a:lnTo>
                    <a:pt x="176" y="373"/>
                  </a:lnTo>
                  <a:lnTo>
                    <a:pt x="175" y="351"/>
                  </a:lnTo>
                  <a:lnTo>
                    <a:pt x="173" y="331"/>
                  </a:lnTo>
                  <a:lnTo>
                    <a:pt x="175" y="306"/>
                  </a:lnTo>
                  <a:lnTo>
                    <a:pt x="178" y="283"/>
                  </a:lnTo>
                  <a:lnTo>
                    <a:pt x="186" y="261"/>
                  </a:lnTo>
                  <a:lnTo>
                    <a:pt x="193" y="242"/>
                  </a:lnTo>
                  <a:lnTo>
                    <a:pt x="200" y="233"/>
                  </a:lnTo>
                  <a:lnTo>
                    <a:pt x="207" y="225"/>
                  </a:lnTo>
                  <a:lnTo>
                    <a:pt x="218" y="214"/>
                  </a:lnTo>
                  <a:lnTo>
                    <a:pt x="232" y="208"/>
                  </a:lnTo>
                  <a:close/>
                  <a:moveTo>
                    <a:pt x="156" y="3"/>
                  </a:moveTo>
                  <a:lnTo>
                    <a:pt x="156" y="3"/>
                  </a:lnTo>
                  <a:lnTo>
                    <a:pt x="156" y="2"/>
                  </a:lnTo>
                  <a:lnTo>
                    <a:pt x="158" y="2"/>
                  </a:lnTo>
                  <a:lnTo>
                    <a:pt x="159" y="2"/>
                  </a:lnTo>
                  <a:lnTo>
                    <a:pt x="161" y="0"/>
                  </a:lnTo>
                  <a:lnTo>
                    <a:pt x="162" y="0"/>
                  </a:lnTo>
                  <a:lnTo>
                    <a:pt x="164" y="0"/>
                  </a:lnTo>
                  <a:lnTo>
                    <a:pt x="165" y="0"/>
                  </a:lnTo>
                  <a:lnTo>
                    <a:pt x="165" y="2"/>
                  </a:lnTo>
                  <a:lnTo>
                    <a:pt x="167" y="2"/>
                  </a:lnTo>
                  <a:lnTo>
                    <a:pt x="168" y="2"/>
                  </a:lnTo>
                  <a:lnTo>
                    <a:pt x="170" y="3"/>
                  </a:lnTo>
                  <a:lnTo>
                    <a:pt x="172" y="3"/>
                  </a:lnTo>
                  <a:lnTo>
                    <a:pt x="172" y="5"/>
                  </a:lnTo>
                  <a:lnTo>
                    <a:pt x="173" y="5"/>
                  </a:lnTo>
                  <a:lnTo>
                    <a:pt x="173" y="6"/>
                  </a:lnTo>
                  <a:lnTo>
                    <a:pt x="175" y="6"/>
                  </a:lnTo>
                  <a:lnTo>
                    <a:pt x="175" y="8"/>
                  </a:lnTo>
                  <a:lnTo>
                    <a:pt x="176" y="8"/>
                  </a:lnTo>
                  <a:lnTo>
                    <a:pt x="176" y="9"/>
                  </a:lnTo>
                  <a:lnTo>
                    <a:pt x="178" y="11"/>
                  </a:lnTo>
                  <a:lnTo>
                    <a:pt x="181" y="16"/>
                  </a:lnTo>
                  <a:lnTo>
                    <a:pt x="186" y="12"/>
                  </a:lnTo>
                  <a:lnTo>
                    <a:pt x="187" y="11"/>
                  </a:lnTo>
                  <a:lnTo>
                    <a:pt x="189" y="11"/>
                  </a:lnTo>
                  <a:lnTo>
                    <a:pt x="190" y="9"/>
                  </a:lnTo>
                  <a:lnTo>
                    <a:pt x="192" y="8"/>
                  </a:lnTo>
                  <a:lnTo>
                    <a:pt x="193" y="8"/>
                  </a:lnTo>
                  <a:lnTo>
                    <a:pt x="195" y="6"/>
                  </a:lnTo>
                  <a:lnTo>
                    <a:pt x="196" y="6"/>
                  </a:lnTo>
                  <a:lnTo>
                    <a:pt x="198" y="5"/>
                  </a:lnTo>
                  <a:lnTo>
                    <a:pt x="200" y="5"/>
                  </a:lnTo>
                  <a:lnTo>
                    <a:pt x="201" y="5"/>
                  </a:lnTo>
                  <a:lnTo>
                    <a:pt x="203" y="5"/>
                  </a:lnTo>
                  <a:lnTo>
                    <a:pt x="204" y="5"/>
                  </a:lnTo>
                  <a:lnTo>
                    <a:pt x="206" y="5"/>
                  </a:lnTo>
                  <a:lnTo>
                    <a:pt x="207" y="5"/>
                  </a:lnTo>
                  <a:lnTo>
                    <a:pt x="207" y="6"/>
                  </a:lnTo>
                  <a:lnTo>
                    <a:pt x="209" y="6"/>
                  </a:lnTo>
                  <a:lnTo>
                    <a:pt x="210" y="8"/>
                  </a:lnTo>
                  <a:lnTo>
                    <a:pt x="210" y="9"/>
                  </a:lnTo>
                  <a:lnTo>
                    <a:pt x="212" y="11"/>
                  </a:lnTo>
                  <a:lnTo>
                    <a:pt x="212" y="12"/>
                  </a:lnTo>
                  <a:lnTo>
                    <a:pt x="214" y="16"/>
                  </a:lnTo>
                  <a:lnTo>
                    <a:pt x="206" y="19"/>
                  </a:lnTo>
                  <a:lnTo>
                    <a:pt x="203" y="20"/>
                  </a:lnTo>
                  <a:lnTo>
                    <a:pt x="200" y="23"/>
                  </a:lnTo>
                  <a:lnTo>
                    <a:pt x="214" y="20"/>
                  </a:lnTo>
                  <a:lnTo>
                    <a:pt x="220" y="22"/>
                  </a:lnTo>
                  <a:lnTo>
                    <a:pt x="228" y="25"/>
                  </a:lnTo>
                  <a:lnTo>
                    <a:pt x="229" y="26"/>
                  </a:lnTo>
                  <a:lnTo>
                    <a:pt x="231" y="26"/>
                  </a:lnTo>
                  <a:lnTo>
                    <a:pt x="231" y="28"/>
                  </a:lnTo>
                  <a:lnTo>
                    <a:pt x="232" y="30"/>
                  </a:lnTo>
                  <a:lnTo>
                    <a:pt x="232" y="31"/>
                  </a:lnTo>
                  <a:lnTo>
                    <a:pt x="234" y="31"/>
                  </a:lnTo>
                  <a:lnTo>
                    <a:pt x="234" y="33"/>
                  </a:lnTo>
                  <a:lnTo>
                    <a:pt x="234" y="34"/>
                  </a:lnTo>
                  <a:lnTo>
                    <a:pt x="234" y="36"/>
                  </a:lnTo>
                  <a:lnTo>
                    <a:pt x="234" y="37"/>
                  </a:lnTo>
                  <a:lnTo>
                    <a:pt x="234" y="39"/>
                  </a:lnTo>
                  <a:lnTo>
                    <a:pt x="234" y="40"/>
                  </a:lnTo>
                  <a:lnTo>
                    <a:pt x="234" y="42"/>
                  </a:lnTo>
                  <a:lnTo>
                    <a:pt x="234" y="44"/>
                  </a:lnTo>
                  <a:lnTo>
                    <a:pt x="234" y="45"/>
                  </a:lnTo>
                  <a:lnTo>
                    <a:pt x="234" y="48"/>
                  </a:lnTo>
                  <a:lnTo>
                    <a:pt x="234" y="50"/>
                  </a:lnTo>
                  <a:lnTo>
                    <a:pt x="234" y="51"/>
                  </a:lnTo>
                  <a:lnTo>
                    <a:pt x="234" y="53"/>
                  </a:lnTo>
                  <a:lnTo>
                    <a:pt x="235" y="56"/>
                  </a:lnTo>
                  <a:lnTo>
                    <a:pt x="235" y="57"/>
                  </a:lnTo>
                  <a:lnTo>
                    <a:pt x="237" y="59"/>
                  </a:lnTo>
                  <a:lnTo>
                    <a:pt x="237" y="62"/>
                  </a:lnTo>
                  <a:lnTo>
                    <a:pt x="238" y="64"/>
                  </a:lnTo>
                  <a:lnTo>
                    <a:pt x="240" y="65"/>
                  </a:lnTo>
                  <a:lnTo>
                    <a:pt x="242" y="67"/>
                  </a:lnTo>
                  <a:lnTo>
                    <a:pt x="240" y="67"/>
                  </a:lnTo>
                  <a:lnTo>
                    <a:pt x="240" y="68"/>
                  </a:lnTo>
                  <a:lnTo>
                    <a:pt x="238" y="68"/>
                  </a:lnTo>
                  <a:lnTo>
                    <a:pt x="237" y="68"/>
                  </a:lnTo>
                  <a:lnTo>
                    <a:pt x="235" y="68"/>
                  </a:lnTo>
                  <a:lnTo>
                    <a:pt x="234" y="68"/>
                  </a:lnTo>
                  <a:lnTo>
                    <a:pt x="232" y="68"/>
                  </a:lnTo>
                  <a:lnTo>
                    <a:pt x="232" y="67"/>
                  </a:lnTo>
                  <a:lnTo>
                    <a:pt x="231" y="67"/>
                  </a:lnTo>
                  <a:lnTo>
                    <a:pt x="226" y="62"/>
                  </a:lnTo>
                  <a:lnTo>
                    <a:pt x="223" y="68"/>
                  </a:lnTo>
                  <a:lnTo>
                    <a:pt x="223" y="70"/>
                  </a:lnTo>
                  <a:lnTo>
                    <a:pt x="223" y="71"/>
                  </a:lnTo>
                  <a:lnTo>
                    <a:pt x="223" y="73"/>
                  </a:lnTo>
                  <a:lnTo>
                    <a:pt x="223" y="75"/>
                  </a:lnTo>
                  <a:lnTo>
                    <a:pt x="223" y="76"/>
                  </a:lnTo>
                  <a:lnTo>
                    <a:pt x="223" y="78"/>
                  </a:lnTo>
                  <a:lnTo>
                    <a:pt x="224" y="78"/>
                  </a:lnTo>
                  <a:lnTo>
                    <a:pt x="224" y="79"/>
                  </a:lnTo>
                  <a:lnTo>
                    <a:pt x="226" y="81"/>
                  </a:lnTo>
                  <a:lnTo>
                    <a:pt x="228" y="82"/>
                  </a:lnTo>
                  <a:lnTo>
                    <a:pt x="229" y="84"/>
                  </a:lnTo>
                  <a:lnTo>
                    <a:pt x="231" y="84"/>
                  </a:lnTo>
                  <a:lnTo>
                    <a:pt x="232" y="85"/>
                  </a:lnTo>
                  <a:lnTo>
                    <a:pt x="234" y="87"/>
                  </a:lnTo>
                  <a:lnTo>
                    <a:pt x="234" y="89"/>
                  </a:lnTo>
                  <a:lnTo>
                    <a:pt x="235" y="90"/>
                  </a:lnTo>
                  <a:lnTo>
                    <a:pt x="235" y="92"/>
                  </a:lnTo>
                  <a:lnTo>
                    <a:pt x="235" y="93"/>
                  </a:lnTo>
                  <a:lnTo>
                    <a:pt x="235" y="95"/>
                  </a:lnTo>
                  <a:lnTo>
                    <a:pt x="234" y="95"/>
                  </a:lnTo>
                  <a:lnTo>
                    <a:pt x="234" y="96"/>
                  </a:lnTo>
                  <a:lnTo>
                    <a:pt x="234" y="98"/>
                  </a:lnTo>
                  <a:lnTo>
                    <a:pt x="234" y="99"/>
                  </a:lnTo>
                  <a:lnTo>
                    <a:pt x="232" y="99"/>
                  </a:lnTo>
                  <a:lnTo>
                    <a:pt x="232" y="101"/>
                  </a:lnTo>
                  <a:lnTo>
                    <a:pt x="231" y="103"/>
                  </a:lnTo>
                  <a:lnTo>
                    <a:pt x="231" y="104"/>
                  </a:lnTo>
                  <a:lnTo>
                    <a:pt x="229" y="104"/>
                  </a:lnTo>
                  <a:lnTo>
                    <a:pt x="229" y="106"/>
                  </a:lnTo>
                  <a:lnTo>
                    <a:pt x="228" y="106"/>
                  </a:lnTo>
                  <a:lnTo>
                    <a:pt x="221" y="99"/>
                  </a:lnTo>
                  <a:lnTo>
                    <a:pt x="223" y="84"/>
                  </a:lnTo>
                  <a:lnTo>
                    <a:pt x="223" y="82"/>
                  </a:lnTo>
                  <a:lnTo>
                    <a:pt x="221" y="76"/>
                  </a:lnTo>
                  <a:lnTo>
                    <a:pt x="220" y="71"/>
                  </a:lnTo>
                  <a:lnTo>
                    <a:pt x="215" y="61"/>
                  </a:lnTo>
                  <a:lnTo>
                    <a:pt x="207" y="50"/>
                  </a:lnTo>
                  <a:lnTo>
                    <a:pt x="198" y="40"/>
                  </a:lnTo>
                  <a:lnTo>
                    <a:pt x="189" y="31"/>
                  </a:lnTo>
                  <a:lnTo>
                    <a:pt x="181" y="20"/>
                  </a:lnTo>
                  <a:lnTo>
                    <a:pt x="181" y="19"/>
                  </a:lnTo>
                  <a:lnTo>
                    <a:pt x="178" y="20"/>
                  </a:lnTo>
                  <a:lnTo>
                    <a:pt x="176" y="23"/>
                  </a:lnTo>
                  <a:lnTo>
                    <a:pt x="167" y="12"/>
                  </a:lnTo>
                  <a:lnTo>
                    <a:pt x="158" y="5"/>
                  </a:lnTo>
                  <a:lnTo>
                    <a:pt x="156" y="3"/>
                  </a:lnTo>
                  <a:close/>
                  <a:moveTo>
                    <a:pt x="224" y="117"/>
                  </a:moveTo>
                  <a:lnTo>
                    <a:pt x="224" y="118"/>
                  </a:lnTo>
                  <a:lnTo>
                    <a:pt x="223" y="118"/>
                  </a:lnTo>
                  <a:lnTo>
                    <a:pt x="223" y="120"/>
                  </a:lnTo>
                  <a:lnTo>
                    <a:pt x="221" y="120"/>
                  </a:lnTo>
                  <a:lnTo>
                    <a:pt x="220" y="120"/>
                  </a:lnTo>
                  <a:lnTo>
                    <a:pt x="220" y="121"/>
                  </a:lnTo>
                  <a:lnTo>
                    <a:pt x="218" y="121"/>
                  </a:lnTo>
                  <a:lnTo>
                    <a:pt x="217" y="121"/>
                  </a:lnTo>
                  <a:lnTo>
                    <a:pt x="215" y="123"/>
                  </a:lnTo>
                  <a:lnTo>
                    <a:pt x="214" y="123"/>
                  </a:lnTo>
                  <a:lnTo>
                    <a:pt x="220" y="107"/>
                  </a:lnTo>
                  <a:lnTo>
                    <a:pt x="220" y="104"/>
                  </a:lnTo>
                  <a:lnTo>
                    <a:pt x="226" y="110"/>
                  </a:lnTo>
                  <a:lnTo>
                    <a:pt x="228" y="113"/>
                  </a:lnTo>
                  <a:lnTo>
                    <a:pt x="224" y="117"/>
                  </a:lnTo>
                  <a:close/>
                  <a:moveTo>
                    <a:pt x="109" y="42"/>
                  </a:moveTo>
                  <a:lnTo>
                    <a:pt x="109" y="42"/>
                  </a:lnTo>
                  <a:lnTo>
                    <a:pt x="116" y="37"/>
                  </a:lnTo>
                  <a:lnTo>
                    <a:pt x="123" y="30"/>
                  </a:lnTo>
                  <a:lnTo>
                    <a:pt x="128" y="25"/>
                  </a:lnTo>
                  <a:lnTo>
                    <a:pt x="134" y="20"/>
                  </a:lnTo>
                  <a:lnTo>
                    <a:pt x="142" y="17"/>
                  </a:lnTo>
                  <a:lnTo>
                    <a:pt x="145" y="16"/>
                  </a:lnTo>
                  <a:lnTo>
                    <a:pt x="148" y="17"/>
                  </a:lnTo>
                  <a:lnTo>
                    <a:pt x="153" y="19"/>
                  </a:lnTo>
                  <a:lnTo>
                    <a:pt x="156" y="22"/>
                  </a:lnTo>
                  <a:lnTo>
                    <a:pt x="161" y="26"/>
                  </a:lnTo>
                  <a:lnTo>
                    <a:pt x="154" y="25"/>
                  </a:lnTo>
                  <a:lnTo>
                    <a:pt x="148" y="25"/>
                  </a:lnTo>
                  <a:lnTo>
                    <a:pt x="144" y="28"/>
                  </a:lnTo>
                  <a:lnTo>
                    <a:pt x="139" y="33"/>
                  </a:lnTo>
                  <a:lnTo>
                    <a:pt x="136" y="39"/>
                  </a:lnTo>
                  <a:lnTo>
                    <a:pt x="131" y="45"/>
                  </a:lnTo>
                  <a:lnTo>
                    <a:pt x="125" y="48"/>
                  </a:lnTo>
                  <a:lnTo>
                    <a:pt x="130" y="44"/>
                  </a:lnTo>
                  <a:lnTo>
                    <a:pt x="133" y="37"/>
                  </a:lnTo>
                  <a:lnTo>
                    <a:pt x="139" y="26"/>
                  </a:lnTo>
                  <a:lnTo>
                    <a:pt x="144" y="23"/>
                  </a:lnTo>
                  <a:lnTo>
                    <a:pt x="148" y="22"/>
                  </a:lnTo>
                  <a:lnTo>
                    <a:pt x="144" y="20"/>
                  </a:lnTo>
                  <a:lnTo>
                    <a:pt x="139" y="22"/>
                  </a:lnTo>
                  <a:lnTo>
                    <a:pt x="131" y="28"/>
                  </a:lnTo>
                  <a:lnTo>
                    <a:pt x="126" y="33"/>
                  </a:lnTo>
                  <a:lnTo>
                    <a:pt x="117" y="39"/>
                  </a:lnTo>
                  <a:lnTo>
                    <a:pt x="114" y="40"/>
                  </a:lnTo>
                  <a:lnTo>
                    <a:pt x="109" y="42"/>
                  </a:lnTo>
                  <a:close/>
                  <a:moveTo>
                    <a:pt x="218" y="79"/>
                  </a:moveTo>
                  <a:lnTo>
                    <a:pt x="218" y="79"/>
                  </a:lnTo>
                  <a:lnTo>
                    <a:pt x="206" y="70"/>
                  </a:lnTo>
                  <a:lnTo>
                    <a:pt x="204" y="68"/>
                  </a:lnTo>
                  <a:lnTo>
                    <a:pt x="196" y="65"/>
                  </a:lnTo>
                  <a:lnTo>
                    <a:pt x="189" y="62"/>
                  </a:lnTo>
                  <a:lnTo>
                    <a:pt x="186" y="62"/>
                  </a:lnTo>
                  <a:lnTo>
                    <a:pt x="176" y="62"/>
                  </a:lnTo>
                  <a:lnTo>
                    <a:pt x="168" y="62"/>
                  </a:lnTo>
                  <a:lnTo>
                    <a:pt x="165" y="64"/>
                  </a:lnTo>
                  <a:lnTo>
                    <a:pt x="158" y="67"/>
                  </a:lnTo>
                  <a:lnTo>
                    <a:pt x="150" y="71"/>
                  </a:lnTo>
                  <a:lnTo>
                    <a:pt x="142" y="76"/>
                  </a:lnTo>
                  <a:lnTo>
                    <a:pt x="136" y="84"/>
                  </a:lnTo>
                  <a:lnTo>
                    <a:pt x="130" y="85"/>
                  </a:lnTo>
                  <a:lnTo>
                    <a:pt x="126" y="85"/>
                  </a:lnTo>
                  <a:lnTo>
                    <a:pt x="123" y="84"/>
                  </a:lnTo>
                  <a:lnTo>
                    <a:pt x="122" y="82"/>
                  </a:lnTo>
                  <a:lnTo>
                    <a:pt x="122" y="81"/>
                  </a:lnTo>
                  <a:lnTo>
                    <a:pt x="123" y="73"/>
                  </a:lnTo>
                  <a:lnTo>
                    <a:pt x="126" y="67"/>
                  </a:lnTo>
                  <a:lnTo>
                    <a:pt x="130" y="61"/>
                  </a:lnTo>
                  <a:lnTo>
                    <a:pt x="134" y="56"/>
                  </a:lnTo>
                  <a:lnTo>
                    <a:pt x="145" y="48"/>
                  </a:lnTo>
                  <a:lnTo>
                    <a:pt x="158" y="40"/>
                  </a:lnTo>
                  <a:lnTo>
                    <a:pt x="168" y="34"/>
                  </a:lnTo>
                  <a:lnTo>
                    <a:pt x="179" y="25"/>
                  </a:lnTo>
                  <a:lnTo>
                    <a:pt x="187" y="34"/>
                  </a:lnTo>
                  <a:lnTo>
                    <a:pt x="195" y="44"/>
                  </a:lnTo>
                  <a:lnTo>
                    <a:pt x="203" y="51"/>
                  </a:lnTo>
                  <a:lnTo>
                    <a:pt x="209" y="61"/>
                  </a:lnTo>
                  <a:lnTo>
                    <a:pt x="215" y="70"/>
                  </a:lnTo>
                  <a:lnTo>
                    <a:pt x="218" y="79"/>
                  </a:lnTo>
                  <a:close/>
                  <a:moveTo>
                    <a:pt x="209" y="120"/>
                  </a:moveTo>
                  <a:lnTo>
                    <a:pt x="209" y="120"/>
                  </a:lnTo>
                  <a:lnTo>
                    <a:pt x="201" y="113"/>
                  </a:lnTo>
                  <a:lnTo>
                    <a:pt x="201" y="112"/>
                  </a:lnTo>
                  <a:lnTo>
                    <a:pt x="209" y="95"/>
                  </a:lnTo>
                  <a:lnTo>
                    <a:pt x="209" y="120"/>
                  </a:lnTo>
                  <a:close/>
                  <a:moveTo>
                    <a:pt x="196" y="110"/>
                  </a:moveTo>
                  <a:lnTo>
                    <a:pt x="196" y="110"/>
                  </a:lnTo>
                  <a:lnTo>
                    <a:pt x="187" y="106"/>
                  </a:lnTo>
                  <a:lnTo>
                    <a:pt x="189" y="104"/>
                  </a:lnTo>
                  <a:lnTo>
                    <a:pt x="200" y="84"/>
                  </a:lnTo>
                  <a:lnTo>
                    <a:pt x="198" y="110"/>
                  </a:lnTo>
                  <a:lnTo>
                    <a:pt x="196" y="110"/>
                  </a:lnTo>
                  <a:close/>
                  <a:moveTo>
                    <a:pt x="184" y="104"/>
                  </a:moveTo>
                  <a:lnTo>
                    <a:pt x="184" y="104"/>
                  </a:lnTo>
                  <a:lnTo>
                    <a:pt x="179" y="103"/>
                  </a:lnTo>
                  <a:lnTo>
                    <a:pt x="170" y="101"/>
                  </a:lnTo>
                  <a:lnTo>
                    <a:pt x="172" y="99"/>
                  </a:lnTo>
                  <a:lnTo>
                    <a:pt x="184" y="73"/>
                  </a:lnTo>
                  <a:lnTo>
                    <a:pt x="184" y="104"/>
                  </a:lnTo>
                  <a:close/>
                  <a:moveTo>
                    <a:pt x="168" y="101"/>
                  </a:moveTo>
                  <a:lnTo>
                    <a:pt x="168" y="101"/>
                  </a:lnTo>
                  <a:lnTo>
                    <a:pt x="154" y="99"/>
                  </a:lnTo>
                  <a:lnTo>
                    <a:pt x="154" y="98"/>
                  </a:lnTo>
                  <a:lnTo>
                    <a:pt x="165" y="75"/>
                  </a:lnTo>
                  <a:lnTo>
                    <a:pt x="168" y="98"/>
                  </a:lnTo>
                  <a:lnTo>
                    <a:pt x="168" y="101"/>
                  </a:lnTo>
                  <a:close/>
                  <a:moveTo>
                    <a:pt x="151" y="99"/>
                  </a:moveTo>
                  <a:lnTo>
                    <a:pt x="151" y="99"/>
                  </a:lnTo>
                  <a:lnTo>
                    <a:pt x="142" y="99"/>
                  </a:lnTo>
                  <a:lnTo>
                    <a:pt x="147" y="89"/>
                  </a:lnTo>
                  <a:lnTo>
                    <a:pt x="151" y="98"/>
                  </a:lnTo>
                  <a:lnTo>
                    <a:pt x="151" y="99"/>
                  </a:lnTo>
                  <a:close/>
                  <a:moveTo>
                    <a:pt x="137" y="101"/>
                  </a:moveTo>
                  <a:lnTo>
                    <a:pt x="137" y="101"/>
                  </a:lnTo>
                  <a:lnTo>
                    <a:pt x="117" y="101"/>
                  </a:lnTo>
                  <a:lnTo>
                    <a:pt x="114" y="101"/>
                  </a:lnTo>
                  <a:lnTo>
                    <a:pt x="112" y="99"/>
                  </a:lnTo>
                  <a:lnTo>
                    <a:pt x="112" y="101"/>
                  </a:lnTo>
                  <a:lnTo>
                    <a:pt x="111" y="95"/>
                  </a:lnTo>
                  <a:lnTo>
                    <a:pt x="111" y="90"/>
                  </a:lnTo>
                  <a:lnTo>
                    <a:pt x="114" y="87"/>
                  </a:lnTo>
                  <a:lnTo>
                    <a:pt x="119" y="85"/>
                  </a:lnTo>
                  <a:lnTo>
                    <a:pt x="122" y="87"/>
                  </a:lnTo>
                  <a:lnTo>
                    <a:pt x="125" y="90"/>
                  </a:lnTo>
                  <a:lnTo>
                    <a:pt x="130" y="90"/>
                  </a:lnTo>
                  <a:lnTo>
                    <a:pt x="137" y="87"/>
                  </a:lnTo>
                  <a:lnTo>
                    <a:pt x="139" y="87"/>
                  </a:lnTo>
                  <a:lnTo>
                    <a:pt x="151" y="76"/>
                  </a:lnTo>
                  <a:lnTo>
                    <a:pt x="158" y="71"/>
                  </a:lnTo>
                  <a:lnTo>
                    <a:pt x="164" y="68"/>
                  </a:lnTo>
                  <a:lnTo>
                    <a:pt x="153" y="93"/>
                  </a:lnTo>
                  <a:lnTo>
                    <a:pt x="150" y="84"/>
                  </a:lnTo>
                  <a:lnTo>
                    <a:pt x="148" y="79"/>
                  </a:lnTo>
                  <a:lnTo>
                    <a:pt x="145" y="84"/>
                  </a:lnTo>
                  <a:lnTo>
                    <a:pt x="137" y="101"/>
                  </a:lnTo>
                  <a:close/>
                  <a:moveTo>
                    <a:pt x="168" y="67"/>
                  </a:moveTo>
                  <a:lnTo>
                    <a:pt x="168" y="67"/>
                  </a:lnTo>
                  <a:lnTo>
                    <a:pt x="176" y="65"/>
                  </a:lnTo>
                  <a:lnTo>
                    <a:pt x="184" y="65"/>
                  </a:lnTo>
                  <a:lnTo>
                    <a:pt x="172" y="92"/>
                  </a:lnTo>
                  <a:lnTo>
                    <a:pt x="168" y="67"/>
                  </a:lnTo>
                  <a:close/>
                  <a:moveTo>
                    <a:pt x="189" y="67"/>
                  </a:moveTo>
                  <a:lnTo>
                    <a:pt x="189" y="67"/>
                  </a:lnTo>
                  <a:lnTo>
                    <a:pt x="195" y="68"/>
                  </a:lnTo>
                  <a:lnTo>
                    <a:pt x="201" y="71"/>
                  </a:lnTo>
                  <a:lnTo>
                    <a:pt x="201" y="73"/>
                  </a:lnTo>
                  <a:lnTo>
                    <a:pt x="189" y="96"/>
                  </a:lnTo>
                  <a:lnTo>
                    <a:pt x="189" y="67"/>
                  </a:lnTo>
                  <a:close/>
                  <a:moveTo>
                    <a:pt x="206" y="75"/>
                  </a:moveTo>
                  <a:lnTo>
                    <a:pt x="206" y="75"/>
                  </a:lnTo>
                  <a:lnTo>
                    <a:pt x="212" y="79"/>
                  </a:lnTo>
                  <a:lnTo>
                    <a:pt x="209" y="84"/>
                  </a:lnTo>
                  <a:lnTo>
                    <a:pt x="203" y="99"/>
                  </a:lnTo>
                  <a:lnTo>
                    <a:pt x="206" y="75"/>
                  </a:lnTo>
                  <a:close/>
                  <a:moveTo>
                    <a:pt x="214" y="81"/>
                  </a:moveTo>
                  <a:lnTo>
                    <a:pt x="214" y="81"/>
                  </a:lnTo>
                  <a:lnTo>
                    <a:pt x="218" y="85"/>
                  </a:lnTo>
                  <a:lnTo>
                    <a:pt x="218" y="95"/>
                  </a:lnTo>
                  <a:lnTo>
                    <a:pt x="215" y="106"/>
                  </a:lnTo>
                  <a:lnTo>
                    <a:pt x="214" y="113"/>
                  </a:lnTo>
                  <a:lnTo>
                    <a:pt x="214" y="85"/>
                  </a:lnTo>
                  <a:lnTo>
                    <a:pt x="214" y="81"/>
                  </a:lnTo>
                  <a:close/>
                </a:path>
              </a:pathLst>
            </a:custGeom>
            <a:solidFill>
              <a:srgbClr val="A3BD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" name="Freeform 30"/>
            <p:cNvSpPr>
              <a:spLocks noEditPoints="1"/>
            </p:cNvSpPr>
            <p:nvPr/>
          </p:nvSpPr>
          <p:spPr bwMode="auto">
            <a:xfrm>
              <a:off x="2346" y="1162"/>
              <a:ext cx="182" cy="267"/>
            </a:xfrm>
            <a:custGeom>
              <a:avLst/>
              <a:gdLst>
                <a:gd name="T0" fmla="*/ 1 w 364"/>
                <a:gd name="T1" fmla="*/ 1 h 534"/>
                <a:gd name="T2" fmla="*/ 1 w 364"/>
                <a:gd name="T3" fmla="*/ 1 h 534"/>
                <a:gd name="T4" fmla="*/ 1 w 364"/>
                <a:gd name="T5" fmla="*/ 1 h 534"/>
                <a:gd name="T6" fmla="*/ 1 w 364"/>
                <a:gd name="T7" fmla="*/ 1 h 534"/>
                <a:gd name="T8" fmla="*/ 1 w 364"/>
                <a:gd name="T9" fmla="*/ 1 h 534"/>
                <a:gd name="T10" fmla="*/ 1 w 364"/>
                <a:gd name="T11" fmla="*/ 1 h 534"/>
                <a:gd name="T12" fmla="*/ 1 w 364"/>
                <a:gd name="T13" fmla="*/ 1 h 534"/>
                <a:gd name="T14" fmla="*/ 1 w 364"/>
                <a:gd name="T15" fmla="*/ 1 h 534"/>
                <a:gd name="T16" fmla="*/ 1 w 364"/>
                <a:gd name="T17" fmla="*/ 1 h 534"/>
                <a:gd name="T18" fmla="*/ 1 w 364"/>
                <a:gd name="T19" fmla="*/ 1 h 534"/>
                <a:gd name="T20" fmla="*/ 1 w 364"/>
                <a:gd name="T21" fmla="*/ 1 h 534"/>
                <a:gd name="T22" fmla="*/ 1 w 364"/>
                <a:gd name="T23" fmla="*/ 1 h 534"/>
                <a:gd name="T24" fmla="*/ 1 w 364"/>
                <a:gd name="T25" fmla="*/ 1 h 534"/>
                <a:gd name="T26" fmla="*/ 1 w 364"/>
                <a:gd name="T27" fmla="*/ 1 h 534"/>
                <a:gd name="T28" fmla="*/ 1 w 364"/>
                <a:gd name="T29" fmla="*/ 1 h 534"/>
                <a:gd name="T30" fmla="*/ 1 w 364"/>
                <a:gd name="T31" fmla="*/ 1 h 534"/>
                <a:gd name="T32" fmla="*/ 1 w 364"/>
                <a:gd name="T33" fmla="*/ 1 h 534"/>
                <a:gd name="T34" fmla="*/ 1 w 364"/>
                <a:gd name="T35" fmla="*/ 1 h 534"/>
                <a:gd name="T36" fmla="*/ 1 w 364"/>
                <a:gd name="T37" fmla="*/ 1 h 534"/>
                <a:gd name="T38" fmla="*/ 1 w 364"/>
                <a:gd name="T39" fmla="*/ 1 h 534"/>
                <a:gd name="T40" fmla="*/ 1 w 364"/>
                <a:gd name="T41" fmla="*/ 1 h 534"/>
                <a:gd name="T42" fmla="*/ 1 w 364"/>
                <a:gd name="T43" fmla="*/ 1 h 534"/>
                <a:gd name="T44" fmla="*/ 1 w 364"/>
                <a:gd name="T45" fmla="*/ 1 h 534"/>
                <a:gd name="T46" fmla="*/ 1 w 364"/>
                <a:gd name="T47" fmla="*/ 1 h 534"/>
                <a:gd name="T48" fmla="*/ 1 w 364"/>
                <a:gd name="T49" fmla="*/ 1 h 534"/>
                <a:gd name="T50" fmla="*/ 1 w 364"/>
                <a:gd name="T51" fmla="*/ 1 h 534"/>
                <a:gd name="T52" fmla="*/ 1 w 364"/>
                <a:gd name="T53" fmla="*/ 1 h 534"/>
                <a:gd name="T54" fmla="*/ 1 w 364"/>
                <a:gd name="T55" fmla="*/ 1 h 534"/>
                <a:gd name="T56" fmla="*/ 1 w 364"/>
                <a:gd name="T57" fmla="*/ 1 h 534"/>
                <a:gd name="T58" fmla="*/ 1 w 364"/>
                <a:gd name="T59" fmla="*/ 1 h 534"/>
                <a:gd name="T60" fmla="*/ 1 w 364"/>
                <a:gd name="T61" fmla="*/ 1 h 534"/>
                <a:gd name="T62" fmla="*/ 1 w 364"/>
                <a:gd name="T63" fmla="*/ 1 h 534"/>
                <a:gd name="T64" fmla="*/ 1 w 364"/>
                <a:gd name="T65" fmla="*/ 1 h 534"/>
                <a:gd name="T66" fmla="*/ 1 w 364"/>
                <a:gd name="T67" fmla="*/ 1 h 534"/>
                <a:gd name="T68" fmla="*/ 1 w 364"/>
                <a:gd name="T69" fmla="*/ 1 h 534"/>
                <a:gd name="T70" fmla="*/ 1 w 364"/>
                <a:gd name="T71" fmla="*/ 1 h 534"/>
                <a:gd name="T72" fmla="*/ 1 w 364"/>
                <a:gd name="T73" fmla="*/ 1 h 534"/>
                <a:gd name="T74" fmla="*/ 1 w 364"/>
                <a:gd name="T75" fmla="*/ 1 h 534"/>
                <a:gd name="T76" fmla="*/ 1 w 364"/>
                <a:gd name="T77" fmla="*/ 1 h 534"/>
                <a:gd name="T78" fmla="*/ 1 w 364"/>
                <a:gd name="T79" fmla="*/ 1 h 534"/>
                <a:gd name="T80" fmla="*/ 1 w 364"/>
                <a:gd name="T81" fmla="*/ 1 h 534"/>
                <a:gd name="T82" fmla="*/ 1 w 364"/>
                <a:gd name="T83" fmla="*/ 1 h 534"/>
                <a:gd name="T84" fmla="*/ 1 w 364"/>
                <a:gd name="T85" fmla="*/ 1 h 534"/>
                <a:gd name="T86" fmla="*/ 1 w 364"/>
                <a:gd name="T87" fmla="*/ 1 h 534"/>
                <a:gd name="T88" fmla="*/ 1 w 364"/>
                <a:gd name="T89" fmla="*/ 1 h 534"/>
                <a:gd name="T90" fmla="*/ 1 w 364"/>
                <a:gd name="T91" fmla="*/ 1 h 534"/>
                <a:gd name="T92" fmla="*/ 1 w 364"/>
                <a:gd name="T93" fmla="*/ 1 h 534"/>
                <a:gd name="T94" fmla="*/ 1 w 364"/>
                <a:gd name="T95" fmla="*/ 1 h 534"/>
                <a:gd name="T96" fmla="*/ 1 w 364"/>
                <a:gd name="T97" fmla="*/ 1 h 534"/>
                <a:gd name="T98" fmla="*/ 1 w 364"/>
                <a:gd name="T99" fmla="*/ 1 h 534"/>
                <a:gd name="T100" fmla="*/ 1 w 364"/>
                <a:gd name="T101" fmla="*/ 1 h 534"/>
                <a:gd name="T102" fmla="*/ 1 w 364"/>
                <a:gd name="T103" fmla="*/ 1 h 534"/>
                <a:gd name="T104" fmla="*/ 1 w 364"/>
                <a:gd name="T105" fmla="*/ 1 h 534"/>
                <a:gd name="T106" fmla="*/ 1 w 364"/>
                <a:gd name="T107" fmla="*/ 1 h 534"/>
                <a:gd name="T108" fmla="*/ 1 w 364"/>
                <a:gd name="T109" fmla="*/ 1 h 534"/>
                <a:gd name="T110" fmla="*/ 1 w 364"/>
                <a:gd name="T111" fmla="*/ 1 h 534"/>
                <a:gd name="T112" fmla="*/ 1 w 364"/>
                <a:gd name="T113" fmla="*/ 1 h 534"/>
                <a:gd name="T114" fmla="*/ 1 w 364"/>
                <a:gd name="T115" fmla="*/ 1 h 534"/>
                <a:gd name="T116" fmla="*/ 1 w 364"/>
                <a:gd name="T117" fmla="*/ 1 h 534"/>
                <a:gd name="T118" fmla="*/ 1 w 364"/>
                <a:gd name="T119" fmla="*/ 1 h 534"/>
                <a:gd name="T120" fmla="*/ 1 w 364"/>
                <a:gd name="T121" fmla="*/ 1 h 534"/>
                <a:gd name="T122" fmla="*/ 1 w 364"/>
                <a:gd name="T123" fmla="*/ 1 h 53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64"/>
                <a:gd name="T187" fmla="*/ 0 h 534"/>
                <a:gd name="T188" fmla="*/ 364 w 364"/>
                <a:gd name="T189" fmla="*/ 534 h 534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64" h="534">
                  <a:moveTo>
                    <a:pt x="355" y="94"/>
                  </a:moveTo>
                  <a:lnTo>
                    <a:pt x="353" y="94"/>
                  </a:lnTo>
                  <a:lnTo>
                    <a:pt x="352" y="93"/>
                  </a:lnTo>
                  <a:lnTo>
                    <a:pt x="350" y="93"/>
                  </a:lnTo>
                  <a:lnTo>
                    <a:pt x="347" y="91"/>
                  </a:lnTo>
                  <a:lnTo>
                    <a:pt x="345" y="90"/>
                  </a:lnTo>
                  <a:lnTo>
                    <a:pt x="344" y="90"/>
                  </a:lnTo>
                  <a:lnTo>
                    <a:pt x="342" y="88"/>
                  </a:lnTo>
                  <a:lnTo>
                    <a:pt x="341" y="87"/>
                  </a:lnTo>
                  <a:lnTo>
                    <a:pt x="339" y="87"/>
                  </a:lnTo>
                  <a:lnTo>
                    <a:pt x="338" y="85"/>
                  </a:lnTo>
                  <a:lnTo>
                    <a:pt x="336" y="85"/>
                  </a:lnTo>
                  <a:lnTo>
                    <a:pt x="335" y="84"/>
                  </a:lnTo>
                  <a:lnTo>
                    <a:pt x="333" y="82"/>
                  </a:lnTo>
                  <a:lnTo>
                    <a:pt x="331" y="82"/>
                  </a:lnTo>
                  <a:lnTo>
                    <a:pt x="330" y="80"/>
                  </a:lnTo>
                  <a:lnTo>
                    <a:pt x="328" y="79"/>
                  </a:lnTo>
                  <a:lnTo>
                    <a:pt x="327" y="77"/>
                  </a:lnTo>
                  <a:lnTo>
                    <a:pt x="325" y="77"/>
                  </a:lnTo>
                  <a:lnTo>
                    <a:pt x="325" y="76"/>
                  </a:lnTo>
                  <a:lnTo>
                    <a:pt x="324" y="76"/>
                  </a:lnTo>
                  <a:lnTo>
                    <a:pt x="324" y="74"/>
                  </a:lnTo>
                  <a:lnTo>
                    <a:pt x="322" y="73"/>
                  </a:lnTo>
                  <a:lnTo>
                    <a:pt x="322" y="71"/>
                  </a:lnTo>
                  <a:lnTo>
                    <a:pt x="321" y="70"/>
                  </a:lnTo>
                  <a:lnTo>
                    <a:pt x="321" y="68"/>
                  </a:lnTo>
                  <a:lnTo>
                    <a:pt x="321" y="66"/>
                  </a:lnTo>
                  <a:lnTo>
                    <a:pt x="319" y="65"/>
                  </a:lnTo>
                  <a:lnTo>
                    <a:pt x="319" y="63"/>
                  </a:lnTo>
                  <a:lnTo>
                    <a:pt x="319" y="62"/>
                  </a:lnTo>
                  <a:lnTo>
                    <a:pt x="321" y="60"/>
                  </a:lnTo>
                  <a:lnTo>
                    <a:pt x="321" y="59"/>
                  </a:lnTo>
                  <a:lnTo>
                    <a:pt x="321" y="57"/>
                  </a:lnTo>
                  <a:lnTo>
                    <a:pt x="322" y="56"/>
                  </a:lnTo>
                  <a:lnTo>
                    <a:pt x="322" y="54"/>
                  </a:lnTo>
                  <a:lnTo>
                    <a:pt x="324" y="52"/>
                  </a:lnTo>
                  <a:lnTo>
                    <a:pt x="325" y="51"/>
                  </a:lnTo>
                  <a:lnTo>
                    <a:pt x="327" y="49"/>
                  </a:lnTo>
                  <a:lnTo>
                    <a:pt x="328" y="48"/>
                  </a:lnTo>
                  <a:lnTo>
                    <a:pt x="328" y="46"/>
                  </a:lnTo>
                  <a:lnTo>
                    <a:pt x="330" y="45"/>
                  </a:lnTo>
                  <a:lnTo>
                    <a:pt x="330" y="42"/>
                  </a:lnTo>
                  <a:lnTo>
                    <a:pt x="331" y="40"/>
                  </a:lnTo>
                  <a:lnTo>
                    <a:pt x="331" y="37"/>
                  </a:lnTo>
                  <a:lnTo>
                    <a:pt x="333" y="35"/>
                  </a:lnTo>
                  <a:lnTo>
                    <a:pt x="333" y="32"/>
                  </a:lnTo>
                  <a:lnTo>
                    <a:pt x="333" y="31"/>
                  </a:lnTo>
                  <a:lnTo>
                    <a:pt x="333" y="28"/>
                  </a:lnTo>
                  <a:lnTo>
                    <a:pt x="333" y="26"/>
                  </a:lnTo>
                  <a:lnTo>
                    <a:pt x="333" y="23"/>
                  </a:lnTo>
                  <a:lnTo>
                    <a:pt x="333" y="21"/>
                  </a:lnTo>
                  <a:lnTo>
                    <a:pt x="331" y="18"/>
                  </a:lnTo>
                  <a:lnTo>
                    <a:pt x="331" y="17"/>
                  </a:lnTo>
                  <a:lnTo>
                    <a:pt x="330" y="14"/>
                  </a:lnTo>
                  <a:lnTo>
                    <a:pt x="330" y="12"/>
                  </a:lnTo>
                  <a:lnTo>
                    <a:pt x="328" y="11"/>
                  </a:lnTo>
                  <a:lnTo>
                    <a:pt x="327" y="9"/>
                  </a:lnTo>
                  <a:lnTo>
                    <a:pt x="325" y="7"/>
                  </a:lnTo>
                  <a:lnTo>
                    <a:pt x="324" y="6"/>
                  </a:lnTo>
                  <a:lnTo>
                    <a:pt x="321" y="4"/>
                  </a:lnTo>
                  <a:lnTo>
                    <a:pt x="319" y="3"/>
                  </a:lnTo>
                  <a:lnTo>
                    <a:pt x="317" y="1"/>
                  </a:lnTo>
                  <a:lnTo>
                    <a:pt x="314" y="1"/>
                  </a:lnTo>
                  <a:lnTo>
                    <a:pt x="311" y="0"/>
                  </a:lnTo>
                  <a:lnTo>
                    <a:pt x="308" y="0"/>
                  </a:lnTo>
                  <a:lnTo>
                    <a:pt x="305" y="0"/>
                  </a:lnTo>
                  <a:lnTo>
                    <a:pt x="302" y="0"/>
                  </a:lnTo>
                  <a:lnTo>
                    <a:pt x="297" y="1"/>
                  </a:lnTo>
                  <a:lnTo>
                    <a:pt x="293" y="1"/>
                  </a:lnTo>
                  <a:lnTo>
                    <a:pt x="288" y="3"/>
                  </a:lnTo>
                  <a:lnTo>
                    <a:pt x="283" y="3"/>
                  </a:lnTo>
                  <a:lnTo>
                    <a:pt x="279" y="4"/>
                  </a:lnTo>
                  <a:lnTo>
                    <a:pt x="274" y="6"/>
                  </a:lnTo>
                  <a:lnTo>
                    <a:pt x="271" y="7"/>
                  </a:lnTo>
                  <a:lnTo>
                    <a:pt x="266" y="7"/>
                  </a:lnTo>
                  <a:lnTo>
                    <a:pt x="261" y="9"/>
                  </a:lnTo>
                  <a:lnTo>
                    <a:pt x="258" y="11"/>
                  </a:lnTo>
                  <a:lnTo>
                    <a:pt x="255" y="12"/>
                  </a:lnTo>
                  <a:lnTo>
                    <a:pt x="252" y="14"/>
                  </a:lnTo>
                  <a:lnTo>
                    <a:pt x="247" y="15"/>
                  </a:lnTo>
                  <a:lnTo>
                    <a:pt x="246" y="17"/>
                  </a:lnTo>
                  <a:lnTo>
                    <a:pt x="243" y="18"/>
                  </a:lnTo>
                  <a:lnTo>
                    <a:pt x="240" y="20"/>
                  </a:lnTo>
                  <a:lnTo>
                    <a:pt x="237" y="21"/>
                  </a:lnTo>
                  <a:lnTo>
                    <a:pt x="235" y="23"/>
                  </a:lnTo>
                  <a:lnTo>
                    <a:pt x="232" y="25"/>
                  </a:lnTo>
                  <a:lnTo>
                    <a:pt x="230" y="26"/>
                  </a:lnTo>
                  <a:lnTo>
                    <a:pt x="229" y="28"/>
                  </a:lnTo>
                  <a:lnTo>
                    <a:pt x="226" y="29"/>
                  </a:lnTo>
                  <a:lnTo>
                    <a:pt x="224" y="32"/>
                  </a:lnTo>
                  <a:lnTo>
                    <a:pt x="223" y="34"/>
                  </a:lnTo>
                  <a:lnTo>
                    <a:pt x="221" y="35"/>
                  </a:lnTo>
                  <a:lnTo>
                    <a:pt x="221" y="37"/>
                  </a:lnTo>
                  <a:lnTo>
                    <a:pt x="219" y="40"/>
                  </a:lnTo>
                  <a:lnTo>
                    <a:pt x="218" y="42"/>
                  </a:lnTo>
                  <a:lnTo>
                    <a:pt x="218" y="45"/>
                  </a:lnTo>
                  <a:lnTo>
                    <a:pt x="216" y="46"/>
                  </a:lnTo>
                  <a:lnTo>
                    <a:pt x="216" y="49"/>
                  </a:lnTo>
                  <a:lnTo>
                    <a:pt x="216" y="51"/>
                  </a:lnTo>
                  <a:lnTo>
                    <a:pt x="216" y="54"/>
                  </a:lnTo>
                  <a:lnTo>
                    <a:pt x="221" y="57"/>
                  </a:lnTo>
                  <a:lnTo>
                    <a:pt x="229" y="59"/>
                  </a:lnTo>
                  <a:lnTo>
                    <a:pt x="241" y="59"/>
                  </a:lnTo>
                  <a:lnTo>
                    <a:pt x="244" y="59"/>
                  </a:lnTo>
                  <a:lnTo>
                    <a:pt x="244" y="62"/>
                  </a:lnTo>
                  <a:lnTo>
                    <a:pt x="246" y="71"/>
                  </a:lnTo>
                  <a:lnTo>
                    <a:pt x="247" y="74"/>
                  </a:lnTo>
                  <a:lnTo>
                    <a:pt x="249" y="77"/>
                  </a:lnTo>
                  <a:lnTo>
                    <a:pt x="254" y="79"/>
                  </a:lnTo>
                  <a:lnTo>
                    <a:pt x="257" y="80"/>
                  </a:lnTo>
                  <a:lnTo>
                    <a:pt x="263" y="80"/>
                  </a:lnTo>
                  <a:lnTo>
                    <a:pt x="269" y="80"/>
                  </a:lnTo>
                  <a:lnTo>
                    <a:pt x="271" y="79"/>
                  </a:lnTo>
                  <a:lnTo>
                    <a:pt x="271" y="82"/>
                  </a:lnTo>
                  <a:lnTo>
                    <a:pt x="272" y="90"/>
                  </a:lnTo>
                  <a:lnTo>
                    <a:pt x="275" y="93"/>
                  </a:lnTo>
                  <a:lnTo>
                    <a:pt x="277" y="94"/>
                  </a:lnTo>
                  <a:lnTo>
                    <a:pt x="285" y="96"/>
                  </a:lnTo>
                  <a:lnTo>
                    <a:pt x="294" y="96"/>
                  </a:lnTo>
                  <a:lnTo>
                    <a:pt x="296" y="96"/>
                  </a:lnTo>
                  <a:lnTo>
                    <a:pt x="296" y="98"/>
                  </a:lnTo>
                  <a:lnTo>
                    <a:pt x="299" y="104"/>
                  </a:lnTo>
                  <a:lnTo>
                    <a:pt x="303" y="110"/>
                  </a:lnTo>
                  <a:lnTo>
                    <a:pt x="310" y="112"/>
                  </a:lnTo>
                  <a:lnTo>
                    <a:pt x="317" y="110"/>
                  </a:lnTo>
                  <a:lnTo>
                    <a:pt x="319" y="110"/>
                  </a:lnTo>
                  <a:lnTo>
                    <a:pt x="319" y="112"/>
                  </a:lnTo>
                  <a:lnTo>
                    <a:pt x="324" y="116"/>
                  </a:lnTo>
                  <a:lnTo>
                    <a:pt x="331" y="119"/>
                  </a:lnTo>
                  <a:lnTo>
                    <a:pt x="347" y="108"/>
                  </a:lnTo>
                  <a:lnTo>
                    <a:pt x="364" y="101"/>
                  </a:lnTo>
                  <a:lnTo>
                    <a:pt x="364" y="99"/>
                  </a:lnTo>
                  <a:lnTo>
                    <a:pt x="363" y="99"/>
                  </a:lnTo>
                  <a:lnTo>
                    <a:pt x="359" y="98"/>
                  </a:lnTo>
                  <a:lnTo>
                    <a:pt x="358" y="98"/>
                  </a:lnTo>
                  <a:lnTo>
                    <a:pt x="356" y="96"/>
                  </a:lnTo>
                  <a:lnTo>
                    <a:pt x="355" y="94"/>
                  </a:lnTo>
                  <a:close/>
                  <a:moveTo>
                    <a:pt x="288" y="214"/>
                  </a:moveTo>
                  <a:lnTo>
                    <a:pt x="277" y="237"/>
                  </a:lnTo>
                  <a:lnTo>
                    <a:pt x="280" y="239"/>
                  </a:lnTo>
                  <a:lnTo>
                    <a:pt x="283" y="240"/>
                  </a:lnTo>
                  <a:lnTo>
                    <a:pt x="286" y="239"/>
                  </a:lnTo>
                  <a:lnTo>
                    <a:pt x="289" y="237"/>
                  </a:lnTo>
                  <a:lnTo>
                    <a:pt x="296" y="230"/>
                  </a:lnTo>
                  <a:lnTo>
                    <a:pt x="302" y="219"/>
                  </a:lnTo>
                  <a:lnTo>
                    <a:pt x="288" y="214"/>
                  </a:lnTo>
                  <a:close/>
                  <a:moveTo>
                    <a:pt x="300" y="230"/>
                  </a:moveTo>
                  <a:lnTo>
                    <a:pt x="300" y="230"/>
                  </a:lnTo>
                  <a:lnTo>
                    <a:pt x="294" y="239"/>
                  </a:lnTo>
                  <a:lnTo>
                    <a:pt x="274" y="289"/>
                  </a:lnTo>
                  <a:lnTo>
                    <a:pt x="254" y="334"/>
                  </a:lnTo>
                  <a:lnTo>
                    <a:pt x="235" y="366"/>
                  </a:lnTo>
                  <a:lnTo>
                    <a:pt x="237" y="366"/>
                  </a:lnTo>
                  <a:lnTo>
                    <a:pt x="238" y="366"/>
                  </a:lnTo>
                  <a:lnTo>
                    <a:pt x="240" y="366"/>
                  </a:lnTo>
                  <a:lnTo>
                    <a:pt x="240" y="365"/>
                  </a:lnTo>
                  <a:lnTo>
                    <a:pt x="241" y="365"/>
                  </a:lnTo>
                  <a:lnTo>
                    <a:pt x="243" y="365"/>
                  </a:lnTo>
                  <a:lnTo>
                    <a:pt x="244" y="363"/>
                  </a:lnTo>
                  <a:lnTo>
                    <a:pt x="246" y="362"/>
                  </a:lnTo>
                  <a:lnTo>
                    <a:pt x="247" y="362"/>
                  </a:lnTo>
                  <a:lnTo>
                    <a:pt x="249" y="360"/>
                  </a:lnTo>
                  <a:lnTo>
                    <a:pt x="251" y="359"/>
                  </a:lnTo>
                  <a:lnTo>
                    <a:pt x="252" y="357"/>
                  </a:lnTo>
                  <a:lnTo>
                    <a:pt x="254" y="355"/>
                  </a:lnTo>
                  <a:lnTo>
                    <a:pt x="258" y="340"/>
                  </a:lnTo>
                  <a:lnTo>
                    <a:pt x="268" y="314"/>
                  </a:lnTo>
                  <a:lnTo>
                    <a:pt x="277" y="287"/>
                  </a:lnTo>
                  <a:lnTo>
                    <a:pt x="288" y="265"/>
                  </a:lnTo>
                  <a:lnTo>
                    <a:pt x="294" y="256"/>
                  </a:lnTo>
                  <a:lnTo>
                    <a:pt x="300" y="248"/>
                  </a:lnTo>
                  <a:lnTo>
                    <a:pt x="300" y="230"/>
                  </a:lnTo>
                  <a:close/>
                  <a:moveTo>
                    <a:pt x="341" y="281"/>
                  </a:moveTo>
                  <a:lnTo>
                    <a:pt x="342" y="279"/>
                  </a:lnTo>
                  <a:lnTo>
                    <a:pt x="344" y="279"/>
                  </a:lnTo>
                  <a:lnTo>
                    <a:pt x="345" y="279"/>
                  </a:lnTo>
                  <a:lnTo>
                    <a:pt x="347" y="278"/>
                  </a:lnTo>
                  <a:lnTo>
                    <a:pt x="349" y="278"/>
                  </a:lnTo>
                  <a:lnTo>
                    <a:pt x="350" y="278"/>
                  </a:lnTo>
                  <a:lnTo>
                    <a:pt x="353" y="276"/>
                  </a:lnTo>
                  <a:lnTo>
                    <a:pt x="355" y="276"/>
                  </a:lnTo>
                  <a:lnTo>
                    <a:pt x="356" y="276"/>
                  </a:lnTo>
                  <a:lnTo>
                    <a:pt x="356" y="256"/>
                  </a:lnTo>
                  <a:lnTo>
                    <a:pt x="355" y="236"/>
                  </a:lnTo>
                  <a:lnTo>
                    <a:pt x="349" y="234"/>
                  </a:lnTo>
                  <a:lnTo>
                    <a:pt x="345" y="248"/>
                  </a:lnTo>
                  <a:lnTo>
                    <a:pt x="341" y="262"/>
                  </a:lnTo>
                  <a:lnTo>
                    <a:pt x="342" y="272"/>
                  </a:lnTo>
                  <a:lnTo>
                    <a:pt x="341" y="281"/>
                  </a:lnTo>
                  <a:close/>
                  <a:moveTo>
                    <a:pt x="288" y="244"/>
                  </a:moveTo>
                  <a:lnTo>
                    <a:pt x="288" y="244"/>
                  </a:lnTo>
                  <a:lnTo>
                    <a:pt x="283" y="245"/>
                  </a:lnTo>
                  <a:lnTo>
                    <a:pt x="277" y="242"/>
                  </a:lnTo>
                  <a:lnTo>
                    <a:pt x="223" y="366"/>
                  </a:lnTo>
                  <a:lnTo>
                    <a:pt x="271" y="247"/>
                  </a:lnTo>
                  <a:lnTo>
                    <a:pt x="263" y="256"/>
                  </a:lnTo>
                  <a:lnTo>
                    <a:pt x="257" y="262"/>
                  </a:lnTo>
                  <a:lnTo>
                    <a:pt x="243" y="296"/>
                  </a:lnTo>
                  <a:lnTo>
                    <a:pt x="229" y="331"/>
                  </a:lnTo>
                  <a:lnTo>
                    <a:pt x="215" y="362"/>
                  </a:lnTo>
                  <a:lnTo>
                    <a:pt x="199" y="393"/>
                  </a:lnTo>
                  <a:lnTo>
                    <a:pt x="177" y="430"/>
                  </a:lnTo>
                  <a:lnTo>
                    <a:pt x="179" y="428"/>
                  </a:lnTo>
                  <a:lnTo>
                    <a:pt x="181" y="428"/>
                  </a:lnTo>
                  <a:lnTo>
                    <a:pt x="182" y="427"/>
                  </a:lnTo>
                  <a:lnTo>
                    <a:pt x="184" y="425"/>
                  </a:lnTo>
                  <a:lnTo>
                    <a:pt x="185" y="425"/>
                  </a:lnTo>
                  <a:lnTo>
                    <a:pt x="188" y="424"/>
                  </a:lnTo>
                  <a:lnTo>
                    <a:pt x="190" y="422"/>
                  </a:lnTo>
                  <a:lnTo>
                    <a:pt x="191" y="421"/>
                  </a:lnTo>
                  <a:lnTo>
                    <a:pt x="193" y="419"/>
                  </a:lnTo>
                  <a:lnTo>
                    <a:pt x="195" y="418"/>
                  </a:lnTo>
                  <a:lnTo>
                    <a:pt x="196" y="416"/>
                  </a:lnTo>
                  <a:lnTo>
                    <a:pt x="198" y="415"/>
                  </a:lnTo>
                  <a:lnTo>
                    <a:pt x="199" y="413"/>
                  </a:lnTo>
                  <a:lnTo>
                    <a:pt x="202" y="410"/>
                  </a:lnTo>
                  <a:lnTo>
                    <a:pt x="204" y="408"/>
                  </a:lnTo>
                  <a:lnTo>
                    <a:pt x="205" y="407"/>
                  </a:lnTo>
                  <a:lnTo>
                    <a:pt x="207" y="404"/>
                  </a:lnTo>
                  <a:lnTo>
                    <a:pt x="209" y="402"/>
                  </a:lnTo>
                  <a:lnTo>
                    <a:pt x="210" y="401"/>
                  </a:lnTo>
                  <a:lnTo>
                    <a:pt x="230" y="368"/>
                  </a:lnTo>
                  <a:lnTo>
                    <a:pt x="249" y="331"/>
                  </a:lnTo>
                  <a:lnTo>
                    <a:pt x="269" y="289"/>
                  </a:lnTo>
                  <a:lnTo>
                    <a:pt x="288" y="244"/>
                  </a:lnTo>
                  <a:close/>
                  <a:moveTo>
                    <a:pt x="252" y="264"/>
                  </a:moveTo>
                  <a:lnTo>
                    <a:pt x="252" y="264"/>
                  </a:lnTo>
                  <a:lnTo>
                    <a:pt x="244" y="265"/>
                  </a:lnTo>
                  <a:lnTo>
                    <a:pt x="232" y="295"/>
                  </a:lnTo>
                  <a:lnTo>
                    <a:pt x="207" y="348"/>
                  </a:lnTo>
                  <a:lnTo>
                    <a:pt x="181" y="397"/>
                  </a:lnTo>
                  <a:lnTo>
                    <a:pt x="170" y="418"/>
                  </a:lnTo>
                  <a:lnTo>
                    <a:pt x="160" y="428"/>
                  </a:lnTo>
                  <a:lnTo>
                    <a:pt x="182" y="388"/>
                  </a:lnTo>
                  <a:lnTo>
                    <a:pt x="204" y="346"/>
                  </a:lnTo>
                  <a:lnTo>
                    <a:pt x="223" y="306"/>
                  </a:lnTo>
                  <a:lnTo>
                    <a:pt x="241" y="264"/>
                  </a:lnTo>
                  <a:lnTo>
                    <a:pt x="237" y="261"/>
                  </a:lnTo>
                  <a:lnTo>
                    <a:pt x="230" y="268"/>
                  </a:lnTo>
                  <a:lnTo>
                    <a:pt x="195" y="349"/>
                  </a:lnTo>
                  <a:lnTo>
                    <a:pt x="176" y="385"/>
                  </a:lnTo>
                  <a:lnTo>
                    <a:pt x="159" y="419"/>
                  </a:lnTo>
                  <a:lnTo>
                    <a:pt x="139" y="456"/>
                  </a:lnTo>
                  <a:lnTo>
                    <a:pt x="118" y="488"/>
                  </a:lnTo>
                  <a:lnTo>
                    <a:pt x="120" y="488"/>
                  </a:lnTo>
                  <a:lnTo>
                    <a:pt x="121" y="489"/>
                  </a:lnTo>
                  <a:lnTo>
                    <a:pt x="123" y="489"/>
                  </a:lnTo>
                  <a:lnTo>
                    <a:pt x="125" y="489"/>
                  </a:lnTo>
                  <a:lnTo>
                    <a:pt x="126" y="489"/>
                  </a:lnTo>
                  <a:lnTo>
                    <a:pt x="126" y="488"/>
                  </a:lnTo>
                  <a:lnTo>
                    <a:pt x="128" y="488"/>
                  </a:lnTo>
                  <a:lnTo>
                    <a:pt x="129" y="488"/>
                  </a:lnTo>
                  <a:lnTo>
                    <a:pt x="131" y="486"/>
                  </a:lnTo>
                  <a:lnTo>
                    <a:pt x="132" y="486"/>
                  </a:lnTo>
                  <a:lnTo>
                    <a:pt x="134" y="484"/>
                  </a:lnTo>
                  <a:lnTo>
                    <a:pt x="135" y="483"/>
                  </a:lnTo>
                  <a:lnTo>
                    <a:pt x="137" y="483"/>
                  </a:lnTo>
                  <a:lnTo>
                    <a:pt x="151" y="463"/>
                  </a:lnTo>
                  <a:lnTo>
                    <a:pt x="167" y="439"/>
                  </a:lnTo>
                  <a:lnTo>
                    <a:pt x="182" y="416"/>
                  </a:lnTo>
                  <a:lnTo>
                    <a:pt x="196" y="390"/>
                  </a:lnTo>
                  <a:lnTo>
                    <a:pt x="210" y="362"/>
                  </a:lnTo>
                  <a:lnTo>
                    <a:pt x="224" y="331"/>
                  </a:lnTo>
                  <a:lnTo>
                    <a:pt x="238" y="298"/>
                  </a:lnTo>
                  <a:lnTo>
                    <a:pt x="252" y="264"/>
                  </a:lnTo>
                  <a:close/>
                  <a:moveTo>
                    <a:pt x="223" y="276"/>
                  </a:moveTo>
                  <a:lnTo>
                    <a:pt x="223" y="276"/>
                  </a:lnTo>
                  <a:lnTo>
                    <a:pt x="218" y="279"/>
                  </a:lnTo>
                  <a:lnTo>
                    <a:pt x="213" y="281"/>
                  </a:lnTo>
                  <a:lnTo>
                    <a:pt x="196" y="318"/>
                  </a:lnTo>
                  <a:lnTo>
                    <a:pt x="176" y="362"/>
                  </a:lnTo>
                  <a:lnTo>
                    <a:pt x="165" y="383"/>
                  </a:lnTo>
                  <a:lnTo>
                    <a:pt x="154" y="405"/>
                  </a:lnTo>
                  <a:lnTo>
                    <a:pt x="140" y="427"/>
                  </a:lnTo>
                  <a:lnTo>
                    <a:pt x="128" y="446"/>
                  </a:lnTo>
                  <a:lnTo>
                    <a:pt x="149" y="407"/>
                  </a:lnTo>
                  <a:lnTo>
                    <a:pt x="171" y="365"/>
                  </a:lnTo>
                  <a:lnTo>
                    <a:pt x="190" y="324"/>
                  </a:lnTo>
                  <a:lnTo>
                    <a:pt x="209" y="282"/>
                  </a:lnTo>
                  <a:lnTo>
                    <a:pt x="201" y="281"/>
                  </a:lnTo>
                  <a:lnTo>
                    <a:pt x="181" y="324"/>
                  </a:lnTo>
                  <a:lnTo>
                    <a:pt x="162" y="365"/>
                  </a:lnTo>
                  <a:lnTo>
                    <a:pt x="143" y="402"/>
                  </a:lnTo>
                  <a:lnTo>
                    <a:pt x="125" y="435"/>
                  </a:lnTo>
                  <a:lnTo>
                    <a:pt x="111" y="456"/>
                  </a:lnTo>
                  <a:lnTo>
                    <a:pt x="98" y="477"/>
                  </a:lnTo>
                  <a:lnTo>
                    <a:pt x="84" y="494"/>
                  </a:lnTo>
                  <a:lnTo>
                    <a:pt x="70" y="511"/>
                  </a:lnTo>
                  <a:lnTo>
                    <a:pt x="72" y="512"/>
                  </a:lnTo>
                  <a:lnTo>
                    <a:pt x="73" y="514"/>
                  </a:lnTo>
                  <a:lnTo>
                    <a:pt x="75" y="514"/>
                  </a:lnTo>
                  <a:lnTo>
                    <a:pt x="76" y="515"/>
                  </a:lnTo>
                  <a:lnTo>
                    <a:pt x="78" y="515"/>
                  </a:lnTo>
                  <a:lnTo>
                    <a:pt x="79" y="517"/>
                  </a:lnTo>
                  <a:lnTo>
                    <a:pt x="81" y="517"/>
                  </a:lnTo>
                  <a:lnTo>
                    <a:pt x="83" y="515"/>
                  </a:lnTo>
                  <a:lnTo>
                    <a:pt x="84" y="515"/>
                  </a:lnTo>
                  <a:lnTo>
                    <a:pt x="86" y="515"/>
                  </a:lnTo>
                  <a:lnTo>
                    <a:pt x="87" y="515"/>
                  </a:lnTo>
                  <a:lnTo>
                    <a:pt x="89" y="514"/>
                  </a:lnTo>
                  <a:lnTo>
                    <a:pt x="90" y="514"/>
                  </a:lnTo>
                  <a:lnTo>
                    <a:pt x="92" y="512"/>
                  </a:lnTo>
                  <a:lnTo>
                    <a:pt x="93" y="511"/>
                  </a:lnTo>
                  <a:lnTo>
                    <a:pt x="95" y="511"/>
                  </a:lnTo>
                  <a:lnTo>
                    <a:pt x="97" y="509"/>
                  </a:lnTo>
                  <a:lnTo>
                    <a:pt x="98" y="508"/>
                  </a:lnTo>
                  <a:lnTo>
                    <a:pt x="100" y="506"/>
                  </a:lnTo>
                  <a:lnTo>
                    <a:pt x="112" y="488"/>
                  </a:lnTo>
                  <a:lnTo>
                    <a:pt x="126" y="467"/>
                  </a:lnTo>
                  <a:lnTo>
                    <a:pt x="140" y="444"/>
                  </a:lnTo>
                  <a:lnTo>
                    <a:pt x="156" y="418"/>
                  </a:lnTo>
                  <a:lnTo>
                    <a:pt x="171" y="385"/>
                  </a:lnTo>
                  <a:lnTo>
                    <a:pt x="188" y="351"/>
                  </a:lnTo>
                  <a:lnTo>
                    <a:pt x="223" y="276"/>
                  </a:lnTo>
                  <a:close/>
                  <a:moveTo>
                    <a:pt x="196" y="278"/>
                  </a:moveTo>
                  <a:lnTo>
                    <a:pt x="196" y="278"/>
                  </a:lnTo>
                  <a:lnTo>
                    <a:pt x="187" y="289"/>
                  </a:lnTo>
                  <a:lnTo>
                    <a:pt x="177" y="293"/>
                  </a:lnTo>
                  <a:lnTo>
                    <a:pt x="160" y="334"/>
                  </a:lnTo>
                  <a:lnTo>
                    <a:pt x="139" y="379"/>
                  </a:lnTo>
                  <a:lnTo>
                    <a:pt x="126" y="404"/>
                  </a:lnTo>
                  <a:lnTo>
                    <a:pt x="114" y="427"/>
                  </a:lnTo>
                  <a:lnTo>
                    <a:pt x="100" y="450"/>
                  </a:lnTo>
                  <a:lnTo>
                    <a:pt x="84" y="472"/>
                  </a:lnTo>
                  <a:lnTo>
                    <a:pt x="109" y="428"/>
                  </a:lnTo>
                  <a:lnTo>
                    <a:pt x="131" y="385"/>
                  </a:lnTo>
                  <a:lnTo>
                    <a:pt x="153" y="340"/>
                  </a:lnTo>
                  <a:lnTo>
                    <a:pt x="173" y="295"/>
                  </a:lnTo>
                  <a:lnTo>
                    <a:pt x="168" y="295"/>
                  </a:lnTo>
                  <a:lnTo>
                    <a:pt x="162" y="293"/>
                  </a:lnTo>
                  <a:lnTo>
                    <a:pt x="145" y="335"/>
                  </a:lnTo>
                  <a:lnTo>
                    <a:pt x="126" y="376"/>
                  </a:lnTo>
                  <a:lnTo>
                    <a:pt x="107" y="411"/>
                  </a:lnTo>
                  <a:lnTo>
                    <a:pt x="90" y="444"/>
                  </a:lnTo>
                  <a:lnTo>
                    <a:pt x="76" y="469"/>
                  </a:lnTo>
                  <a:lnTo>
                    <a:pt x="61" y="491"/>
                  </a:lnTo>
                  <a:lnTo>
                    <a:pt x="47" y="509"/>
                  </a:lnTo>
                  <a:lnTo>
                    <a:pt x="33" y="525"/>
                  </a:lnTo>
                  <a:lnTo>
                    <a:pt x="34" y="529"/>
                  </a:lnTo>
                  <a:lnTo>
                    <a:pt x="34" y="531"/>
                  </a:lnTo>
                  <a:lnTo>
                    <a:pt x="36" y="531"/>
                  </a:lnTo>
                  <a:lnTo>
                    <a:pt x="36" y="533"/>
                  </a:lnTo>
                  <a:lnTo>
                    <a:pt x="37" y="533"/>
                  </a:lnTo>
                  <a:lnTo>
                    <a:pt x="39" y="533"/>
                  </a:lnTo>
                  <a:lnTo>
                    <a:pt x="41" y="531"/>
                  </a:lnTo>
                  <a:lnTo>
                    <a:pt x="42" y="531"/>
                  </a:lnTo>
                  <a:lnTo>
                    <a:pt x="44" y="531"/>
                  </a:lnTo>
                  <a:lnTo>
                    <a:pt x="44" y="529"/>
                  </a:lnTo>
                  <a:lnTo>
                    <a:pt x="45" y="529"/>
                  </a:lnTo>
                  <a:lnTo>
                    <a:pt x="47" y="528"/>
                  </a:lnTo>
                  <a:lnTo>
                    <a:pt x="48" y="526"/>
                  </a:lnTo>
                  <a:lnTo>
                    <a:pt x="50" y="526"/>
                  </a:lnTo>
                  <a:lnTo>
                    <a:pt x="51" y="525"/>
                  </a:lnTo>
                  <a:lnTo>
                    <a:pt x="53" y="523"/>
                  </a:lnTo>
                  <a:lnTo>
                    <a:pt x="55" y="522"/>
                  </a:lnTo>
                  <a:lnTo>
                    <a:pt x="56" y="520"/>
                  </a:lnTo>
                  <a:lnTo>
                    <a:pt x="58" y="519"/>
                  </a:lnTo>
                  <a:lnTo>
                    <a:pt x="73" y="502"/>
                  </a:lnTo>
                  <a:lnTo>
                    <a:pt x="89" y="481"/>
                  </a:lnTo>
                  <a:lnTo>
                    <a:pt x="106" y="458"/>
                  </a:lnTo>
                  <a:lnTo>
                    <a:pt x="121" y="433"/>
                  </a:lnTo>
                  <a:lnTo>
                    <a:pt x="140" y="399"/>
                  </a:lnTo>
                  <a:lnTo>
                    <a:pt x="159" y="363"/>
                  </a:lnTo>
                  <a:lnTo>
                    <a:pt x="177" y="323"/>
                  </a:lnTo>
                  <a:lnTo>
                    <a:pt x="196" y="278"/>
                  </a:lnTo>
                  <a:close/>
                  <a:moveTo>
                    <a:pt x="159" y="290"/>
                  </a:moveTo>
                  <a:lnTo>
                    <a:pt x="159" y="290"/>
                  </a:lnTo>
                  <a:lnTo>
                    <a:pt x="157" y="289"/>
                  </a:lnTo>
                  <a:lnTo>
                    <a:pt x="149" y="295"/>
                  </a:lnTo>
                  <a:lnTo>
                    <a:pt x="143" y="300"/>
                  </a:lnTo>
                  <a:lnTo>
                    <a:pt x="107" y="376"/>
                  </a:lnTo>
                  <a:lnTo>
                    <a:pt x="86" y="416"/>
                  </a:lnTo>
                  <a:lnTo>
                    <a:pt x="75" y="436"/>
                  </a:lnTo>
                  <a:lnTo>
                    <a:pt x="62" y="455"/>
                  </a:lnTo>
                  <a:lnTo>
                    <a:pt x="83" y="418"/>
                  </a:lnTo>
                  <a:lnTo>
                    <a:pt x="101" y="380"/>
                  </a:lnTo>
                  <a:lnTo>
                    <a:pt x="120" y="341"/>
                  </a:lnTo>
                  <a:lnTo>
                    <a:pt x="137" y="304"/>
                  </a:lnTo>
                  <a:lnTo>
                    <a:pt x="134" y="304"/>
                  </a:lnTo>
                  <a:lnTo>
                    <a:pt x="121" y="309"/>
                  </a:lnTo>
                  <a:lnTo>
                    <a:pt x="118" y="317"/>
                  </a:lnTo>
                  <a:lnTo>
                    <a:pt x="115" y="323"/>
                  </a:lnTo>
                  <a:lnTo>
                    <a:pt x="112" y="329"/>
                  </a:lnTo>
                  <a:lnTo>
                    <a:pt x="109" y="337"/>
                  </a:lnTo>
                  <a:lnTo>
                    <a:pt x="106" y="343"/>
                  </a:lnTo>
                  <a:lnTo>
                    <a:pt x="103" y="351"/>
                  </a:lnTo>
                  <a:lnTo>
                    <a:pt x="100" y="357"/>
                  </a:lnTo>
                  <a:lnTo>
                    <a:pt x="97" y="363"/>
                  </a:lnTo>
                  <a:lnTo>
                    <a:pt x="93" y="371"/>
                  </a:lnTo>
                  <a:lnTo>
                    <a:pt x="90" y="377"/>
                  </a:lnTo>
                  <a:lnTo>
                    <a:pt x="87" y="383"/>
                  </a:lnTo>
                  <a:lnTo>
                    <a:pt x="84" y="391"/>
                  </a:lnTo>
                  <a:lnTo>
                    <a:pt x="79" y="397"/>
                  </a:lnTo>
                  <a:lnTo>
                    <a:pt x="76" y="404"/>
                  </a:lnTo>
                  <a:lnTo>
                    <a:pt x="73" y="411"/>
                  </a:lnTo>
                  <a:lnTo>
                    <a:pt x="70" y="418"/>
                  </a:lnTo>
                  <a:lnTo>
                    <a:pt x="65" y="424"/>
                  </a:lnTo>
                  <a:lnTo>
                    <a:pt x="62" y="430"/>
                  </a:lnTo>
                  <a:lnTo>
                    <a:pt x="59" y="438"/>
                  </a:lnTo>
                  <a:lnTo>
                    <a:pt x="55" y="444"/>
                  </a:lnTo>
                  <a:lnTo>
                    <a:pt x="51" y="450"/>
                  </a:lnTo>
                  <a:lnTo>
                    <a:pt x="47" y="456"/>
                  </a:lnTo>
                  <a:lnTo>
                    <a:pt x="44" y="464"/>
                  </a:lnTo>
                  <a:lnTo>
                    <a:pt x="39" y="470"/>
                  </a:lnTo>
                  <a:lnTo>
                    <a:pt x="36" y="477"/>
                  </a:lnTo>
                  <a:lnTo>
                    <a:pt x="31" y="483"/>
                  </a:lnTo>
                  <a:lnTo>
                    <a:pt x="28" y="491"/>
                  </a:lnTo>
                  <a:lnTo>
                    <a:pt x="23" y="497"/>
                  </a:lnTo>
                  <a:lnTo>
                    <a:pt x="20" y="503"/>
                  </a:lnTo>
                  <a:lnTo>
                    <a:pt x="16" y="509"/>
                  </a:lnTo>
                  <a:lnTo>
                    <a:pt x="11" y="515"/>
                  </a:lnTo>
                  <a:lnTo>
                    <a:pt x="8" y="523"/>
                  </a:lnTo>
                  <a:lnTo>
                    <a:pt x="6" y="525"/>
                  </a:lnTo>
                  <a:lnTo>
                    <a:pt x="5" y="526"/>
                  </a:lnTo>
                  <a:lnTo>
                    <a:pt x="5" y="528"/>
                  </a:lnTo>
                  <a:lnTo>
                    <a:pt x="3" y="528"/>
                  </a:lnTo>
                  <a:lnTo>
                    <a:pt x="3" y="529"/>
                  </a:lnTo>
                  <a:lnTo>
                    <a:pt x="2" y="531"/>
                  </a:lnTo>
                  <a:lnTo>
                    <a:pt x="2" y="533"/>
                  </a:lnTo>
                  <a:lnTo>
                    <a:pt x="2" y="534"/>
                  </a:lnTo>
                  <a:lnTo>
                    <a:pt x="0" y="534"/>
                  </a:lnTo>
                  <a:lnTo>
                    <a:pt x="2" y="534"/>
                  </a:lnTo>
                  <a:lnTo>
                    <a:pt x="3" y="534"/>
                  </a:lnTo>
                  <a:lnTo>
                    <a:pt x="5" y="534"/>
                  </a:lnTo>
                  <a:lnTo>
                    <a:pt x="6" y="534"/>
                  </a:lnTo>
                  <a:lnTo>
                    <a:pt x="8" y="534"/>
                  </a:lnTo>
                  <a:lnTo>
                    <a:pt x="9" y="533"/>
                  </a:lnTo>
                  <a:lnTo>
                    <a:pt x="13" y="533"/>
                  </a:lnTo>
                  <a:lnTo>
                    <a:pt x="14" y="533"/>
                  </a:lnTo>
                  <a:lnTo>
                    <a:pt x="17" y="531"/>
                  </a:lnTo>
                  <a:lnTo>
                    <a:pt x="19" y="529"/>
                  </a:lnTo>
                  <a:lnTo>
                    <a:pt x="22" y="529"/>
                  </a:lnTo>
                  <a:lnTo>
                    <a:pt x="37" y="514"/>
                  </a:lnTo>
                  <a:lnTo>
                    <a:pt x="53" y="494"/>
                  </a:lnTo>
                  <a:lnTo>
                    <a:pt x="70" y="470"/>
                  </a:lnTo>
                  <a:lnTo>
                    <a:pt x="87" y="442"/>
                  </a:lnTo>
                  <a:lnTo>
                    <a:pt x="104" y="410"/>
                  </a:lnTo>
                  <a:lnTo>
                    <a:pt x="123" y="373"/>
                  </a:lnTo>
                  <a:lnTo>
                    <a:pt x="140" y="334"/>
                  </a:lnTo>
                  <a:lnTo>
                    <a:pt x="159" y="290"/>
                  </a:lnTo>
                  <a:close/>
                  <a:moveTo>
                    <a:pt x="325" y="122"/>
                  </a:moveTo>
                  <a:lnTo>
                    <a:pt x="325" y="122"/>
                  </a:lnTo>
                  <a:lnTo>
                    <a:pt x="319" y="118"/>
                  </a:lnTo>
                  <a:lnTo>
                    <a:pt x="308" y="140"/>
                  </a:lnTo>
                  <a:lnTo>
                    <a:pt x="302" y="152"/>
                  </a:lnTo>
                  <a:lnTo>
                    <a:pt x="294" y="164"/>
                  </a:lnTo>
                  <a:lnTo>
                    <a:pt x="288" y="169"/>
                  </a:lnTo>
                  <a:lnTo>
                    <a:pt x="283" y="172"/>
                  </a:lnTo>
                  <a:lnTo>
                    <a:pt x="260" y="236"/>
                  </a:lnTo>
                  <a:lnTo>
                    <a:pt x="279" y="171"/>
                  </a:lnTo>
                  <a:lnTo>
                    <a:pt x="275" y="169"/>
                  </a:lnTo>
                  <a:lnTo>
                    <a:pt x="272" y="166"/>
                  </a:lnTo>
                  <a:lnTo>
                    <a:pt x="265" y="172"/>
                  </a:lnTo>
                  <a:lnTo>
                    <a:pt x="261" y="194"/>
                  </a:lnTo>
                  <a:lnTo>
                    <a:pt x="255" y="216"/>
                  </a:lnTo>
                  <a:lnTo>
                    <a:pt x="247" y="237"/>
                  </a:lnTo>
                  <a:lnTo>
                    <a:pt x="238" y="258"/>
                  </a:lnTo>
                  <a:lnTo>
                    <a:pt x="241" y="259"/>
                  </a:lnTo>
                  <a:lnTo>
                    <a:pt x="244" y="261"/>
                  </a:lnTo>
                  <a:lnTo>
                    <a:pt x="247" y="261"/>
                  </a:lnTo>
                  <a:lnTo>
                    <a:pt x="252" y="261"/>
                  </a:lnTo>
                  <a:lnTo>
                    <a:pt x="257" y="258"/>
                  </a:lnTo>
                  <a:lnTo>
                    <a:pt x="261" y="253"/>
                  </a:lnTo>
                  <a:lnTo>
                    <a:pt x="272" y="237"/>
                  </a:lnTo>
                  <a:lnTo>
                    <a:pt x="286" y="208"/>
                  </a:lnTo>
                  <a:lnTo>
                    <a:pt x="297" y="180"/>
                  </a:lnTo>
                  <a:lnTo>
                    <a:pt x="311" y="152"/>
                  </a:lnTo>
                  <a:lnTo>
                    <a:pt x="325" y="122"/>
                  </a:lnTo>
                  <a:close/>
                  <a:moveTo>
                    <a:pt x="260" y="175"/>
                  </a:moveTo>
                  <a:lnTo>
                    <a:pt x="260" y="175"/>
                  </a:lnTo>
                  <a:lnTo>
                    <a:pt x="255" y="177"/>
                  </a:lnTo>
                  <a:lnTo>
                    <a:pt x="251" y="175"/>
                  </a:lnTo>
                  <a:lnTo>
                    <a:pt x="219" y="251"/>
                  </a:lnTo>
                  <a:lnTo>
                    <a:pt x="247" y="174"/>
                  </a:lnTo>
                  <a:lnTo>
                    <a:pt x="244" y="171"/>
                  </a:lnTo>
                  <a:lnTo>
                    <a:pt x="237" y="178"/>
                  </a:lnTo>
                  <a:lnTo>
                    <a:pt x="229" y="203"/>
                  </a:lnTo>
                  <a:lnTo>
                    <a:pt x="219" y="228"/>
                  </a:lnTo>
                  <a:lnTo>
                    <a:pt x="210" y="251"/>
                  </a:lnTo>
                  <a:lnTo>
                    <a:pt x="198" y="275"/>
                  </a:lnTo>
                  <a:lnTo>
                    <a:pt x="205" y="278"/>
                  </a:lnTo>
                  <a:lnTo>
                    <a:pt x="212" y="276"/>
                  </a:lnTo>
                  <a:lnTo>
                    <a:pt x="219" y="273"/>
                  </a:lnTo>
                  <a:lnTo>
                    <a:pt x="227" y="265"/>
                  </a:lnTo>
                  <a:lnTo>
                    <a:pt x="235" y="256"/>
                  </a:lnTo>
                  <a:lnTo>
                    <a:pt x="244" y="237"/>
                  </a:lnTo>
                  <a:lnTo>
                    <a:pt x="251" y="217"/>
                  </a:lnTo>
                  <a:lnTo>
                    <a:pt x="257" y="195"/>
                  </a:lnTo>
                  <a:lnTo>
                    <a:pt x="260" y="175"/>
                  </a:lnTo>
                  <a:close/>
                  <a:moveTo>
                    <a:pt x="232" y="180"/>
                  </a:moveTo>
                  <a:lnTo>
                    <a:pt x="232" y="180"/>
                  </a:lnTo>
                  <a:lnTo>
                    <a:pt x="229" y="180"/>
                  </a:lnTo>
                  <a:lnTo>
                    <a:pt x="224" y="178"/>
                  </a:lnTo>
                  <a:lnTo>
                    <a:pt x="219" y="175"/>
                  </a:lnTo>
                  <a:lnTo>
                    <a:pt x="185" y="264"/>
                  </a:lnTo>
                  <a:lnTo>
                    <a:pt x="215" y="175"/>
                  </a:lnTo>
                  <a:lnTo>
                    <a:pt x="207" y="181"/>
                  </a:lnTo>
                  <a:lnTo>
                    <a:pt x="201" y="185"/>
                  </a:lnTo>
                  <a:lnTo>
                    <a:pt x="193" y="209"/>
                  </a:lnTo>
                  <a:lnTo>
                    <a:pt x="184" y="236"/>
                  </a:lnTo>
                  <a:lnTo>
                    <a:pt x="171" y="261"/>
                  </a:lnTo>
                  <a:lnTo>
                    <a:pt x="159" y="286"/>
                  </a:lnTo>
                  <a:lnTo>
                    <a:pt x="163" y="289"/>
                  </a:lnTo>
                  <a:lnTo>
                    <a:pt x="167" y="290"/>
                  </a:lnTo>
                  <a:lnTo>
                    <a:pt x="171" y="292"/>
                  </a:lnTo>
                  <a:lnTo>
                    <a:pt x="176" y="290"/>
                  </a:lnTo>
                  <a:lnTo>
                    <a:pt x="179" y="289"/>
                  </a:lnTo>
                  <a:lnTo>
                    <a:pt x="184" y="286"/>
                  </a:lnTo>
                  <a:lnTo>
                    <a:pt x="193" y="273"/>
                  </a:lnTo>
                  <a:lnTo>
                    <a:pt x="205" y="250"/>
                  </a:lnTo>
                  <a:lnTo>
                    <a:pt x="216" y="227"/>
                  </a:lnTo>
                  <a:lnTo>
                    <a:pt x="224" y="203"/>
                  </a:lnTo>
                  <a:lnTo>
                    <a:pt x="232" y="180"/>
                  </a:lnTo>
                  <a:close/>
                  <a:moveTo>
                    <a:pt x="196" y="185"/>
                  </a:moveTo>
                  <a:lnTo>
                    <a:pt x="196" y="185"/>
                  </a:lnTo>
                  <a:lnTo>
                    <a:pt x="191" y="181"/>
                  </a:lnTo>
                  <a:lnTo>
                    <a:pt x="188" y="175"/>
                  </a:lnTo>
                  <a:lnTo>
                    <a:pt x="187" y="175"/>
                  </a:lnTo>
                  <a:lnTo>
                    <a:pt x="146" y="270"/>
                  </a:lnTo>
                  <a:lnTo>
                    <a:pt x="182" y="178"/>
                  </a:lnTo>
                  <a:lnTo>
                    <a:pt x="173" y="181"/>
                  </a:lnTo>
                  <a:lnTo>
                    <a:pt x="165" y="181"/>
                  </a:lnTo>
                  <a:lnTo>
                    <a:pt x="163" y="186"/>
                  </a:lnTo>
                  <a:lnTo>
                    <a:pt x="162" y="189"/>
                  </a:lnTo>
                  <a:lnTo>
                    <a:pt x="162" y="194"/>
                  </a:lnTo>
                  <a:lnTo>
                    <a:pt x="160" y="197"/>
                  </a:lnTo>
                  <a:lnTo>
                    <a:pt x="159" y="200"/>
                  </a:lnTo>
                  <a:lnTo>
                    <a:pt x="157" y="205"/>
                  </a:lnTo>
                  <a:lnTo>
                    <a:pt x="157" y="208"/>
                  </a:lnTo>
                  <a:lnTo>
                    <a:pt x="156" y="211"/>
                  </a:lnTo>
                  <a:lnTo>
                    <a:pt x="154" y="214"/>
                  </a:lnTo>
                  <a:lnTo>
                    <a:pt x="153" y="219"/>
                  </a:lnTo>
                  <a:lnTo>
                    <a:pt x="153" y="222"/>
                  </a:lnTo>
                  <a:lnTo>
                    <a:pt x="151" y="225"/>
                  </a:lnTo>
                  <a:lnTo>
                    <a:pt x="149" y="228"/>
                  </a:lnTo>
                  <a:lnTo>
                    <a:pt x="148" y="233"/>
                  </a:lnTo>
                  <a:lnTo>
                    <a:pt x="146" y="236"/>
                  </a:lnTo>
                  <a:lnTo>
                    <a:pt x="145" y="239"/>
                  </a:lnTo>
                  <a:lnTo>
                    <a:pt x="143" y="242"/>
                  </a:lnTo>
                  <a:lnTo>
                    <a:pt x="142" y="245"/>
                  </a:lnTo>
                  <a:lnTo>
                    <a:pt x="142" y="248"/>
                  </a:lnTo>
                  <a:lnTo>
                    <a:pt x="140" y="251"/>
                  </a:lnTo>
                  <a:lnTo>
                    <a:pt x="139" y="256"/>
                  </a:lnTo>
                  <a:lnTo>
                    <a:pt x="137" y="259"/>
                  </a:lnTo>
                  <a:lnTo>
                    <a:pt x="135" y="262"/>
                  </a:lnTo>
                  <a:lnTo>
                    <a:pt x="134" y="265"/>
                  </a:lnTo>
                  <a:lnTo>
                    <a:pt x="132" y="268"/>
                  </a:lnTo>
                  <a:lnTo>
                    <a:pt x="129" y="272"/>
                  </a:lnTo>
                  <a:lnTo>
                    <a:pt x="128" y="275"/>
                  </a:lnTo>
                  <a:lnTo>
                    <a:pt x="126" y="278"/>
                  </a:lnTo>
                  <a:lnTo>
                    <a:pt x="125" y="281"/>
                  </a:lnTo>
                  <a:lnTo>
                    <a:pt x="123" y="284"/>
                  </a:lnTo>
                  <a:lnTo>
                    <a:pt x="121" y="287"/>
                  </a:lnTo>
                  <a:lnTo>
                    <a:pt x="120" y="290"/>
                  </a:lnTo>
                  <a:lnTo>
                    <a:pt x="118" y="292"/>
                  </a:lnTo>
                  <a:lnTo>
                    <a:pt x="118" y="293"/>
                  </a:lnTo>
                  <a:lnTo>
                    <a:pt x="118" y="295"/>
                  </a:lnTo>
                  <a:lnTo>
                    <a:pt x="117" y="295"/>
                  </a:lnTo>
                  <a:lnTo>
                    <a:pt x="117" y="296"/>
                  </a:lnTo>
                  <a:lnTo>
                    <a:pt x="117" y="298"/>
                  </a:lnTo>
                  <a:lnTo>
                    <a:pt x="117" y="300"/>
                  </a:lnTo>
                  <a:lnTo>
                    <a:pt x="117" y="301"/>
                  </a:lnTo>
                  <a:lnTo>
                    <a:pt x="117" y="303"/>
                  </a:lnTo>
                  <a:lnTo>
                    <a:pt x="118" y="303"/>
                  </a:lnTo>
                  <a:lnTo>
                    <a:pt x="118" y="304"/>
                  </a:lnTo>
                  <a:lnTo>
                    <a:pt x="120" y="304"/>
                  </a:lnTo>
                  <a:lnTo>
                    <a:pt x="132" y="301"/>
                  </a:lnTo>
                  <a:lnTo>
                    <a:pt x="143" y="295"/>
                  </a:lnTo>
                  <a:lnTo>
                    <a:pt x="156" y="284"/>
                  </a:lnTo>
                  <a:lnTo>
                    <a:pt x="168" y="259"/>
                  </a:lnTo>
                  <a:lnTo>
                    <a:pt x="179" y="234"/>
                  </a:lnTo>
                  <a:lnTo>
                    <a:pt x="188" y="209"/>
                  </a:lnTo>
                  <a:lnTo>
                    <a:pt x="196" y="185"/>
                  </a:lnTo>
                  <a:close/>
                  <a:moveTo>
                    <a:pt x="317" y="115"/>
                  </a:moveTo>
                  <a:lnTo>
                    <a:pt x="317" y="115"/>
                  </a:lnTo>
                  <a:lnTo>
                    <a:pt x="316" y="115"/>
                  </a:lnTo>
                  <a:lnTo>
                    <a:pt x="310" y="115"/>
                  </a:lnTo>
                  <a:lnTo>
                    <a:pt x="305" y="115"/>
                  </a:lnTo>
                  <a:lnTo>
                    <a:pt x="291" y="140"/>
                  </a:lnTo>
                  <a:lnTo>
                    <a:pt x="275" y="163"/>
                  </a:lnTo>
                  <a:lnTo>
                    <a:pt x="277" y="166"/>
                  </a:lnTo>
                  <a:lnTo>
                    <a:pt x="280" y="167"/>
                  </a:lnTo>
                  <a:lnTo>
                    <a:pt x="285" y="166"/>
                  </a:lnTo>
                  <a:lnTo>
                    <a:pt x="291" y="161"/>
                  </a:lnTo>
                  <a:lnTo>
                    <a:pt x="305" y="138"/>
                  </a:lnTo>
                  <a:lnTo>
                    <a:pt x="317" y="115"/>
                  </a:lnTo>
                  <a:close/>
                  <a:moveTo>
                    <a:pt x="300" y="113"/>
                  </a:moveTo>
                  <a:lnTo>
                    <a:pt x="300" y="113"/>
                  </a:lnTo>
                  <a:lnTo>
                    <a:pt x="297" y="110"/>
                  </a:lnTo>
                  <a:lnTo>
                    <a:pt x="296" y="105"/>
                  </a:lnTo>
                  <a:lnTo>
                    <a:pt x="269" y="143"/>
                  </a:lnTo>
                  <a:lnTo>
                    <a:pt x="293" y="101"/>
                  </a:lnTo>
                  <a:lnTo>
                    <a:pt x="283" y="101"/>
                  </a:lnTo>
                  <a:lnTo>
                    <a:pt x="266" y="133"/>
                  </a:lnTo>
                  <a:lnTo>
                    <a:pt x="247" y="167"/>
                  </a:lnTo>
                  <a:lnTo>
                    <a:pt x="251" y="171"/>
                  </a:lnTo>
                  <a:lnTo>
                    <a:pt x="255" y="172"/>
                  </a:lnTo>
                  <a:lnTo>
                    <a:pt x="258" y="172"/>
                  </a:lnTo>
                  <a:lnTo>
                    <a:pt x="261" y="169"/>
                  </a:lnTo>
                  <a:lnTo>
                    <a:pt x="271" y="161"/>
                  </a:lnTo>
                  <a:lnTo>
                    <a:pt x="286" y="138"/>
                  </a:lnTo>
                  <a:lnTo>
                    <a:pt x="300" y="113"/>
                  </a:lnTo>
                  <a:close/>
                  <a:moveTo>
                    <a:pt x="280" y="99"/>
                  </a:moveTo>
                  <a:lnTo>
                    <a:pt x="280" y="99"/>
                  </a:lnTo>
                  <a:lnTo>
                    <a:pt x="275" y="98"/>
                  </a:lnTo>
                  <a:lnTo>
                    <a:pt x="272" y="96"/>
                  </a:lnTo>
                  <a:lnTo>
                    <a:pt x="243" y="146"/>
                  </a:lnTo>
                  <a:lnTo>
                    <a:pt x="271" y="93"/>
                  </a:lnTo>
                  <a:lnTo>
                    <a:pt x="268" y="88"/>
                  </a:lnTo>
                  <a:lnTo>
                    <a:pt x="268" y="84"/>
                  </a:lnTo>
                  <a:lnTo>
                    <a:pt x="260" y="85"/>
                  </a:lnTo>
                  <a:lnTo>
                    <a:pt x="241" y="127"/>
                  </a:lnTo>
                  <a:lnTo>
                    <a:pt x="221" y="169"/>
                  </a:lnTo>
                  <a:lnTo>
                    <a:pt x="224" y="174"/>
                  </a:lnTo>
                  <a:lnTo>
                    <a:pt x="229" y="177"/>
                  </a:lnTo>
                  <a:lnTo>
                    <a:pt x="232" y="175"/>
                  </a:lnTo>
                  <a:lnTo>
                    <a:pt x="235" y="174"/>
                  </a:lnTo>
                  <a:lnTo>
                    <a:pt x="244" y="166"/>
                  </a:lnTo>
                  <a:lnTo>
                    <a:pt x="263" y="132"/>
                  </a:lnTo>
                  <a:lnTo>
                    <a:pt x="280" y="99"/>
                  </a:lnTo>
                  <a:close/>
                  <a:moveTo>
                    <a:pt x="255" y="84"/>
                  </a:moveTo>
                  <a:lnTo>
                    <a:pt x="255" y="84"/>
                  </a:lnTo>
                  <a:lnTo>
                    <a:pt x="249" y="80"/>
                  </a:lnTo>
                  <a:lnTo>
                    <a:pt x="213" y="147"/>
                  </a:lnTo>
                  <a:lnTo>
                    <a:pt x="246" y="79"/>
                  </a:lnTo>
                  <a:lnTo>
                    <a:pt x="243" y="74"/>
                  </a:lnTo>
                  <a:lnTo>
                    <a:pt x="241" y="70"/>
                  </a:lnTo>
                  <a:lnTo>
                    <a:pt x="216" y="121"/>
                  </a:lnTo>
                  <a:lnTo>
                    <a:pt x="191" y="172"/>
                  </a:lnTo>
                  <a:lnTo>
                    <a:pt x="193" y="175"/>
                  </a:lnTo>
                  <a:lnTo>
                    <a:pt x="195" y="178"/>
                  </a:lnTo>
                  <a:lnTo>
                    <a:pt x="198" y="180"/>
                  </a:lnTo>
                  <a:lnTo>
                    <a:pt x="201" y="180"/>
                  </a:lnTo>
                  <a:lnTo>
                    <a:pt x="209" y="177"/>
                  </a:lnTo>
                  <a:lnTo>
                    <a:pt x="218" y="167"/>
                  </a:lnTo>
                  <a:lnTo>
                    <a:pt x="238" y="126"/>
                  </a:lnTo>
                  <a:lnTo>
                    <a:pt x="255" y="84"/>
                  </a:lnTo>
                  <a:close/>
                  <a:moveTo>
                    <a:pt x="240" y="63"/>
                  </a:moveTo>
                  <a:lnTo>
                    <a:pt x="240" y="63"/>
                  </a:lnTo>
                  <a:lnTo>
                    <a:pt x="226" y="63"/>
                  </a:lnTo>
                  <a:lnTo>
                    <a:pt x="184" y="144"/>
                  </a:lnTo>
                  <a:lnTo>
                    <a:pt x="223" y="62"/>
                  </a:lnTo>
                  <a:lnTo>
                    <a:pt x="219" y="62"/>
                  </a:lnTo>
                  <a:lnTo>
                    <a:pt x="215" y="59"/>
                  </a:lnTo>
                  <a:lnTo>
                    <a:pt x="213" y="59"/>
                  </a:lnTo>
                  <a:lnTo>
                    <a:pt x="212" y="62"/>
                  </a:lnTo>
                  <a:lnTo>
                    <a:pt x="210" y="65"/>
                  </a:lnTo>
                  <a:lnTo>
                    <a:pt x="209" y="68"/>
                  </a:lnTo>
                  <a:lnTo>
                    <a:pt x="209" y="71"/>
                  </a:lnTo>
                  <a:lnTo>
                    <a:pt x="207" y="74"/>
                  </a:lnTo>
                  <a:lnTo>
                    <a:pt x="205" y="77"/>
                  </a:lnTo>
                  <a:lnTo>
                    <a:pt x="204" y="80"/>
                  </a:lnTo>
                  <a:lnTo>
                    <a:pt x="202" y="85"/>
                  </a:lnTo>
                  <a:lnTo>
                    <a:pt x="201" y="88"/>
                  </a:lnTo>
                  <a:lnTo>
                    <a:pt x="199" y="91"/>
                  </a:lnTo>
                  <a:lnTo>
                    <a:pt x="198" y="94"/>
                  </a:lnTo>
                  <a:lnTo>
                    <a:pt x="196" y="98"/>
                  </a:lnTo>
                  <a:lnTo>
                    <a:pt x="193" y="101"/>
                  </a:lnTo>
                  <a:lnTo>
                    <a:pt x="191" y="104"/>
                  </a:lnTo>
                  <a:lnTo>
                    <a:pt x="190" y="107"/>
                  </a:lnTo>
                  <a:lnTo>
                    <a:pt x="188" y="110"/>
                  </a:lnTo>
                  <a:lnTo>
                    <a:pt x="187" y="113"/>
                  </a:lnTo>
                  <a:lnTo>
                    <a:pt x="185" y="116"/>
                  </a:lnTo>
                  <a:lnTo>
                    <a:pt x="184" y="121"/>
                  </a:lnTo>
                  <a:lnTo>
                    <a:pt x="182" y="124"/>
                  </a:lnTo>
                  <a:lnTo>
                    <a:pt x="181" y="127"/>
                  </a:lnTo>
                  <a:lnTo>
                    <a:pt x="179" y="130"/>
                  </a:lnTo>
                  <a:lnTo>
                    <a:pt x="177" y="133"/>
                  </a:lnTo>
                  <a:lnTo>
                    <a:pt x="176" y="136"/>
                  </a:lnTo>
                  <a:lnTo>
                    <a:pt x="174" y="140"/>
                  </a:lnTo>
                  <a:lnTo>
                    <a:pt x="173" y="143"/>
                  </a:lnTo>
                  <a:lnTo>
                    <a:pt x="171" y="146"/>
                  </a:lnTo>
                  <a:lnTo>
                    <a:pt x="170" y="149"/>
                  </a:lnTo>
                  <a:lnTo>
                    <a:pt x="167" y="152"/>
                  </a:lnTo>
                  <a:lnTo>
                    <a:pt x="165" y="155"/>
                  </a:lnTo>
                  <a:lnTo>
                    <a:pt x="163" y="158"/>
                  </a:lnTo>
                  <a:lnTo>
                    <a:pt x="163" y="160"/>
                  </a:lnTo>
                  <a:lnTo>
                    <a:pt x="162" y="161"/>
                  </a:lnTo>
                  <a:lnTo>
                    <a:pt x="162" y="163"/>
                  </a:lnTo>
                  <a:lnTo>
                    <a:pt x="162" y="164"/>
                  </a:lnTo>
                  <a:lnTo>
                    <a:pt x="160" y="164"/>
                  </a:lnTo>
                  <a:lnTo>
                    <a:pt x="160" y="166"/>
                  </a:lnTo>
                  <a:lnTo>
                    <a:pt x="160" y="167"/>
                  </a:lnTo>
                  <a:lnTo>
                    <a:pt x="160" y="169"/>
                  </a:lnTo>
                  <a:lnTo>
                    <a:pt x="159" y="171"/>
                  </a:lnTo>
                  <a:lnTo>
                    <a:pt x="159" y="172"/>
                  </a:lnTo>
                  <a:lnTo>
                    <a:pt x="159" y="174"/>
                  </a:lnTo>
                  <a:lnTo>
                    <a:pt x="159" y="175"/>
                  </a:lnTo>
                  <a:lnTo>
                    <a:pt x="160" y="175"/>
                  </a:lnTo>
                  <a:lnTo>
                    <a:pt x="160" y="177"/>
                  </a:lnTo>
                  <a:lnTo>
                    <a:pt x="167" y="178"/>
                  </a:lnTo>
                  <a:lnTo>
                    <a:pt x="173" y="177"/>
                  </a:lnTo>
                  <a:lnTo>
                    <a:pt x="181" y="175"/>
                  </a:lnTo>
                  <a:lnTo>
                    <a:pt x="187" y="171"/>
                  </a:lnTo>
                  <a:lnTo>
                    <a:pt x="215" y="116"/>
                  </a:lnTo>
                  <a:lnTo>
                    <a:pt x="240" y="63"/>
                  </a:lnTo>
                  <a:close/>
                  <a:moveTo>
                    <a:pt x="277" y="23"/>
                  </a:moveTo>
                  <a:lnTo>
                    <a:pt x="277" y="23"/>
                  </a:lnTo>
                  <a:lnTo>
                    <a:pt x="266" y="26"/>
                  </a:lnTo>
                  <a:lnTo>
                    <a:pt x="255" y="32"/>
                  </a:lnTo>
                  <a:lnTo>
                    <a:pt x="235" y="46"/>
                  </a:lnTo>
                  <a:lnTo>
                    <a:pt x="240" y="40"/>
                  </a:lnTo>
                  <a:lnTo>
                    <a:pt x="251" y="31"/>
                  </a:lnTo>
                  <a:lnTo>
                    <a:pt x="257" y="26"/>
                  </a:lnTo>
                  <a:lnTo>
                    <a:pt x="265" y="23"/>
                  </a:lnTo>
                  <a:lnTo>
                    <a:pt x="271" y="21"/>
                  </a:lnTo>
                  <a:lnTo>
                    <a:pt x="277" y="23"/>
                  </a:lnTo>
                  <a:close/>
                  <a:moveTo>
                    <a:pt x="296" y="43"/>
                  </a:moveTo>
                  <a:lnTo>
                    <a:pt x="265" y="66"/>
                  </a:lnTo>
                  <a:lnTo>
                    <a:pt x="294" y="40"/>
                  </a:lnTo>
                  <a:lnTo>
                    <a:pt x="296" y="43"/>
                  </a:lnTo>
                  <a:close/>
                  <a:moveTo>
                    <a:pt x="310" y="71"/>
                  </a:moveTo>
                  <a:lnTo>
                    <a:pt x="289" y="87"/>
                  </a:lnTo>
                  <a:lnTo>
                    <a:pt x="307" y="68"/>
                  </a:lnTo>
                  <a:lnTo>
                    <a:pt x="310" y="71"/>
                  </a:lnTo>
                  <a:close/>
                  <a:moveTo>
                    <a:pt x="328" y="90"/>
                  </a:moveTo>
                  <a:lnTo>
                    <a:pt x="316" y="99"/>
                  </a:lnTo>
                  <a:lnTo>
                    <a:pt x="325" y="87"/>
                  </a:lnTo>
                  <a:lnTo>
                    <a:pt x="328" y="9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" name="Freeform 31"/>
            <p:cNvSpPr>
              <a:spLocks noEditPoints="1"/>
            </p:cNvSpPr>
            <p:nvPr/>
          </p:nvSpPr>
          <p:spPr bwMode="auto">
            <a:xfrm>
              <a:off x="2607" y="1162"/>
              <a:ext cx="178" cy="267"/>
            </a:xfrm>
            <a:custGeom>
              <a:avLst/>
              <a:gdLst>
                <a:gd name="T0" fmla="*/ 1 w 356"/>
                <a:gd name="T1" fmla="*/ 1 h 534"/>
                <a:gd name="T2" fmla="*/ 1 w 356"/>
                <a:gd name="T3" fmla="*/ 1 h 534"/>
                <a:gd name="T4" fmla="*/ 1 w 356"/>
                <a:gd name="T5" fmla="*/ 1 h 534"/>
                <a:gd name="T6" fmla="*/ 1 w 356"/>
                <a:gd name="T7" fmla="*/ 1 h 534"/>
                <a:gd name="T8" fmla="*/ 1 w 356"/>
                <a:gd name="T9" fmla="*/ 1 h 534"/>
                <a:gd name="T10" fmla="*/ 1 w 356"/>
                <a:gd name="T11" fmla="*/ 0 h 534"/>
                <a:gd name="T12" fmla="*/ 1 w 356"/>
                <a:gd name="T13" fmla="*/ 1 h 534"/>
                <a:gd name="T14" fmla="*/ 1 w 356"/>
                <a:gd name="T15" fmla="*/ 1 h 534"/>
                <a:gd name="T16" fmla="*/ 1 w 356"/>
                <a:gd name="T17" fmla="*/ 1 h 534"/>
                <a:gd name="T18" fmla="*/ 1 w 356"/>
                <a:gd name="T19" fmla="*/ 1 h 534"/>
                <a:gd name="T20" fmla="*/ 1 w 356"/>
                <a:gd name="T21" fmla="*/ 1 h 534"/>
                <a:gd name="T22" fmla="*/ 0 w 356"/>
                <a:gd name="T23" fmla="*/ 1 h 534"/>
                <a:gd name="T24" fmla="*/ 1 w 356"/>
                <a:gd name="T25" fmla="*/ 1 h 534"/>
                <a:gd name="T26" fmla="*/ 1 w 356"/>
                <a:gd name="T27" fmla="*/ 1 h 534"/>
                <a:gd name="T28" fmla="*/ 1 w 356"/>
                <a:gd name="T29" fmla="*/ 1 h 534"/>
                <a:gd name="T30" fmla="*/ 1 w 356"/>
                <a:gd name="T31" fmla="*/ 1 h 534"/>
                <a:gd name="T32" fmla="*/ 1 w 356"/>
                <a:gd name="T33" fmla="*/ 1 h 534"/>
                <a:gd name="T34" fmla="*/ 1 w 356"/>
                <a:gd name="T35" fmla="*/ 1 h 534"/>
                <a:gd name="T36" fmla="*/ 1 w 356"/>
                <a:gd name="T37" fmla="*/ 1 h 534"/>
                <a:gd name="T38" fmla="*/ 1 w 356"/>
                <a:gd name="T39" fmla="*/ 1 h 534"/>
                <a:gd name="T40" fmla="*/ 1 w 356"/>
                <a:gd name="T41" fmla="*/ 1 h 534"/>
                <a:gd name="T42" fmla="*/ 1 w 356"/>
                <a:gd name="T43" fmla="*/ 1 h 534"/>
                <a:gd name="T44" fmla="*/ 1 w 356"/>
                <a:gd name="T45" fmla="*/ 1 h 534"/>
                <a:gd name="T46" fmla="*/ 1 w 356"/>
                <a:gd name="T47" fmla="*/ 1 h 534"/>
                <a:gd name="T48" fmla="*/ 1 w 356"/>
                <a:gd name="T49" fmla="*/ 1 h 534"/>
                <a:gd name="T50" fmla="*/ 1 w 356"/>
                <a:gd name="T51" fmla="*/ 1 h 534"/>
                <a:gd name="T52" fmla="*/ 1 w 356"/>
                <a:gd name="T53" fmla="*/ 1 h 534"/>
                <a:gd name="T54" fmla="*/ 1 w 356"/>
                <a:gd name="T55" fmla="*/ 1 h 534"/>
                <a:gd name="T56" fmla="*/ 1 w 356"/>
                <a:gd name="T57" fmla="*/ 1 h 534"/>
                <a:gd name="T58" fmla="*/ 1 w 356"/>
                <a:gd name="T59" fmla="*/ 1 h 534"/>
                <a:gd name="T60" fmla="*/ 1 w 356"/>
                <a:gd name="T61" fmla="*/ 1 h 534"/>
                <a:gd name="T62" fmla="*/ 1 w 356"/>
                <a:gd name="T63" fmla="*/ 1 h 534"/>
                <a:gd name="T64" fmla="*/ 1 w 356"/>
                <a:gd name="T65" fmla="*/ 1 h 534"/>
                <a:gd name="T66" fmla="*/ 1 w 356"/>
                <a:gd name="T67" fmla="*/ 1 h 534"/>
                <a:gd name="T68" fmla="*/ 1 w 356"/>
                <a:gd name="T69" fmla="*/ 1 h 534"/>
                <a:gd name="T70" fmla="*/ 1 w 356"/>
                <a:gd name="T71" fmla="*/ 1 h 534"/>
                <a:gd name="T72" fmla="*/ 1 w 356"/>
                <a:gd name="T73" fmla="*/ 1 h 534"/>
                <a:gd name="T74" fmla="*/ 1 w 356"/>
                <a:gd name="T75" fmla="*/ 1 h 534"/>
                <a:gd name="T76" fmla="*/ 1 w 356"/>
                <a:gd name="T77" fmla="*/ 1 h 534"/>
                <a:gd name="T78" fmla="*/ 1 w 356"/>
                <a:gd name="T79" fmla="*/ 1 h 534"/>
                <a:gd name="T80" fmla="*/ 1 w 356"/>
                <a:gd name="T81" fmla="*/ 1 h 534"/>
                <a:gd name="T82" fmla="*/ 1 w 356"/>
                <a:gd name="T83" fmla="*/ 1 h 534"/>
                <a:gd name="T84" fmla="*/ 1 w 356"/>
                <a:gd name="T85" fmla="*/ 1 h 534"/>
                <a:gd name="T86" fmla="*/ 1 w 356"/>
                <a:gd name="T87" fmla="*/ 1 h 534"/>
                <a:gd name="T88" fmla="*/ 1 w 356"/>
                <a:gd name="T89" fmla="*/ 1 h 534"/>
                <a:gd name="T90" fmla="*/ 1 w 356"/>
                <a:gd name="T91" fmla="*/ 1 h 534"/>
                <a:gd name="T92" fmla="*/ 1 w 356"/>
                <a:gd name="T93" fmla="*/ 1 h 534"/>
                <a:gd name="T94" fmla="*/ 1 w 356"/>
                <a:gd name="T95" fmla="*/ 1 h 534"/>
                <a:gd name="T96" fmla="*/ 1 w 356"/>
                <a:gd name="T97" fmla="*/ 1 h 534"/>
                <a:gd name="T98" fmla="*/ 1 w 356"/>
                <a:gd name="T99" fmla="*/ 1 h 534"/>
                <a:gd name="T100" fmla="*/ 1 w 356"/>
                <a:gd name="T101" fmla="*/ 1 h 534"/>
                <a:gd name="T102" fmla="*/ 1 w 356"/>
                <a:gd name="T103" fmla="*/ 1 h 534"/>
                <a:gd name="T104" fmla="*/ 1 w 356"/>
                <a:gd name="T105" fmla="*/ 1 h 534"/>
                <a:gd name="T106" fmla="*/ 1 w 356"/>
                <a:gd name="T107" fmla="*/ 1 h 534"/>
                <a:gd name="T108" fmla="*/ 1 w 356"/>
                <a:gd name="T109" fmla="*/ 1 h 534"/>
                <a:gd name="T110" fmla="*/ 1 w 356"/>
                <a:gd name="T111" fmla="*/ 1 h 534"/>
                <a:gd name="T112" fmla="*/ 1 w 356"/>
                <a:gd name="T113" fmla="*/ 1 h 534"/>
                <a:gd name="T114" fmla="*/ 1 w 356"/>
                <a:gd name="T115" fmla="*/ 1 h 534"/>
                <a:gd name="T116" fmla="*/ 1 w 356"/>
                <a:gd name="T117" fmla="*/ 1 h 534"/>
                <a:gd name="T118" fmla="*/ 1 w 356"/>
                <a:gd name="T119" fmla="*/ 1 h 534"/>
                <a:gd name="T120" fmla="*/ 1 w 356"/>
                <a:gd name="T121" fmla="*/ 1 h 534"/>
                <a:gd name="T122" fmla="*/ 1 w 356"/>
                <a:gd name="T123" fmla="*/ 1 h 534"/>
                <a:gd name="T124" fmla="*/ 1 w 356"/>
                <a:gd name="T125" fmla="*/ 1 h 534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356"/>
                <a:gd name="T190" fmla="*/ 0 h 534"/>
                <a:gd name="T191" fmla="*/ 356 w 356"/>
                <a:gd name="T192" fmla="*/ 534 h 534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356" h="534">
                  <a:moveTo>
                    <a:pt x="1" y="94"/>
                  </a:moveTo>
                  <a:lnTo>
                    <a:pt x="3" y="94"/>
                  </a:lnTo>
                  <a:lnTo>
                    <a:pt x="4" y="93"/>
                  </a:lnTo>
                  <a:lnTo>
                    <a:pt x="8" y="93"/>
                  </a:lnTo>
                  <a:lnTo>
                    <a:pt x="9" y="91"/>
                  </a:lnTo>
                  <a:lnTo>
                    <a:pt x="11" y="90"/>
                  </a:lnTo>
                  <a:lnTo>
                    <a:pt x="12" y="90"/>
                  </a:lnTo>
                  <a:lnTo>
                    <a:pt x="14" y="88"/>
                  </a:lnTo>
                  <a:lnTo>
                    <a:pt x="15" y="87"/>
                  </a:lnTo>
                  <a:lnTo>
                    <a:pt x="17" y="87"/>
                  </a:lnTo>
                  <a:lnTo>
                    <a:pt x="18" y="85"/>
                  </a:lnTo>
                  <a:lnTo>
                    <a:pt x="20" y="85"/>
                  </a:lnTo>
                  <a:lnTo>
                    <a:pt x="22" y="84"/>
                  </a:lnTo>
                  <a:lnTo>
                    <a:pt x="23" y="82"/>
                  </a:lnTo>
                  <a:lnTo>
                    <a:pt x="25" y="82"/>
                  </a:lnTo>
                  <a:lnTo>
                    <a:pt x="26" y="80"/>
                  </a:lnTo>
                  <a:lnTo>
                    <a:pt x="28" y="79"/>
                  </a:lnTo>
                  <a:lnTo>
                    <a:pt x="29" y="77"/>
                  </a:lnTo>
                  <a:lnTo>
                    <a:pt x="31" y="77"/>
                  </a:lnTo>
                  <a:lnTo>
                    <a:pt x="31" y="76"/>
                  </a:lnTo>
                  <a:lnTo>
                    <a:pt x="32" y="76"/>
                  </a:lnTo>
                  <a:lnTo>
                    <a:pt x="32" y="74"/>
                  </a:lnTo>
                  <a:lnTo>
                    <a:pt x="34" y="73"/>
                  </a:lnTo>
                  <a:lnTo>
                    <a:pt x="34" y="71"/>
                  </a:lnTo>
                  <a:lnTo>
                    <a:pt x="36" y="71"/>
                  </a:lnTo>
                  <a:lnTo>
                    <a:pt x="36" y="70"/>
                  </a:lnTo>
                  <a:lnTo>
                    <a:pt x="36" y="68"/>
                  </a:lnTo>
                  <a:lnTo>
                    <a:pt x="36" y="66"/>
                  </a:lnTo>
                  <a:lnTo>
                    <a:pt x="37" y="66"/>
                  </a:lnTo>
                  <a:lnTo>
                    <a:pt x="37" y="65"/>
                  </a:lnTo>
                  <a:lnTo>
                    <a:pt x="37" y="63"/>
                  </a:lnTo>
                  <a:lnTo>
                    <a:pt x="37" y="62"/>
                  </a:lnTo>
                  <a:lnTo>
                    <a:pt x="37" y="60"/>
                  </a:lnTo>
                  <a:lnTo>
                    <a:pt x="36" y="60"/>
                  </a:lnTo>
                  <a:lnTo>
                    <a:pt x="36" y="59"/>
                  </a:lnTo>
                  <a:lnTo>
                    <a:pt x="36" y="57"/>
                  </a:lnTo>
                  <a:lnTo>
                    <a:pt x="34" y="56"/>
                  </a:lnTo>
                  <a:lnTo>
                    <a:pt x="34" y="54"/>
                  </a:lnTo>
                  <a:lnTo>
                    <a:pt x="32" y="52"/>
                  </a:lnTo>
                  <a:lnTo>
                    <a:pt x="31" y="51"/>
                  </a:lnTo>
                  <a:lnTo>
                    <a:pt x="29" y="49"/>
                  </a:lnTo>
                  <a:lnTo>
                    <a:pt x="29" y="48"/>
                  </a:lnTo>
                  <a:lnTo>
                    <a:pt x="28" y="46"/>
                  </a:lnTo>
                  <a:lnTo>
                    <a:pt x="26" y="45"/>
                  </a:lnTo>
                  <a:lnTo>
                    <a:pt x="26" y="42"/>
                  </a:lnTo>
                  <a:lnTo>
                    <a:pt x="25" y="40"/>
                  </a:lnTo>
                  <a:lnTo>
                    <a:pt x="25" y="37"/>
                  </a:lnTo>
                  <a:lnTo>
                    <a:pt x="23" y="35"/>
                  </a:lnTo>
                  <a:lnTo>
                    <a:pt x="23" y="32"/>
                  </a:lnTo>
                  <a:lnTo>
                    <a:pt x="23" y="31"/>
                  </a:lnTo>
                  <a:lnTo>
                    <a:pt x="23" y="28"/>
                  </a:lnTo>
                  <a:lnTo>
                    <a:pt x="23" y="26"/>
                  </a:lnTo>
                  <a:lnTo>
                    <a:pt x="23" y="23"/>
                  </a:lnTo>
                  <a:lnTo>
                    <a:pt x="23" y="21"/>
                  </a:lnTo>
                  <a:lnTo>
                    <a:pt x="25" y="18"/>
                  </a:lnTo>
                  <a:lnTo>
                    <a:pt x="25" y="17"/>
                  </a:lnTo>
                  <a:lnTo>
                    <a:pt x="26" y="14"/>
                  </a:lnTo>
                  <a:lnTo>
                    <a:pt x="28" y="12"/>
                  </a:lnTo>
                  <a:lnTo>
                    <a:pt x="28" y="11"/>
                  </a:lnTo>
                  <a:lnTo>
                    <a:pt x="29" y="9"/>
                  </a:lnTo>
                  <a:lnTo>
                    <a:pt x="31" y="7"/>
                  </a:lnTo>
                  <a:lnTo>
                    <a:pt x="32" y="6"/>
                  </a:lnTo>
                  <a:lnTo>
                    <a:pt x="36" y="4"/>
                  </a:lnTo>
                  <a:lnTo>
                    <a:pt x="37" y="3"/>
                  </a:lnTo>
                  <a:lnTo>
                    <a:pt x="39" y="1"/>
                  </a:lnTo>
                  <a:lnTo>
                    <a:pt x="42" y="1"/>
                  </a:lnTo>
                  <a:lnTo>
                    <a:pt x="45" y="0"/>
                  </a:lnTo>
                  <a:lnTo>
                    <a:pt x="48" y="0"/>
                  </a:lnTo>
                  <a:lnTo>
                    <a:pt x="51" y="0"/>
                  </a:lnTo>
                  <a:lnTo>
                    <a:pt x="54" y="0"/>
                  </a:lnTo>
                  <a:lnTo>
                    <a:pt x="59" y="1"/>
                  </a:lnTo>
                  <a:lnTo>
                    <a:pt x="64" y="1"/>
                  </a:lnTo>
                  <a:lnTo>
                    <a:pt x="68" y="3"/>
                  </a:lnTo>
                  <a:lnTo>
                    <a:pt x="73" y="3"/>
                  </a:lnTo>
                  <a:lnTo>
                    <a:pt x="78" y="4"/>
                  </a:lnTo>
                  <a:lnTo>
                    <a:pt x="82" y="6"/>
                  </a:lnTo>
                  <a:lnTo>
                    <a:pt x="87" y="7"/>
                  </a:lnTo>
                  <a:lnTo>
                    <a:pt x="90" y="7"/>
                  </a:lnTo>
                  <a:lnTo>
                    <a:pt x="95" y="9"/>
                  </a:lnTo>
                  <a:lnTo>
                    <a:pt x="98" y="11"/>
                  </a:lnTo>
                  <a:lnTo>
                    <a:pt x="101" y="12"/>
                  </a:lnTo>
                  <a:lnTo>
                    <a:pt x="106" y="14"/>
                  </a:lnTo>
                  <a:lnTo>
                    <a:pt x="109" y="15"/>
                  </a:lnTo>
                  <a:lnTo>
                    <a:pt x="112" y="17"/>
                  </a:lnTo>
                  <a:lnTo>
                    <a:pt x="113" y="18"/>
                  </a:lnTo>
                  <a:lnTo>
                    <a:pt x="116" y="20"/>
                  </a:lnTo>
                  <a:lnTo>
                    <a:pt x="120" y="21"/>
                  </a:lnTo>
                  <a:lnTo>
                    <a:pt x="121" y="23"/>
                  </a:lnTo>
                  <a:lnTo>
                    <a:pt x="124" y="25"/>
                  </a:lnTo>
                  <a:lnTo>
                    <a:pt x="126" y="26"/>
                  </a:lnTo>
                  <a:lnTo>
                    <a:pt x="129" y="28"/>
                  </a:lnTo>
                  <a:lnTo>
                    <a:pt x="130" y="29"/>
                  </a:lnTo>
                  <a:lnTo>
                    <a:pt x="132" y="32"/>
                  </a:lnTo>
                  <a:lnTo>
                    <a:pt x="134" y="34"/>
                  </a:lnTo>
                  <a:lnTo>
                    <a:pt x="135" y="35"/>
                  </a:lnTo>
                  <a:lnTo>
                    <a:pt x="135" y="37"/>
                  </a:lnTo>
                  <a:lnTo>
                    <a:pt x="137" y="40"/>
                  </a:lnTo>
                  <a:lnTo>
                    <a:pt x="138" y="42"/>
                  </a:lnTo>
                  <a:lnTo>
                    <a:pt x="138" y="45"/>
                  </a:lnTo>
                  <a:lnTo>
                    <a:pt x="140" y="46"/>
                  </a:lnTo>
                  <a:lnTo>
                    <a:pt x="140" y="49"/>
                  </a:lnTo>
                  <a:lnTo>
                    <a:pt x="140" y="51"/>
                  </a:lnTo>
                  <a:lnTo>
                    <a:pt x="140" y="54"/>
                  </a:lnTo>
                  <a:lnTo>
                    <a:pt x="135" y="57"/>
                  </a:lnTo>
                  <a:lnTo>
                    <a:pt x="127" y="59"/>
                  </a:lnTo>
                  <a:lnTo>
                    <a:pt x="115" y="59"/>
                  </a:lnTo>
                  <a:lnTo>
                    <a:pt x="112" y="59"/>
                  </a:lnTo>
                  <a:lnTo>
                    <a:pt x="112" y="62"/>
                  </a:lnTo>
                  <a:lnTo>
                    <a:pt x="110" y="71"/>
                  </a:lnTo>
                  <a:lnTo>
                    <a:pt x="109" y="74"/>
                  </a:lnTo>
                  <a:lnTo>
                    <a:pt x="107" y="77"/>
                  </a:lnTo>
                  <a:lnTo>
                    <a:pt x="104" y="79"/>
                  </a:lnTo>
                  <a:lnTo>
                    <a:pt x="99" y="80"/>
                  </a:lnTo>
                  <a:lnTo>
                    <a:pt x="93" y="80"/>
                  </a:lnTo>
                  <a:lnTo>
                    <a:pt x="87" y="80"/>
                  </a:lnTo>
                  <a:lnTo>
                    <a:pt x="85" y="79"/>
                  </a:lnTo>
                  <a:lnTo>
                    <a:pt x="85" y="82"/>
                  </a:lnTo>
                  <a:lnTo>
                    <a:pt x="84" y="90"/>
                  </a:lnTo>
                  <a:lnTo>
                    <a:pt x="81" y="93"/>
                  </a:lnTo>
                  <a:lnTo>
                    <a:pt x="79" y="94"/>
                  </a:lnTo>
                  <a:lnTo>
                    <a:pt x="71" y="96"/>
                  </a:lnTo>
                  <a:lnTo>
                    <a:pt x="62" y="96"/>
                  </a:lnTo>
                  <a:lnTo>
                    <a:pt x="60" y="96"/>
                  </a:lnTo>
                  <a:lnTo>
                    <a:pt x="60" y="98"/>
                  </a:lnTo>
                  <a:lnTo>
                    <a:pt x="57" y="104"/>
                  </a:lnTo>
                  <a:lnTo>
                    <a:pt x="53" y="110"/>
                  </a:lnTo>
                  <a:lnTo>
                    <a:pt x="48" y="112"/>
                  </a:lnTo>
                  <a:lnTo>
                    <a:pt x="39" y="110"/>
                  </a:lnTo>
                  <a:lnTo>
                    <a:pt x="37" y="110"/>
                  </a:lnTo>
                  <a:lnTo>
                    <a:pt x="37" y="112"/>
                  </a:lnTo>
                  <a:lnTo>
                    <a:pt x="25" y="108"/>
                  </a:lnTo>
                  <a:lnTo>
                    <a:pt x="12" y="101"/>
                  </a:lnTo>
                  <a:lnTo>
                    <a:pt x="0" y="96"/>
                  </a:lnTo>
                  <a:lnTo>
                    <a:pt x="1" y="94"/>
                  </a:lnTo>
                  <a:close/>
                  <a:moveTo>
                    <a:pt x="112" y="349"/>
                  </a:moveTo>
                  <a:lnTo>
                    <a:pt x="112" y="349"/>
                  </a:lnTo>
                  <a:lnTo>
                    <a:pt x="121" y="366"/>
                  </a:lnTo>
                  <a:lnTo>
                    <a:pt x="120" y="366"/>
                  </a:lnTo>
                  <a:lnTo>
                    <a:pt x="118" y="366"/>
                  </a:lnTo>
                  <a:lnTo>
                    <a:pt x="116" y="365"/>
                  </a:lnTo>
                  <a:lnTo>
                    <a:pt x="115" y="365"/>
                  </a:lnTo>
                  <a:lnTo>
                    <a:pt x="113" y="365"/>
                  </a:lnTo>
                  <a:lnTo>
                    <a:pt x="113" y="363"/>
                  </a:lnTo>
                  <a:lnTo>
                    <a:pt x="112" y="363"/>
                  </a:lnTo>
                  <a:lnTo>
                    <a:pt x="110" y="362"/>
                  </a:lnTo>
                  <a:lnTo>
                    <a:pt x="109" y="362"/>
                  </a:lnTo>
                  <a:lnTo>
                    <a:pt x="109" y="360"/>
                  </a:lnTo>
                  <a:lnTo>
                    <a:pt x="112" y="349"/>
                  </a:lnTo>
                  <a:close/>
                  <a:moveTo>
                    <a:pt x="116" y="327"/>
                  </a:moveTo>
                  <a:lnTo>
                    <a:pt x="134" y="366"/>
                  </a:lnTo>
                  <a:lnTo>
                    <a:pt x="118" y="326"/>
                  </a:lnTo>
                  <a:lnTo>
                    <a:pt x="120" y="312"/>
                  </a:lnTo>
                  <a:lnTo>
                    <a:pt x="138" y="354"/>
                  </a:lnTo>
                  <a:lnTo>
                    <a:pt x="157" y="393"/>
                  </a:lnTo>
                  <a:lnTo>
                    <a:pt x="179" y="430"/>
                  </a:lnTo>
                  <a:lnTo>
                    <a:pt x="177" y="428"/>
                  </a:lnTo>
                  <a:lnTo>
                    <a:pt x="176" y="428"/>
                  </a:lnTo>
                  <a:lnTo>
                    <a:pt x="174" y="427"/>
                  </a:lnTo>
                  <a:lnTo>
                    <a:pt x="172" y="425"/>
                  </a:lnTo>
                  <a:lnTo>
                    <a:pt x="171" y="425"/>
                  </a:lnTo>
                  <a:lnTo>
                    <a:pt x="168" y="424"/>
                  </a:lnTo>
                  <a:lnTo>
                    <a:pt x="166" y="422"/>
                  </a:lnTo>
                  <a:lnTo>
                    <a:pt x="165" y="421"/>
                  </a:lnTo>
                  <a:lnTo>
                    <a:pt x="163" y="419"/>
                  </a:lnTo>
                  <a:lnTo>
                    <a:pt x="162" y="418"/>
                  </a:lnTo>
                  <a:lnTo>
                    <a:pt x="160" y="416"/>
                  </a:lnTo>
                  <a:lnTo>
                    <a:pt x="158" y="415"/>
                  </a:lnTo>
                  <a:lnTo>
                    <a:pt x="157" y="413"/>
                  </a:lnTo>
                  <a:lnTo>
                    <a:pt x="155" y="410"/>
                  </a:lnTo>
                  <a:lnTo>
                    <a:pt x="152" y="408"/>
                  </a:lnTo>
                  <a:lnTo>
                    <a:pt x="151" y="407"/>
                  </a:lnTo>
                  <a:lnTo>
                    <a:pt x="149" y="404"/>
                  </a:lnTo>
                  <a:lnTo>
                    <a:pt x="148" y="402"/>
                  </a:lnTo>
                  <a:lnTo>
                    <a:pt x="148" y="401"/>
                  </a:lnTo>
                  <a:lnTo>
                    <a:pt x="130" y="374"/>
                  </a:lnTo>
                  <a:lnTo>
                    <a:pt x="113" y="345"/>
                  </a:lnTo>
                  <a:lnTo>
                    <a:pt x="115" y="340"/>
                  </a:lnTo>
                  <a:lnTo>
                    <a:pt x="116" y="327"/>
                  </a:lnTo>
                  <a:close/>
                  <a:moveTo>
                    <a:pt x="121" y="287"/>
                  </a:moveTo>
                  <a:lnTo>
                    <a:pt x="121" y="287"/>
                  </a:lnTo>
                  <a:lnTo>
                    <a:pt x="138" y="326"/>
                  </a:lnTo>
                  <a:lnTo>
                    <a:pt x="160" y="369"/>
                  </a:lnTo>
                  <a:lnTo>
                    <a:pt x="180" y="407"/>
                  </a:lnTo>
                  <a:lnTo>
                    <a:pt x="190" y="419"/>
                  </a:lnTo>
                  <a:lnTo>
                    <a:pt x="196" y="428"/>
                  </a:lnTo>
                  <a:lnTo>
                    <a:pt x="174" y="388"/>
                  </a:lnTo>
                  <a:lnTo>
                    <a:pt x="152" y="346"/>
                  </a:lnTo>
                  <a:lnTo>
                    <a:pt x="137" y="312"/>
                  </a:lnTo>
                  <a:lnTo>
                    <a:pt x="121" y="278"/>
                  </a:lnTo>
                  <a:lnTo>
                    <a:pt x="120" y="262"/>
                  </a:lnTo>
                  <a:lnTo>
                    <a:pt x="126" y="268"/>
                  </a:lnTo>
                  <a:lnTo>
                    <a:pt x="162" y="349"/>
                  </a:lnTo>
                  <a:lnTo>
                    <a:pt x="180" y="385"/>
                  </a:lnTo>
                  <a:lnTo>
                    <a:pt x="197" y="419"/>
                  </a:lnTo>
                  <a:lnTo>
                    <a:pt x="218" y="456"/>
                  </a:lnTo>
                  <a:lnTo>
                    <a:pt x="238" y="488"/>
                  </a:lnTo>
                  <a:lnTo>
                    <a:pt x="236" y="488"/>
                  </a:lnTo>
                  <a:lnTo>
                    <a:pt x="235" y="489"/>
                  </a:lnTo>
                  <a:lnTo>
                    <a:pt x="233" y="489"/>
                  </a:lnTo>
                  <a:lnTo>
                    <a:pt x="232" y="489"/>
                  </a:lnTo>
                  <a:lnTo>
                    <a:pt x="230" y="489"/>
                  </a:lnTo>
                  <a:lnTo>
                    <a:pt x="230" y="488"/>
                  </a:lnTo>
                  <a:lnTo>
                    <a:pt x="228" y="488"/>
                  </a:lnTo>
                  <a:lnTo>
                    <a:pt x="227" y="488"/>
                  </a:lnTo>
                  <a:lnTo>
                    <a:pt x="225" y="486"/>
                  </a:lnTo>
                  <a:lnTo>
                    <a:pt x="224" y="486"/>
                  </a:lnTo>
                  <a:lnTo>
                    <a:pt x="222" y="484"/>
                  </a:lnTo>
                  <a:lnTo>
                    <a:pt x="221" y="483"/>
                  </a:lnTo>
                  <a:lnTo>
                    <a:pt x="205" y="463"/>
                  </a:lnTo>
                  <a:lnTo>
                    <a:pt x="190" y="439"/>
                  </a:lnTo>
                  <a:lnTo>
                    <a:pt x="176" y="416"/>
                  </a:lnTo>
                  <a:lnTo>
                    <a:pt x="160" y="390"/>
                  </a:lnTo>
                  <a:lnTo>
                    <a:pt x="140" y="349"/>
                  </a:lnTo>
                  <a:lnTo>
                    <a:pt x="120" y="304"/>
                  </a:lnTo>
                  <a:lnTo>
                    <a:pt x="121" y="287"/>
                  </a:lnTo>
                  <a:close/>
                  <a:moveTo>
                    <a:pt x="134" y="276"/>
                  </a:moveTo>
                  <a:lnTo>
                    <a:pt x="134" y="276"/>
                  </a:lnTo>
                  <a:lnTo>
                    <a:pt x="138" y="279"/>
                  </a:lnTo>
                  <a:lnTo>
                    <a:pt x="143" y="281"/>
                  </a:lnTo>
                  <a:lnTo>
                    <a:pt x="160" y="318"/>
                  </a:lnTo>
                  <a:lnTo>
                    <a:pt x="180" y="362"/>
                  </a:lnTo>
                  <a:lnTo>
                    <a:pt x="191" y="383"/>
                  </a:lnTo>
                  <a:lnTo>
                    <a:pt x="202" y="405"/>
                  </a:lnTo>
                  <a:lnTo>
                    <a:pt x="216" y="427"/>
                  </a:lnTo>
                  <a:lnTo>
                    <a:pt x="228" y="446"/>
                  </a:lnTo>
                  <a:lnTo>
                    <a:pt x="207" y="407"/>
                  </a:lnTo>
                  <a:lnTo>
                    <a:pt x="185" y="365"/>
                  </a:lnTo>
                  <a:lnTo>
                    <a:pt x="166" y="324"/>
                  </a:lnTo>
                  <a:lnTo>
                    <a:pt x="148" y="282"/>
                  </a:lnTo>
                  <a:lnTo>
                    <a:pt x="157" y="281"/>
                  </a:lnTo>
                  <a:lnTo>
                    <a:pt x="176" y="324"/>
                  </a:lnTo>
                  <a:lnTo>
                    <a:pt x="194" y="365"/>
                  </a:lnTo>
                  <a:lnTo>
                    <a:pt x="213" y="402"/>
                  </a:lnTo>
                  <a:lnTo>
                    <a:pt x="232" y="435"/>
                  </a:lnTo>
                  <a:lnTo>
                    <a:pt x="246" y="456"/>
                  </a:lnTo>
                  <a:lnTo>
                    <a:pt x="258" y="477"/>
                  </a:lnTo>
                  <a:lnTo>
                    <a:pt x="272" y="494"/>
                  </a:lnTo>
                  <a:lnTo>
                    <a:pt x="286" y="511"/>
                  </a:lnTo>
                  <a:lnTo>
                    <a:pt x="284" y="512"/>
                  </a:lnTo>
                  <a:lnTo>
                    <a:pt x="283" y="514"/>
                  </a:lnTo>
                  <a:lnTo>
                    <a:pt x="281" y="514"/>
                  </a:lnTo>
                  <a:lnTo>
                    <a:pt x="281" y="515"/>
                  </a:lnTo>
                  <a:lnTo>
                    <a:pt x="280" y="515"/>
                  </a:lnTo>
                  <a:lnTo>
                    <a:pt x="278" y="515"/>
                  </a:lnTo>
                  <a:lnTo>
                    <a:pt x="277" y="517"/>
                  </a:lnTo>
                  <a:lnTo>
                    <a:pt x="275" y="517"/>
                  </a:lnTo>
                  <a:lnTo>
                    <a:pt x="274" y="515"/>
                  </a:lnTo>
                  <a:lnTo>
                    <a:pt x="272" y="515"/>
                  </a:lnTo>
                  <a:lnTo>
                    <a:pt x="270" y="515"/>
                  </a:lnTo>
                  <a:lnTo>
                    <a:pt x="269" y="515"/>
                  </a:lnTo>
                  <a:lnTo>
                    <a:pt x="267" y="514"/>
                  </a:lnTo>
                  <a:lnTo>
                    <a:pt x="266" y="514"/>
                  </a:lnTo>
                  <a:lnTo>
                    <a:pt x="264" y="512"/>
                  </a:lnTo>
                  <a:lnTo>
                    <a:pt x="263" y="511"/>
                  </a:lnTo>
                  <a:lnTo>
                    <a:pt x="261" y="511"/>
                  </a:lnTo>
                  <a:lnTo>
                    <a:pt x="260" y="509"/>
                  </a:lnTo>
                  <a:lnTo>
                    <a:pt x="258" y="508"/>
                  </a:lnTo>
                  <a:lnTo>
                    <a:pt x="258" y="506"/>
                  </a:lnTo>
                  <a:lnTo>
                    <a:pt x="244" y="488"/>
                  </a:lnTo>
                  <a:lnTo>
                    <a:pt x="230" y="467"/>
                  </a:lnTo>
                  <a:lnTo>
                    <a:pt x="216" y="444"/>
                  </a:lnTo>
                  <a:lnTo>
                    <a:pt x="200" y="418"/>
                  </a:lnTo>
                  <a:lnTo>
                    <a:pt x="185" y="385"/>
                  </a:lnTo>
                  <a:lnTo>
                    <a:pt x="168" y="351"/>
                  </a:lnTo>
                  <a:lnTo>
                    <a:pt x="134" y="276"/>
                  </a:lnTo>
                  <a:close/>
                  <a:moveTo>
                    <a:pt x="160" y="278"/>
                  </a:moveTo>
                  <a:lnTo>
                    <a:pt x="160" y="278"/>
                  </a:lnTo>
                  <a:lnTo>
                    <a:pt x="169" y="289"/>
                  </a:lnTo>
                  <a:lnTo>
                    <a:pt x="179" y="293"/>
                  </a:lnTo>
                  <a:lnTo>
                    <a:pt x="196" y="334"/>
                  </a:lnTo>
                  <a:lnTo>
                    <a:pt x="218" y="379"/>
                  </a:lnTo>
                  <a:lnTo>
                    <a:pt x="230" y="404"/>
                  </a:lnTo>
                  <a:lnTo>
                    <a:pt x="242" y="427"/>
                  </a:lnTo>
                  <a:lnTo>
                    <a:pt x="256" y="450"/>
                  </a:lnTo>
                  <a:lnTo>
                    <a:pt x="272" y="472"/>
                  </a:lnTo>
                  <a:lnTo>
                    <a:pt x="247" y="428"/>
                  </a:lnTo>
                  <a:lnTo>
                    <a:pt x="225" y="385"/>
                  </a:lnTo>
                  <a:lnTo>
                    <a:pt x="204" y="340"/>
                  </a:lnTo>
                  <a:lnTo>
                    <a:pt x="183" y="295"/>
                  </a:lnTo>
                  <a:lnTo>
                    <a:pt x="188" y="295"/>
                  </a:lnTo>
                  <a:lnTo>
                    <a:pt x="194" y="293"/>
                  </a:lnTo>
                  <a:lnTo>
                    <a:pt x="213" y="335"/>
                  </a:lnTo>
                  <a:lnTo>
                    <a:pt x="230" y="376"/>
                  </a:lnTo>
                  <a:lnTo>
                    <a:pt x="249" y="411"/>
                  </a:lnTo>
                  <a:lnTo>
                    <a:pt x="266" y="444"/>
                  </a:lnTo>
                  <a:lnTo>
                    <a:pt x="281" y="469"/>
                  </a:lnTo>
                  <a:lnTo>
                    <a:pt x="295" y="491"/>
                  </a:lnTo>
                  <a:lnTo>
                    <a:pt x="309" y="509"/>
                  </a:lnTo>
                  <a:lnTo>
                    <a:pt x="323" y="525"/>
                  </a:lnTo>
                  <a:lnTo>
                    <a:pt x="322" y="529"/>
                  </a:lnTo>
                  <a:lnTo>
                    <a:pt x="322" y="531"/>
                  </a:lnTo>
                  <a:lnTo>
                    <a:pt x="320" y="531"/>
                  </a:lnTo>
                  <a:lnTo>
                    <a:pt x="320" y="533"/>
                  </a:lnTo>
                  <a:lnTo>
                    <a:pt x="319" y="533"/>
                  </a:lnTo>
                  <a:lnTo>
                    <a:pt x="317" y="533"/>
                  </a:lnTo>
                  <a:lnTo>
                    <a:pt x="316" y="531"/>
                  </a:lnTo>
                  <a:lnTo>
                    <a:pt x="314" y="531"/>
                  </a:lnTo>
                  <a:lnTo>
                    <a:pt x="312" y="531"/>
                  </a:lnTo>
                  <a:lnTo>
                    <a:pt x="312" y="529"/>
                  </a:lnTo>
                  <a:lnTo>
                    <a:pt x="311" y="529"/>
                  </a:lnTo>
                  <a:lnTo>
                    <a:pt x="309" y="528"/>
                  </a:lnTo>
                  <a:lnTo>
                    <a:pt x="308" y="526"/>
                  </a:lnTo>
                  <a:lnTo>
                    <a:pt x="306" y="526"/>
                  </a:lnTo>
                  <a:lnTo>
                    <a:pt x="305" y="525"/>
                  </a:lnTo>
                  <a:lnTo>
                    <a:pt x="303" y="523"/>
                  </a:lnTo>
                  <a:lnTo>
                    <a:pt x="302" y="522"/>
                  </a:lnTo>
                  <a:lnTo>
                    <a:pt x="300" y="520"/>
                  </a:lnTo>
                  <a:lnTo>
                    <a:pt x="298" y="519"/>
                  </a:lnTo>
                  <a:lnTo>
                    <a:pt x="283" y="502"/>
                  </a:lnTo>
                  <a:lnTo>
                    <a:pt x="267" y="481"/>
                  </a:lnTo>
                  <a:lnTo>
                    <a:pt x="250" y="458"/>
                  </a:lnTo>
                  <a:lnTo>
                    <a:pt x="235" y="433"/>
                  </a:lnTo>
                  <a:lnTo>
                    <a:pt x="216" y="399"/>
                  </a:lnTo>
                  <a:lnTo>
                    <a:pt x="197" y="363"/>
                  </a:lnTo>
                  <a:lnTo>
                    <a:pt x="179" y="323"/>
                  </a:lnTo>
                  <a:lnTo>
                    <a:pt x="160" y="278"/>
                  </a:lnTo>
                  <a:close/>
                  <a:moveTo>
                    <a:pt x="197" y="290"/>
                  </a:moveTo>
                  <a:lnTo>
                    <a:pt x="197" y="290"/>
                  </a:lnTo>
                  <a:lnTo>
                    <a:pt x="200" y="289"/>
                  </a:lnTo>
                  <a:lnTo>
                    <a:pt x="207" y="295"/>
                  </a:lnTo>
                  <a:lnTo>
                    <a:pt x="214" y="300"/>
                  </a:lnTo>
                  <a:lnTo>
                    <a:pt x="249" y="376"/>
                  </a:lnTo>
                  <a:lnTo>
                    <a:pt x="270" y="416"/>
                  </a:lnTo>
                  <a:lnTo>
                    <a:pt x="281" y="436"/>
                  </a:lnTo>
                  <a:lnTo>
                    <a:pt x="294" y="455"/>
                  </a:lnTo>
                  <a:lnTo>
                    <a:pt x="275" y="418"/>
                  </a:lnTo>
                  <a:lnTo>
                    <a:pt x="255" y="380"/>
                  </a:lnTo>
                  <a:lnTo>
                    <a:pt x="236" y="341"/>
                  </a:lnTo>
                  <a:lnTo>
                    <a:pt x="219" y="304"/>
                  </a:lnTo>
                  <a:lnTo>
                    <a:pt x="222" y="304"/>
                  </a:lnTo>
                  <a:lnTo>
                    <a:pt x="235" y="309"/>
                  </a:lnTo>
                  <a:lnTo>
                    <a:pt x="238" y="317"/>
                  </a:lnTo>
                  <a:lnTo>
                    <a:pt x="241" y="323"/>
                  </a:lnTo>
                  <a:lnTo>
                    <a:pt x="244" y="329"/>
                  </a:lnTo>
                  <a:lnTo>
                    <a:pt x="247" y="337"/>
                  </a:lnTo>
                  <a:lnTo>
                    <a:pt x="250" y="343"/>
                  </a:lnTo>
                  <a:lnTo>
                    <a:pt x="253" y="351"/>
                  </a:lnTo>
                  <a:lnTo>
                    <a:pt x="256" y="357"/>
                  </a:lnTo>
                  <a:lnTo>
                    <a:pt x="260" y="363"/>
                  </a:lnTo>
                  <a:lnTo>
                    <a:pt x="263" y="371"/>
                  </a:lnTo>
                  <a:lnTo>
                    <a:pt x="266" y="377"/>
                  </a:lnTo>
                  <a:lnTo>
                    <a:pt x="269" y="383"/>
                  </a:lnTo>
                  <a:lnTo>
                    <a:pt x="274" y="391"/>
                  </a:lnTo>
                  <a:lnTo>
                    <a:pt x="277" y="397"/>
                  </a:lnTo>
                  <a:lnTo>
                    <a:pt x="280" y="404"/>
                  </a:lnTo>
                  <a:lnTo>
                    <a:pt x="283" y="411"/>
                  </a:lnTo>
                  <a:lnTo>
                    <a:pt x="286" y="418"/>
                  </a:lnTo>
                  <a:lnTo>
                    <a:pt x="291" y="424"/>
                  </a:lnTo>
                  <a:lnTo>
                    <a:pt x="294" y="430"/>
                  </a:lnTo>
                  <a:lnTo>
                    <a:pt x="297" y="438"/>
                  </a:lnTo>
                  <a:lnTo>
                    <a:pt x="302" y="444"/>
                  </a:lnTo>
                  <a:lnTo>
                    <a:pt x="305" y="450"/>
                  </a:lnTo>
                  <a:lnTo>
                    <a:pt x="309" y="456"/>
                  </a:lnTo>
                  <a:lnTo>
                    <a:pt x="312" y="464"/>
                  </a:lnTo>
                  <a:lnTo>
                    <a:pt x="317" y="470"/>
                  </a:lnTo>
                  <a:lnTo>
                    <a:pt x="320" y="477"/>
                  </a:lnTo>
                  <a:lnTo>
                    <a:pt x="325" y="483"/>
                  </a:lnTo>
                  <a:lnTo>
                    <a:pt x="328" y="491"/>
                  </a:lnTo>
                  <a:lnTo>
                    <a:pt x="333" y="497"/>
                  </a:lnTo>
                  <a:lnTo>
                    <a:pt x="336" y="503"/>
                  </a:lnTo>
                  <a:lnTo>
                    <a:pt x="340" y="509"/>
                  </a:lnTo>
                  <a:lnTo>
                    <a:pt x="345" y="515"/>
                  </a:lnTo>
                  <a:lnTo>
                    <a:pt x="350" y="523"/>
                  </a:lnTo>
                  <a:lnTo>
                    <a:pt x="350" y="525"/>
                  </a:lnTo>
                  <a:lnTo>
                    <a:pt x="351" y="526"/>
                  </a:lnTo>
                  <a:lnTo>
                    <a:pt x="353" y="528"/>
                  </a:lnTo>
                  <a:lnTo>
                    <a:pt x="354" y="529"/>
                  </a:lnTo>
                  <a:lnTo>
                    <a:pt x="354" y="531"/>
                  </a:lnTo>
                  <a:lnTo>
                    <a:pt x="354" y="533"/>
                  </a:lnTo>
                  <a:lnTo>
                    <a:pt x="356" y="534"/>
                  </a:lnTo>
                  <a:lnTo>
                    <a:pt x="354" y="534"/>
                  </a:lnTo>
                  <a:lnTo>
                    <a:pt x="353" y="534"/>
                  </a:lnTo>
                  <a:lnTo>
                    <a:pt x="351" y="534"/>
                  </a:lnTo>
                  <a:lnTo>
                    <a:pt x="350" y="534"/>
                  </a:lnTo>
                  <a:lnTo>
                    <a:pt x="348" y="534"/>
                  </a:lnTo>
                  <a:lnTo>
                    <a:pt x="347" y="533"/>
                  </a:lnTo>
                  <a:lnTo>
                    <a:pt x="344" y="533"/>
                  </a:lnTo>
                  <a:lnTo>
                    <a:pt x="342" y="533"/>
                  </a:lnTo>
                  <a:lnTo>
                    <a:pt x="339" y="531"/>
                  </a:lnTo>
                  <a:lnTo>
                    <a:pt x="337" y="529"/>
                  </a:lnTo>
                  <a:lnTo>
                    <a:pt x="334" y="529"/>
                  </a:lnTo>
                  <a:lnTo>
                    <a:pt x="319" y="514"/>
                  </a:lnTo>
                  <a:lnTo>
                    <a:pt x="303" y="494"/>
                  </a:lnTo>
                  <a:lnTo>
                    <a:pt x="286" y="470"/>
                  </a:lnTo>
                  <a:lnTo>
                    <a:pt x="269" y="442"/>
                  </a:lnTo>
                  <a:lnTo>
                    <a:pt x="252" y="410"/>
                  </a:lnTo>
                  <a:lnTo>
                    <a:pt x="233" y="373"/>
                  </a:lnTo>
                  <a:lnTo>
                    <a:pt x="216" y="334"/>
                  </a:lnTo>
                  <a:lnTo>
                    <a:pt x="197" y="290"/>
                  </a:lnTo>
                  <a:close/>
                  <a:moveTo>
                    <a:pt x="98" y="175"/>
                  </a:moveTo>
                  <a:lnTo>
                    <a:pt x="98" y="175"/>
                  </a:lnTo>
                  <a:lnTo>
                    <a:pt x="101" y="177"/>
                  </a:lnTo>
                  <a:lnTo>
                    <a:pt x="106" y="175"/>
                  </a:lnTo>
                  <a:lnTo>
                    <a:pt x="137" y="251"/>
                  </a:lnTo>
                  <a:lnTo>
                    <a:pt x="109" y="174"/>
                  </a:lnTo>
                  <a:lnTo>
                    <a:pt x="112" y="171"/>
                  </a:lnTo>
                  <a:lnTo>
                    <a:pt x="120" y="178"/>
                  </a:lnTo>
                  <a:lnTo>
                    <a:pt x="127" y="203"/>
                  </a:lnTo>
                  <a:lnTo>
                    <a:pt x="137" y="228"/>
                  </a:lnTo>
                  <a:lnTo>
                    <a:pt x="148" y="251"/>
                  </a:lnTo>
                  <a:lnTo>
                    <a:pt x="158" y="275"/>
                  </a:lnTo>
                  <a:lnTo>
                    <a:pt x="152" y="278"/>
                  </a:lnTo>
                  <a:lnTo>
                    <a:pt x="144" y="276"/>
                  </a:lnTo>
                  <a:lnTo>
                    <a:pt x="137" y="273"/>
                  </a:lnTo>
                  <a:lnTo>
                    <a:pt x="129" y="265"/>
                  </a:lnTo>
                  <a:lnTo>
                    <a:pt x="121" y="256"/>
                  </a:lnTo>
                  <a:lnTo>
                    <a:pt x="120" y="251"/>
                  </a:lnTo>
                  <a:lnTo>
                    <a:pt x="116" y="231"/>
                  </a:lnTo>
                  <a:lnTo>
                    <a:pt x="112" y="213"/>
                  </a:lnTo>
                  <a:lnTo>
                    <a:pt x="106" y="194"/>
                  </a:lnTo>
                  <a:lnTo>
                    <a:pt x="98" y="175"/>
                  </a:lnTo>
                  <a:close/>
                  <a:moveTo>
                    <a:pt x="124" y="180"/>
                  </a:moveTo>
                  <a:lnTo>
                    <a:pt x="124" y="180"/>
                  </a:lnTo>
                  <a:lnTo>
                    <a:pt x="127" y="180"/>
                  </a:lnTo>
                  <a:lnTo>
                    <a:pt x="132" y="178"/>
                  </a:lnTo>
                  <a:lnTo>
                    <a:pt x="137" y="175"/>
                  </a:lnTo>
                  <a:lnTo>
                    <a:pt x="171" y="264"/>
                  </a:lnTo>
                  <a:lnTo>
                    <a:pt x="141" y="175"/>
                  </a:lnTo>
                  <a:lnTo>
                    <a:pt x="149" y="181"/>
                  </a:lnTo>
                  <a:lnTo>
                    <a:pt x="155" y="185"/>
                  </a:lnTo>
                  <a:lnTo>
                    <a:pt x="163" y="209"/>
                  </a:lnTo>
                  <a:lnTo>
                    <a:pt x="172" y="236"/>
                  </a:lnTo>
                  <a:lnTo>
                    <a:pt x="185" y="261"/>
                  </a:lnTo>
                  <a:lnTo>
                    <a:pt x="197" y="286"/>
                  </a:lnTo>
                  <a:lnTo>
                    <a:pt x="193" y="289"/>
                  </a:lnTo>
                  <a:lnTo>
                    <a:pt x="190" y="290"/>
                  </a:lnTo>
                  <a:lnTo>
                    <a:pt x="185" y="292"/>
                  </a:lnTo>
                  <a:lnTo>
                    <a:pt x="180" y="290"/>
                  </a:lnTo>
                  <a:lnTo>
                    <a:pt x="177" y="289"/>
                  </a:lnTo>
                  <a:lnTo>
                    <a:pt x="172" y="286"/>
                  </a:lnTo>
                  <a:lnTo>
                    <a:pt x="163" y="273"/>
                  </a:lnTo>
                  <a:lnTo>
                    <a:pt x="151" y="250"/>
                  </a:lnTo>
                  <a:lnTo>
                    <a:pt x="140" y="227"/>
                  </a:lnTo>
                  <a:lnTo>
                    <a:pt x="132" y="203"/>
                  </a:lnTo>
                  <a:lnTo>
                    <a:pt x="124" y="180"/>
                  </a:lnTo>
                  <a:close/>
                  <a:moveTo>
                    <a:pt x="160" y="185"/>
                  </a:moveTo>
                  <a:lnTo>
                    <a:pt x="160" y="185"/>
                  </a:lnTo>
                  <a:lnTo>
                    <a:pt x="165" y="181"/>
                  </a:lnTo>
                  <a:lnTo>
                    <a:pt x="168" y="175"/>
                  </a:lnTo>
                  <a:lnTo>
                    <a:pt x="169" y="175"/>
                  </a:lnTo>
                  <a:lnTo>
                    <a:pt x="210" y="270"/>
                  </a:lnTo>
                  <a:lnTo>
                    <a:pt x="174" y="178"/>
                  </a:lnTo>
                  <a:lnTo>
                    <a:pt x="183" y="181"/>
                  </a:lnTo>
                  <a:lnTo>
                    <a:pt x="193" y="181"/>
                  </a:lnTo>
                  <a:lnTo>
                    <a:pt x="193" y="186"/>
                  </a:lnTo>
                  <a:lnTo>
                    <a:pt x="194" y="189"/>
                  </a:lnTo>
                  <a:lnTo>
                    <a:pt x="196" y="194"/>
                  </a:lnTo>
                  <a:lnTo>
                    <a:pt x="196" y="197"/>
                  </a:lnTo>
                  <a:lnTo>
                    <a:pt x="197" y="200"/>
                  </a:lnTo>
                  <a:lnTo>
                    <a:pt x="199" y="205"/>
                  </a:lnTo>
                  <a:lnTo>
                    <a:pt x="199" y="208"/>
                  </a:lnTo>
                  <a:lnTo>
                    <a:pt x="200" y="211"/>
                  </a:lnTo>
                  <a:lnTo>
                    <a:pt x="202" y="214"/>
                  </a:lnTo>
                  <a:lnTo>
                    <a:pt x="204" y="219"/>
                  </a:lnTo>
                  <a:lnTo>
                    <a:pt x="204" y="222"/>
                  </a:lnTo>
                  <a:lnTo>
                    <a:pt x="205" y="225"/>
                  </a:lnTo>
                  <a:lnTo>
                    <a:pt x="207" y="228"/>
                  </a:lnTo>
                  <a:lnTo>
                    <a:pt x="208" y="233"/>
                  </a:lnTo>
                  <a:lnTo>
                    <a:pt x="210" y="236"/>
                  </a:lnTo>
                  <a:lnTo>
                    <a:pt x="211" y="239"/>
                  </a:lnTo>
                  <a:lnTo>
                    <a:pt x="213" y="242"/>
                  </a:lnTo>
                  <a:lnTo>
                    <a:pt x="214" y="245"/>
                  </a:lnTo>
                  <a:lnTo>
                    <a:pt x="216" y="248"/>
                  </a:lnTo>
                  <a:lnTo>
                    <a:pt x="218" y="251"/>
                  </a:lnTo>
                  <a:lnTo>
                    <a:pt x="219" y="256"/>
                  </a:lnTo>
                  <a:lnTo>
                    <a:pt x="219" y="259"/>
                  </a:lnTo>
                  <a:lnTo>
                    <a:pt x="222" y="262"/>
                  </a:lnTo>
                  <a:lnTo>
                    <a:pt x="224" y="265"/>
                  </a:lnTo>
                  <a:lnTo>
                    <a:pt x="225" y="268"/>
                  </a:lnTo>
                  <a:lnTo>
                    <a:pt x="227" y="272"/>
                  </a:lnTo>
                  <a:lnTo>
                    <a:pt x="228" y="275"/>
                  </a:lnTo>
                  <a:lnTo>
                    <a:pt x="230" y="278"/>
                  </a:lnTo>
                  <a:lnTo>
                    <a:pt x="232" y="281"/>
                  </a:lnTo>
                  <a:lnTo>
                    <a:pt x="233" y="284"/>
                  </a:lnTo>
                  <a:lnTo>
                    <a:pt x="235" y="287"/>
                  </a:lnTo>
                  <a:lnTo>
                    <a:pt x="236" y="290"/>
                  </a:lnTo>
                  <a:lnTo>
                    <a:pt x="238" y="292"/>
                  </a:lnTo>
                  <a:lnTo>
                    <a:pt x="238" y="293"/>
                  </a:lnTo>
                  <a:lnTo>
                    <a:pt x="239" y="295"/>
                  </a:lnTo>
                  <a:lnTo>
                    <a:pt x="239" y="296"/>
                  </a:lnTo>
                  <a:lnTo>
                    <a:pt x="239" y="298"/>
                  </a:lnTo>
                  <a:lnTo>
                    <a:pt x="239" y="300"/>
                  </a:lnTo>
                  <a:lnTo>
                    <a:pt x="239" y="301"/>
                  </a:lnTo>
                  <a:lnTo>
                    <a:pt x="239" y="303"/>
                  </a:lnTo>
                  <a:lnTo>
                    <a:pt x="238" y="303"/>
                  </a:lnTo>
                  <a:lnTo>
                    <a:pt x="238" y="304"/>
                  </a:lnTo>
                  <a:lnTo>
                    <a:pt x="236" y="304"/>
                  </a:lnTo>
                  <a:lnTo>
                    <a:pt x="224" y="301"/>
                  </a:lnTo>
                  <a:lnTo>
                    <a:pt x="213" y="295"/>
                  </a:lnTo>
                  <a:lnTo>
                    <a:pt x="200" y="284"/>
                  </a:lnTo>
                  <a:lnTo>
                    <a:pt x="188" y="259"/>
                  </a:lnTo>
                  <a:lnTo>
                    <a:pt x="177" y="234"/>
                  </a:lnTo>
                  <a:lnTo>
                    <a:pt x="168" y="209"/>
                  </a:lnTo>
                  <a:lnTo>
                    <a:pt x="160" y="185"/>
                  </a:lnTo>
                  <a:close/>
                  <a:moveTo>
                    <a:pt x="46" y="115"/>
                  </a:moveTo>
                  <a:lnTo>
                    <a:pt x="46" y="115"/>
                  </a:lnTo>
                  <a:lnTo>
                    <a:pt x="51" y="115"/>
                  </a:lnTo>
                  <a:lnTo>
                    <a:pt x="56" y="121"/>
                  </a:lnTo>
                  <a:lnTo>
                    <a:pt x="46" y="115"/>
                  </a:lnTo>
                  <a:close/>
                  <a:moveTo>
                    <a:pt x="56" y="113"/>
                  </a:moveTo>
                  <a:lnTo>
                    <a:pt x="56" y="113"/>
                  </a:lnTo>
                  <a:lnTo>
                    <a:pt x="59" y="110"/>
                  </a:lnTo>
                  <a:lnTo>
                    <a:pt x="62" y="105"/>
                  </a:lnTo>
                  <a:lnTo>
                    <a:pt x="87" y="143"/>
                  </a:lnTo>
                  <a:lnTo>
                    <a:pt x="64" y="101"/>
                  </a:lnTo>
                  <a:lnTo>
                    <a:pt x="73" y="101"/>
                  </a:lnTo>
                  <a:lnTo>
                    <a:pt x="90" y="133"/>
                  </a:lnTo>
                  <a:lnTo>
                    <a:pt x="109" y="167"/>
                  </a:lnTo>
                  <a:lnTo>
                    <a:pt x="106" y="171"/>
                  </a:lnTo>
                  <a:lnTo>
                    <a:pt x="101" y="172"/>
                  </a:lnTo>
                  <a:lnTo>
                    <a:pt x="95" y="171"/>
                  </a:lnTo>
                  <a:lnTo>
                    <a:pt x="88" y="158"/>
                  </a:lnTo>
                  <a:lnTo>
                    <a:pt x="81" y="147"/>
                  </a:lnTo>
                  <a:lnTo>
                    <a:pt x="73" y="136"/>
                  </a:lnTo>
                  <a:lnTo>
                    <a:pt x="64" y="129"/>
                  </a:lnTo>
                  <a:lnTo>
                    <a:pt x="56" y="113"/>
                  </a:lnTo>
                  <a:close/>
                  <a:moveTo>
                    <a:pt x="76" y="99"/>
                  </a:moveTo>
                  <a:lnTo>
                    <a:pt x="76" y="99"/>
                  </a:lnTo>
                  <a:lnTo>
                    <a:pt x="81" y="98"/>
                  </a:lnTo>
                  <a:lnTo>
                    <a:pt x="84" y="96"/>
                  </a:lnTo>
                  <a:lnTo>
                    <a:pt x="115" y="146"/>
                  </a:lnTo>
                  <a:lnTo>
                    <a:pt x="87" y="93"/>
                  </a:lnTo>
                  <a:lnTo>
                    <a:pt x="88" y="88"/>
                  </a:lnTo>
                  <a:lnTo>
                    <a:pt x="88" y="84"/>
                  </a:lnTo>
                  <a:lnTo>
                    <a:pt x="96" y="85"/>
                  </a:lnTo>
                  <a:lnTo>
                    <a:pt x="115" y="127"/>
                  </a:lnTo>
                  <a:lnTo>
                    <a:pt x="135" y="169"/>
                  </a:lnTo>
                  <a:lnTo>
                    <a:pt x="132" y="174"/>
                  </a:lnTo>
                  <a:lnTo>
                    <a:pt x="127" y="177"/>
                  </a:lnTo>
                  <a:lnTo>
                    <a:pt x="124" y="175"/>
                  </a:lnTo>
                  <a:lnTo>
                    <a:pt x="121" y="174"/>
                  </a:lnTo>
                  <a:lnTo>
                    <a:pt x="113" y="166"/>
                  </a:lnTo>
                  <a:lnTo>
                    <a:pt x="93" y="132"/>
                  </a:lnTo>
                  <a:lnTo>
                    <a:pt x="76" y="99"/>
                  </a:lnTo>
                  <a:close/>
                  <a:moveTo>
                    <a:pt x="101" y="84"/>
                  </a:moveTo>
                  <a:lnTo>
                    <a:pt x="101" y="84"/>
                  </a:lnTo>
                  <a:lnTo>
                    <a:pt x="107" y="80"/>
                  </a:lnTo>
                  <a:lnTo>
                    <a:pt x="143" y="147"/>
                  </a:lnTo>
                  <a:lnTo>
                    <a:pt x="110" y="79"/>
                  </a:lnTo>
                  <a:lnTo>
                    <a:pt x="113" y="74"/>
                  </a:lnTo>
                  <a:lnTo>
                    <a:pt x="115" y="70"/>
                  </a:lnTo>
                  <a:lnTo>
                    <a:pt x="140" y="121"/>
                  </a:lnTo>
                  <a:lnTo>
                    <a:pt x="165" y="172"/>
                  </a:lnTo>
                  <a:lnTo>
                    <a:pt x="163" y="175"/>
                  </a:lnTo>
                  <a:lnTo>
                    <a:pt x="162" y="178"/>
                  </a:lnTo>
                  <a:lnTo>
                    <a:pt x="158" y="180"/>
                  </a:lnTo>
                  <a:lnTo>
                    <a:pt x="155" y="180"/>
                  </a:lnTo>
                  <a:lnTo>
                    <a:pt x="148" y="177"/>
                  </a:lnTo>
                  <a:lnTo>
                    <a:pt x="140" y="167"/>
                  </a:lnTo>
                  <a:lnTo>
                    <a:pt x="118" y="126"/>
                  </a:lnTo>
                  <a:lnTo>
                    <a:pt x="101" y="84"/>
                  </a:lnTo>
                  <a:close/>
                  <a:moveTo>
                    <a:pt x="116" y="63"/>
                  </a:moveTo>
                  <a:lnTo>
                    <a:pt x="116" y="63"/>
                  </a:lnTo>
                  <a:lnTo>
                    <a:pt x="130" y="63"/>
                  </a:lnTo>
                  <a:lnTo>
                    <a:pt x="172" y="144"/>
                  </a:lnTo>
                  <a:lnTo>
                    <a:pt x="134" y="62"/>
                  </a:lnTo>
                  <a:lnTo>
                    <a:pt x="137" y="62"/>
                  </a:lnTo>
                  <a:lnTo>
                    <a:pt x="143" y="59"/>
                  </a:lnTo>
                  <a:lnTo>
                    <a:pt x="144" y="62"/>
                  </a:lnTo>
                  <a:lnTo>
                    <a:pt x="146" y="65"/>
                  </a:lnTo>
                  <a:lnTo>
                    <a:pt x="148" y="68"/>
                  </a:lnTo>
                  <a:lnTo>
                    <a:pt x="149" y="71"/>
                  </a:lnTo>
                  <a:lnTo>
                    <a:pt x="151" y="74"/>
                  </a:lnTo>
                  <a:lnTo>
                    <a:pt x="152" y="77"/>
                  </a:lnTo>
                  <a:lnTo>
                    <a:pt x="154" y="80"/>
                  </a:lnTo>
                  <a:lnTo>
                    <a:pt x="155" y="85"/>
                  </a:lnTo>
                  <a:lnTo>
                    <a:pt x="157" y="88"/>
                  </a:lnTo>
                  <a:lnTo>
                    <a:pt x="158" y="91"/>
                  </a:lnTo>
                  <a:lnTo>
                    <a:pt x="160" y="94"/>
                  </a:lnTo>
                  <a:lnTo>
                    <a:pt x="162" y="98"/>
                  </a:lnTo>
                  <a:lnTo>
                    <a:pt x="163" y="101"/>
                  </a:lnTo>
                  <a:lnTo>
                    <a:pt x="165" y="104"/>
                  </a:lnTo>
                  <a:lnTo>
                    <a:pt x="166" y="107"/>
                  </a:lnTo>
                  <a:lnTo>
                    <a:pt x="168" y="110"/>
                  </a:lnTo>
                  <a:lnTo>
                    <a:pt x="169" y="113"/>
                  </a:lnTo>
                  <a:lnTo>
                    <a:pt x="171" y="116"/>
                  </a:lnTo>
                  <a:lnTo>
                    <a:pt x="172" y="121"/>
                  </a:lnTo>
                  <a:lnTo>
                    <a:pt x="174" y="124"/>
                  </a:lnTo>
                  <a:lnTo>
                    <a:pt x="176" y="127"/>
                  </a:lnTo>
                  <a:lnTo>
                    <a:pt x="177" y="130"/>
                  </a:lnTo>
                  <a:lnTo>
                    <a:pt x="179" y="133"/>
                  </a:lnTo>
                  <a:lnTo>
                    <a:pt x="180" y="136"/>
                  </a:lnTo>
                  <a:lnTo>
                    <a:pt x="182" y="140"/>
                  </a:lnTo>
                  <a:lnTo>
                    <a:pt x="183" y="143"/>
                  </a:lnTo>
                  <a:lnTo>
                    <a:pt x="185" y="146"/>
                  </a:lnTo>
                  <a:lnTo>
                    <a:pt x="188" y="149"/>
                  </a:lnTo>
                  <a:lnTo>
                    <a:pt x="190" y="152"/>
                  </a:lnTo>
                  <a:lnTo>
                    <a:pt x="191" y="155"/>
                  </a:lnTo>
                  <a:lnTo>
                    <a:pt x="193" y="158"/>
                  </a:lnTo>
                  <a:lnTo>
                    <a:pt x="193" y="160"/>
                  </a:lnTo>
                  <a:lnTo>
                    <a:pt x="194" y="160"/>
                  </a:lnTo>
                  <a:lnTo>
                    <a:pt x="194" y="161"/>
                  </a:lnTo>
                  <a:lnTo>
                    <a:pt x="194" y="163"/>
                  </a:lnTo>
                  <a:lnTo>
                    <a:pt x="196" y="164"/>
                  </a:lnTo>
                  <a:lnTo>
                    <a:pt x="196" y="166"/>
                  </a:lnTo>
                  <a:lnTo>
                    <a:pt x="196" y="167"/>
                  </a:lnTo>
                  <a:lnTo>
                    <a:pt x="196" y="169"/>
                  </a:lnTo>
                  <a:lnTo>
                    <a:pt x="197" y="169"/>
                  </a:lnTo>
                  <a:lnTo>
                    <a:pt x="197" y="171"/>
                  </a:lnTo>
                  <a:lnTo>
                    <a:pt x="197" y="172"/>
                  </a:lnTo>
                  <a:lnTo>
                    <a:pt x="197" y="174"/>
                  </a:lnTo>
                  <a:lnTo>
                    <a:pt x="197" y="175"/>
                  </a:lnTo>
                  <a:lnTo>
                    <a:pt x="196" y="175"/>
                  </a:lnTo>
                  <a:lnTo>
                    <a:pt x="196" y="177"/>
                  </a:lnTo>
                  <a:lnTo>
                    <a:pt x="190" y="178"/>
                  </a:lnTo>
                  <a:lnTo>
                    <a:pt x="183" y="177"/>
                  </a:lnTo>
                  <a:lnTo>
                    <a:pt x="176" y="175"/>
                  </a:lnTo>
                  <a:lnTo>
                    <a:pt x="169" y="171"/>
                  </a:lnTo>
                  <a:lnTo>
                    <a:pt x="141" y="116"/>
                  </a:lnTo>
                  <a:lnTo>
                    <a:pt x="116" y="63"/>
                  </a:lnTo>
                  <a:close/>
                  <a:moveTo>
                    <a:pt x="79" y="23"/>
                  </a:moveTo>
                  <a:lnTo>
                    <a:pt x="79" y="23"/>
                  </a:lnTo>
                  <a:lnTo>
                    <a:pt x="90" y="26"/>
                  </a:lnTo>
                  <a:lnTo>
                    <a:pt x="101" y="32"/>
                  </a:lnTo>
                  <a:lnTo>
                    <a:pt x="121" y="46"/>
                  </a:lnTo>
                  <a:lnTo>
                    <a:pt x="116" y="40"/>
                  </a:lnTo>
                  <a:lnTo>
                    <a:pt x="106" y="31"/>
                  </a:lnTo>
                  <a:lnTo>
                    <a:pt x="99" y="26"/>
                  </a:lnTo>
                  <a:lnTo>
                    <a:pt x="93" y="23"/>
                  </a:lnTo>
                  <a:lnTo>
                    <a:pt x="85" y="21"/>
                  </a:lnTo>
                  <a:lnTo>
                    <a:pt x="79" y="23"/>
                  </a:lnTo>
                  <a:close/>
                  <a:moveTo>
                    <a:pt x="60" y="43"/>
                  </a:moveTo>
                  <a:lnTo>
                    <a:pt x="92" y="66"/>
                  </a:lnTo>
                  <a:lnTo>
                    <a:pt x="62" y="40"/>
                  </a:lnTo>
                  <a:lnTo>
                    <a:pt x="60" y="43"/>
                  </a:lnTo>
                  <a:close/>
                  <a:moveTo>
                    <a:pt x="48" y="71"/>
                  </a:moveTo>
                  <a:lnTo>
                    <a:pt x="67" y="87"/>
                  </a:lnTo>
                  <a:lnTo>
                    <a:pt x="50" y="68"/>
                  </a:lnTo>
                  <a:lnTo>
                    <a:pt x="48" y="71"/>
                  </a:lnTo>
                  <a:close/>
                  <a:moveTo>
                    <a:pt x="28" y="90"/>
                  </a:moveTo>
                  <a:lnTo>
                    <a:pt x="40" y="99"/>
                  </a:lnTo>
                  <a:lnTo>
                    <a:pt x="31" y="87"/>
                  </a:lnTo>
                  <a:lnTo>
                    <a:pt x="28" y="9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5266910" y="123286"/>
            <a:ext cx="2519363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ru-RU" sz="1300" dirty="0">
                <a:latin typeface="Arial" pitchFamily="34" charset="0"/>
                <a:ea typeface="Tahoma" pitchFamily="34" charset="0"/>
                <a:cs typeface="Arial" pitchFamily="34" charset="0"/>
              </a:rPr>
              <a:t>Министерство экономического развития </a:t>
            </a:r>
            <a:r>
              <a:rPr lang="ru-RU" sz="13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Архангельской </a:t>
            </a:r>
            <a:r>
              <a:rPr lang="ru-RU" sz="1300" dirty="0">
                <a:latin typeface="Arial" pitchFamily="34" charset="0"/>
                <a:ea typeface="Tahoma" pitchFamily="34" charset="0"/>
                <a:cs typeface="Arial" pitchFamily="34" charset="0"/>
              </a:rPr>
              <a:t>области</a:t>
            </a:r>
          </a:p>
        </p:txBody>
      </p:sp>
      <p:grpSp>
        <p:nvGrpSpPr>
          <p:cNvPr id="32" name="Группа 31"/>
          <p:cNvGrpSpPr/>
          <p:nvPr/>
        </p:nvGrpSpPr>
        <p:grpSpPr>
          <a:xfrm>
            <a:off x="71438" y="4464562"/>
            <a:ext cx="8940800" cy="219990"/>
            <a:chOff x="101600" y="701588"/>
            <a:chExt cx="8940800" cy="219990"/>
          </a:xfrm>
        </p:grpSpPr>
        <p:sp>
          <p:nvSpPr>
            <p:cNvPr id="33" name="Прямоугольник 32"/>
            <p:cNvSpPr/>
            <p:nvPr/>
          </p:nvSpPr>
          <p:spPr>
            <a:xfrm>
              <a:off x="6948422" y="731827"/>
              <a:ext cx="2014960" cy="18975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101600" y="701588"/>
              <a:ext cx="8744664" cy="116458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297736" y="787807"/>
              <a:ext cx="8744664" cy="6474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3" name="Группа 42"/>
          <p:cNvGrpSpPr/>
          <p:nvPr/>
        </p:nvGrpSpPr>
        <p:grpSpPr>
          <a:xfrm>
            <a:off x="298221" y="2073245"/>
            <a:ext cx="8036525" cy="289467"/>
            <a:chOff x="109538" y="2388933"/>
            <a:chExt cx="8036525" cy="289467"/>
          </a:xfrm>
        </p:grpSpPr>
        <p:sp>
          <p:nvSpPr>
            <p:cNvPr id="37" name="Прямоугольник 36"/>
            <p:cNvSpPr/>
            <p:nvPr/>
          </p:nvSpPr>
          <p:spPr>
            <a:xfrm>
              <a:off x="109538" y="2388933"/>
              <a:ext cx="2014960" cy="18975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454899" y="2561942"/>
              <a:ext cx="7488000" cy="116458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262063" y="2552666"/>
              <a:ext cx="7884000" cy="6474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Прямоугольник 41"/>
            <p:cNvSpPr/>
            <p:nvPr/>
          </p:nvSpPr>
          <p:spPr>
            <a:xfrm rot="5400000">
              <a:off x="1585139" y="1282081"/>
              <a:ext cx="45719" cy="248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4" name="Прямоугольник 43"/>
          <p:cNvSpPr/>
          <p:nvPr/>
        </p:nvSpPr>
        <p:spPr>
          <a:xfrm rot="5400000">
            <a:off x="8360992" y="3612070"/>
            <a:ext cx="1324109" cy="1507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2066926" y="3265298"/>
            <a:ext cx="6837298" cy="1144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r">
              <a:lnSpc>
                <a:spcPct val="90000"/>
              </a:lnSpc>
              <a:spcAft>
                <a:spcPts val="800"/>
              </a:spcAft>
            </a:pPr>
            <a:r>
              <a:rPr lang="ru-RU" sz="1900" b="1" dirty="0" smtClean="0">
                <a:solidFill>
                  <a:srgbClr val="640000"/>
                </a:solidFill>
                <a:effectLst>
                  <a:glow rad="127000">
                    <a:schemeClr val="bg1"/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прогнозы </a:t>
            </a:r>
            <a:r>
              <a:rPr lang="ru-RU" sz="1900" b="1" dirty="0">
                <a:solidFill>
                  <a:srgbClr val="640000"/>
                </a:solidFill>
                <a:effectLst>
                  <a:glow rad="127000">
                    <a:schemeClr val="bg1"/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социально-экономического развития Архангельской </a:t>
            </a:r>
            <a:r>
              <a:rPr lang="ru-RU" sz="1900" b="1" dirty="0" smtClean="0">
                <a:solidFill>
                  <a:srgbClr val="640000"/>
                </a:solidFill>
                <a:effectLst>
                  <a:glow rad="127000">
                    <a:schemeClr val="bg1"/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области </a:t>
            </a:r>
            <a:br>
              <a:rPr lang="ru-RU" sz="1900" b="1" dirty="0" smtClean="0">
                <a:solidFill>
                  <a:srgbClr val="640000"/>
                </a:solidFill>
                <a:effectLst>
                  <a:glow rad="127000">
                    <a:schemeClr val="bg1"/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900" b="1" dirty="0" smtClean="0">
                <a:solidFill>
                  <a:srgbClr val="640000"/>
                </a:solidFill>
                <a:effectLst>
                  <a:glow rad="127000">
                    <a:schemeClr val="bg1"/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 долгосрочный и среднесрочный периоды, государственные программы и их корректировка </a:t>
            </a:r>
            <a:endParaRPr lang="ru-RU" sz="1900" b="1" dirty="0">
              <a:solidFill>
                <a:srgbClr val="640000"/>
              </a:solidFill>
              <a:effectLst>
                <a:glow rad="127000">
                  <a:schemeClr val="bg1"/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0" name="Picture 39" descr="Знак на въезде в город"/>
          <p:cNvPicPr preferRelativeResize="0"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0210" y="3243203"/>
            <a:ext cx="1921223" cy="1150885"/>
          </a:xfrm>
          <a:prstGeom prst="rect">
            <a:avLst/>
          </a:prstGeom>
          <a:noFill/>
          <a:ln w="44450">
            <a:solidFill>
              <a:schemeClr val="accent5">
                <a:lumMod val="50000"/>
              </a:schemeClr>
            </a:solidFill>
            <a:miter lim="800000"/>
            <a:headEnd/>
            <a:tailEnd/>
          </a:ln>
          <a:effectLst>
            <a:softEdge rad="3175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Прямоугольник 35"/>
          <p:cNvSpPr/>
          <p:nvPr/>
        </p:nvSpPr>
        <p:spPr>
          <a:xfrm>
            <a:off x="1197982" y="2460390"/>
            <a:ext cx="6582406" cy="633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5000"/>
              </a:lnSpc>
              <a:spcAft>
                <a:spcPts val="800"/>
              </a:spcAft>
            </a:pPr>
            <a:r>
              <a:rPr lang="ru-RU" b="1" dirty="0">
                <a:effectLst>
                  <a:glow rad="127000">
                    <a:schemeClr val="bg1"/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 разработке и </a:t>
            </a:r>
            <a:r>
              <a:rPr lang="ru-RU" sz="1900" b="1" dirty="0">
                <a:effectLst>
                  <a:glow rad="127000">
                    <a:schemeClr val="bg1"/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реализации</a:t>
            </a:r>
            <a:r>
              <a:rPr lang="ru-RU" b="1" dirty="0">
                <a:effectLst>
                  <a:glow rad="127000">
                    <a:schemeClr val="bg1"/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документов стратегического планирования регионального уровня:</a:t>
            </a:r>
          </a:p>
        </p:txBody>
      </p:sp>
    </p:spTree>
    <p:extLst>
      <p:ext uri="{BB962C8B-B14F-4D97-AF65-F5344CB8AC3E}">
        <p14:creationId xmlns:p14="http://schemas.microsoft.com/office/powerpoint/2010/main" xmlns="" val="369209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Блок-схема: процесс 86"/>
          <p:cNvSpPr/>
          <p:nvPr/>
        </p:nvSpPr>
        <p:spPr>
          <a:xfrm>
            <a:off x="72572" y="59872"/>
            <a:ext cx="9000000" cy="67680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9" name="Блок-схема: процесс 18"/>
          <p:cNvSpPr/>
          <p:nvPr/>
        </p:nvSpPr>
        <p:spPr>
          <a:xfrm>
            <a:off x="199020" y="151933"/>
            <a:ext cx="8744664" cy="730226"/>
          </a:xfrm>
          <a:prstGeom prst="flowChartProcess">
            <a:avLst/>
          </a:prstGeom>
          <a:solidFill>
            <a:schemeClr val="bg1"/>
          </a:solidFill>
          <a:ln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6897177" y="993963"/>
            <a:ext cx="1971509" cy="22774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98000" y="957666"/>
            <a:ext cx="8556093" cy="13977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0169" y="167655"/>
            <a:ext cx="8116131" cy="72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Проблемы реализации государственных программ и пути их решения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89907" y="1061149"/>
            <a:ext cx="8556093" cy="7771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72" name="Блок-схема: процесс 71"/>
          <p:cNvSpPr/>
          <p:nvPr/>
        </p:nvSpPr>
        <p:spPr>
          <a:xfrm>
            <a:off x="199020" y="1248169"/>
            <a:ext cx="8744664" cy="5399373"/>
          </a:xfrm>
          <a:prstGeom prst="flowChartProcess">
            <a:avLst/>
          </a:prstGeom>
          <a:solidFill>
            <a:schemeClr val="bg1"/>
          </a:solidFill>
          <a:ln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14232" y="6589687"/>
            <a:ext cx="59822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министерство экономического развития Архангельской области</a:t>
            </a:r>
            <a:endParaRPr lang="ru-RU" sz="14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501001" y="1486029"/>
            <a:ext cx="2353768" cy="400110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Проблемы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321300" y="1476504"/>
            <a:ext cx="2353768" cy="400110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Пути решения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93688" y="1976230"/>
            <a:ext cx="8574998" cy="4504152"/>
          </a:xfrm>
          <a:prstGeom prst="rect">
            <a:avLst/>
          </a:prstGeom>
          <a:solidFill>
            <a:schemeClr val="bg2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382588" y="2625179"/>
            <a:ext cx="3391102" cy="1477328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2400"/>
              </a:spcAft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Низкий уровень корреляции между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целевыми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показателями госпрограммы 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программными мероприятиями</a:t>
            </a:r>
          </a:p>
        </p:txBody>
      </p:sp>
      <p:sp>
        <p:nvSpPr>
          <p:cNvPr id="21" name="Стрелка вниз 20"/>
          <p:cNvSpPr/>
          <p:nvPr/>
        </p:nvSpPr>
        <p:spPr>
          <a:xfrm rot="16200000">
            <a:off x="3874848" y="2994538"/>
            <a:ext cx="802782" cy="700451"/>
          </a:xfrm>
          <a:prstGeom prst="downArrow">
            <a:avLst/>
          </a:prstGeom>
          <a:solidFill>
            <a:srgbClr val="86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382588" y="4423341"/>
            <a:ext cx="3391102" cy="1200329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2400"/>
              </a:spcAft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Низкий уровень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«обратной связи» с экспертным сообществом при реализации госпрограмм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740213" y="2768055"/>
            <a:ext cx="4064973" cy="1200329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2400"/>
              </a:spcAft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Изложение перечня мероприятий госпрограмм с указанием целевых показателей, на достижение которых они направлены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730526" y="4450649"/>
            <a:ext cx="4074660" cy="1200329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2400"/>
              </a:spcAft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Рассмотрение годовых отчетов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реализации госпрограмм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общественных советах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 коллегиях ИОГВ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АО</a:t>
            </a:r>
          </a:p>
        </p:txBody>
      </p:sp>
      <p:sp>
        <p:nvSpPr>
          <p:cNvPr id="36" name="Стрелка вниз 35"/>
          <p:cNvSpPr/>
          <p:nvPr/>
        </p:nvSpPr>
        <p:spPr>
          <a:xfrm rot="16200000">
            <a:off x="3874849" y="4607855"/>
            <a:ext cx="802782" cy="700451"/>
          </a:xfrm>
          <a:prstGeom prst="downArrow">
            <a:avLst/>
          </a:prstGeom>
          <a:solidFill>
            <a:srgbClr val="86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1414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Прямоугольник 39"/>
          <p:cNvSpPr/>
          <p:nvPr/>
        </p:nvSpPr>
        <p:spPr>
          <a:xfrm>
            <a:off x="2365286" y="2767816"/>
            <a:ext cx="6621552" cy="133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864832" y="166066"/>
            <a:ext cx="1068388" cy="1065213"/>
            <a:chOff x="1973" y="754"/>
            <a:chExt cx="1190" cy="1187"/>
          </a:xfrm>
        </p:grpSpPr>
        <p:sp>
          <p:nvSpPr>
            <p:cNvPr id="3" name="Freeform 6"/>
            <p:cNvSpPr>
              <a:spLocks/>
            </p:cNvSpPr>
            <p:nvPr/>
          </p:nvSpPr>
          <p:spPr bwMode="auto">
            <a:xfrm>
              <a:off x="2367" y="754"/>
              <a:ext cx="408" cy="327"/>
            </a:xfrm>
            <a:custGeom>
              <a:avLst/>
              <a:gdLst>
                <a:gd name="T0" fmla="*/ 1 w 815"/>
                <a:gd name="T1" fmla="*/ 1 h 654"/>
                <a:gd name="T2" fmla="*/ 1 w 815"/>
                <a:gd name="T3" fmla="*/ 1 h 654"/>
                <a:gd name="T4" fmla="*/ 1 w 815"/>
                <a:gd name="T5" fmla="*/ 1 h 654"/>
                <a:gd name="T6" fmla="*/ 1 w 815"/>
                <a:gd name="T7" fmla="*/ 1 h 654"/>
                <a:gd name="T8" fmla="*/ 1 w 815"/>
                <a:gd name="T9" fmla="*/ 1 h 654"/>
                <a:gd name="T10" fmla="*/ 1 w 815"/>
                <a:gd name="T11" fmla="*/ 1 h 654"/>
                <a:gd name="T12" fmla="*/ 1 w 815"/>
                <a:gd name="T13" fmla="*/ 1 h 654"/>
                <a:gd name="T14" fmla="*/ 1 w 815"/>
                <a:gd name="T15" fmla="*/ 1 h 654"/>
                <a:gd name="T16" fmla="*/ 1 w 815"/>
                <a:gd name="T17" fmla="*/ 1 h 654"/>
                <a:gd name="T18" fmla="*/ 1 w 815"/>
                <a:gd name="T19" fmla="*/ 1 h 654"/>
                <a:gd name="T20" fmla="*/ 1 w 815"/>
                <a:gd name="T21" fmla="*/ 1 h 654"/>
                <a:gd name="T22" fmla="*/ 1 w 815"/>
                <a:gd name="T23" fmla="*/ 1 h 654"/>
                <a:gd name="T24" fmla="*/ 1 w 815"/>
                <a:gd name="T25" fmla="*/ 1 h 654"/>
                <a:gd name="T26" fmla="*/ 1 w 815"/>
                <a:gd name="T27" fmla="*/ 1 h 654"/>
                <a:gd name="T28" fmla="*/ 1 w 815"/>
                <a:gd name="T29" fmla="*/ 1 h 654"/>
                <a:gd name="T30" fmla="*/ 1 w 815"/>
                <a:gd name="T31" fmla="*/ 1 h 654"/>
                <a:gd name="T32" fmla="*/ 1 w 815"/>
                <a:gd name="T33" fmla="*/ 1 h 654"/>
                <a:gd name="T34" fmla="*/ 1 w 815"/>
                <a:gd name="T35" fmla="*/ 1 h 654"/>
                <a:gd name="T36" fmla="*/ 1 w 815"/>
                <a:gd name="T37" fmla="*/ 1 h 654"/>
                <a:gd name="T38" fmla="*/ 1 w 815"/>
                <a:gd name="T39" fmla="*/ 1 h 654"/>
                <a:gd name="T40" fmla="*/ 1 w 815"/>
                <a:gd name="T41" fmla="*/ 1 h 654"/>
                <a:gd name="T42" fmla="*/ 1 w 815"/>
                <a:gd name="T43" fmla="*/ 1 h 654"/>
                <a:gd name="T44" fmla="*/ 1 w 815"/>
                <a:gd name="T45" fmla="*/ 1 h 654"/>
                <a:gd name="T46" fmla="*/ 1 w 815"/>
                <a:gd name="T47" fmla="*/ 1 h 654"/>
                <a:gd name="T48" fmla="*/ 1 w 815"/>
                <a:gd name="T49" fmla="*/ 1 h 654"/>
                <a:gd name="T50" fmla="*/ 1 w 815"/>
                <a:gd name="T51" fmla="*/ 1 h 654"/>
                <a:gd name="T52" fmla="*/ 1 w 815"/>
                <a:gd name="T53" fmla="*/ 1 h 654"/>
                <a:gd name="T54" fmla="*/ 1 w 815"/>
                <a:gd name="T55" fmla="*/ 1 h 654"/>
                <a:gd name="T56" fmla="*/ 1 w 815"/>
                <a:gd name="T57" fmla="*/ 1 h 654"/>
                <a:gd name="T58" fmla="*/ 1 w 815"/>
                <a:gd name="T59" fmla="*/ 1 h 654"/>
                <a:gd name="T60" fmla="*/ 1 w 815"/>
                <a:gd name="T61" fmla="*/ 1 h 654"/>
                <a:gd name="T62" fmla="*/ 1 w 815"/>
                <a:gd name="T63" fmla="*/ 1 h 654"/>
                <a:gd name="T64" fmla="*/ 1 w 815"/>
                <a:gd name="T65" fmla="*/ 1 h 654"/>
                <a:gd name="T66" fmla="*/ 1 w 815"/>
                <a:gd name="T67" fmla="*/ 1 h 654"/>
                <a:gd name="T68" fmla="*/ 1 w 815"/>
                <a:gd name="T69" fmla="*/ 1 h 654"/>
                <a:gd name="T70" fmla="*/ 1 w 815"/>
                <a:gd name="T71" fmla="*/ 1 h 654"/>
                <a:gd name="T72" fmla="*/ 1 w 815"/>
                <a:gd name="T73" fmla="*/ 1 h 654"/>
                <a:gd name="T74" fmla="*/ 1 w 815"/>
                <a:gd name="T75" fmla="*/ 1 h 654"/>
                <a:gd name="T76" fmla="*/ 1 w 815"/>
                <a:gd name="T77" fmla="*/ 1 h 654"/>
                <a:gd name="T78" fmla="*/ 1 w 815"/>
                <a:gd name="T79" fmla="*/ 1 h 654"/>
                <a:gd name="T80" fmla="*/ 1 w 815"/>
                <a:gd name="T81" fmla="*/ 1 h 654"/>
                <a:gd name="T82" fmla="*/ 1 w 815"/>
                <a:gd name="T83" fmla="*/ 1 h 654"/>
                <a:gd name="T84" fmla="*/ 1 w 815"/>
                <a:gd name="T85" fmla="*/ 1 h 654"/>
                <a:gd name="T86" fmla="*/ 1 w 815"/>
                <a:gd name="T87" fmla="*/ 1 h 654"/>
                <a:gd name="T88" fmla="*/ 1 w 815"/>
                <a:gd name="T89" fmla="*/ 1 h 654"/>
                <a:gd name="T90" fmla="*/ 1 w 815"/>
                <a:gd name="T91" fmla="*/ 1 h 654"/>
                <a:gd name="T92" fmla="*/ 1 w 815"/>
                <a:gd name="T93" fmla="*/ 1 h 654"/>
                <a:gd name="T94" fmla="*/ 1 w 815"/>
                <a:gd name="T95" fmla="*/ 1 h 654"/>
                <a:gd name="T96" fmla="*/ 1 w 815"/>
                <a:gd name="T97" fmla="*/ 1 h 654"/>
                <a:gd name="T98" fmla="*/ 1 w 815"/>
                <a:gd name="T99" fmla="*/ 1 h 654"/>
                <a:gd name="T100" fmla="*/ 1 w 815"/>
                <a:gd name="T101" fmla="*/ 1 h 654"/>
                <a:gd name="T102" fmla="*/ 1 w 815"/>
                <a:gd name="T103" fmla="*/ 1 h 654"/>
                <a:gd name="T104" fmla="*/ 1 w 815"/>
                <a:gd name="T105" fmla="*/ 1 h 654"/>
                <a:gd name="T106" fmla="*/ 1 w 815"/>
                <a:gd name="T107" fmla="*/ 1 h 654"/>
                <a:gd name="T108" fmla="*/ 1 w 815"/>
                <a:gd name="T109" fmla="*/ 1 h 654"/>
                <a:gd name="T110" fmla="*/ 1 w 815"/>
                <a:gd name="T111" fmla="*/ 1 h 654"/>
                <a:gd name="T112" fmla="*/ 1 w 815"/>
                <a:gd name="T113" fmla="*/ 1 h 654"/>
                <a:gd name="T114" fmla="*/ 1 w 815"/>
                <a:gd name="T115" fmla="*/ 1 h 654"/>
                <a:gd name="T116" fmla="*/ 1 w 815"/>
                <a:gd name="T117" fmla="*/ 1 h 65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815"/>
                <a:gd name="T178" fmla="*/ 0 h 654"/>
                <a:gd name="T179" fmla="*/ 815 w 815"/>
                <a:gd name="T180" fmla="*/ 654 h 654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815" h="654">
                  <a:moveTo>
                    <a:pt x="132" y="654"/>
                  </a:moveTo>
                  <a:lnTo>
                    <a:pt x="683" y="654"/>
                  </a:lnTo>
                  <a:lnTo>
                    <a:pt x="684" y="643"/>
                  </a:lnTo>
                  <a:lnTo>
                    <a:pt x="686" y="632"/>
                  </a:lnTo>
                  <a:lnTo>
                    <a:pt x="690" y="609"/>
                  </a:lnTo>
                  <a:lnTo>
                    <a:pt x="700" y="562"/>
                  </a:lnTo>
                  <a:lnTo>
                    <a:pt x="729" y="483"/>
                  </a:lnTo>
                  <a:lnTo>
                    <a:pt x="731" y="479"/>
                  </a:lnTo>
                  <a:lnTo>
                    <a:pt x="734" y="480"/>
                  </a:lnTo>
                  <a:lnTo>
                    <a:pt x="737" y="480"/>
                  </a:lnTo>
                  <a:lnTo>
                    <a:pt x="740" y="480"/>
                  </a:lnTo>
                  <a:lnTo>
                    <a:pt x="745" y="479"/>
                  </a:lnTo>
                  <a:lnTo>
                    <a:pt x="748" y="477"/>
                  </a:lnTo>
                  <a:lnTo>
                    <a:pt x="751" y="475"/>
                  </a:lnTo>
                  <a:lnTo>
                    <a:pt x="753" y="472"/>
                  </a:lnTo>
                  <a:lnTo>
                    <a:pt x="756" y="469"/>
                  </a:lnTo>
                  <a:lnTo>
                    <a:pt x="757" y="468"/>
                  </a:lnTo>
                  <a:lnTo>
                    <a:pt x="757" y="466"/>
                  </a:lnTo>
                  <a:lnTo>
                    <a:pt x="759" y="465"/>
                  </a:lnTo>
                  <a:lnTo>
                    <a:pt x="759" y="461"/>
                  </a:lnTo>
                  <a:lnTo>
                    <a:pt x="759" y="460"/>
                  </a:lnTo>
                  <a:lnTo>
                    <a:pt x="759" y="458"/>
                  </a:lnTo>
                  <a:lnTo>
                    <a:pt x="759" y="457"/>
                  </a:lnTo>
                  <a:lnTo>
                    <a:pt x="759" y="455"/>
                  </a:lnTo>
                  <a:lnTo>
                    <a:pt x="759" y="454"/>
                  </a:lnTo>
                  <a:lnTo>
                    <a:pt x="759" y="452"/>
                  </a:lnTo>
                  <a:lnTo>
                    <a:pt x="762" y="446"/>
                  </a:lnTo>
                  <a:lnTo>
                    <a:pt x="763" y="444"/>
                  </a:lnTo>
                  <a:lnTo>
                    <a:pt x="767" y="441"/>
                  </a:lnTo>
                  <a:lnTo>
                    <a:pt x="768" y="440"/>
                  </a:lnTo>
                  <a:lnTo>
                    <a:pt x="770" y="438"/>
                  </a:lnTo>
                  <a:lnTo>
                    <a:pt x="771" y="435"/>
                  </a:lnTo>
                  <a:lnTo>
                    <a:pt x="774" y="433"/>
                  </a:lnTo>
                  <a:lnTo>
                    <a:pt x="776" y="432"/>
                  </a:lnTo>
                  <a:lnTo>
                    <a:pt x="779" y="430"/>
                  </a:lnTo>
                  <a:lnTo>
                    <a:pt x="782" y="430"/>
                  </a:lnTo>
                  <a:lnTo>
                    <a:pt x="784" y="429"/>
                  </a:lnTo>
                  <a:lnTo>
                    <a:pt x="787" y="427"/>
                  </a:lnTo>
                  <a:lnTo>
                    <a:pt x="790" y="427"/>
                  </a:lnTo>
                  <a:lnTo>
                    <a:pt x="793" y="426"/>
                  </a:lnTo>
                  <a:lnTo>
                    <a:pt x="796" y="426"/>
                  </a:lnTo>
                  <a:lnTo>
                    <a:pt x="815" y="423"/>
                  </a:lnTo>
                  <a:lnTo>
                    <a:pt x="801" y="413"/>
                  </a:lnTo>
                  <a:lnTo>
                    <a:pt x="798" y="413"/>
                  </a:lnTo>
                  <a:lnTo>
                    <a:pt x="796" y="412"/>
                  </a:lnTo>
                  <a:lnTo>
                    <a:pt x="795" y="410"/>
                  </a:lnTo>
                  <a:lnTo>
                    <a:pt x="791" y="410"/>
                  </a:lnTo>
                  <a:lnTo>
                    <a:pt x="790" y="409"/>
                  </a:lnTo>
                  <a:lnTo>
                    <a:pt x="787" y="409"/>
                  </a:lnTo>
                  <a:lnTo>
                    <a:pt x="785" y="409"/>
                  </a:lnTo>
                  <a:lnTo>
                    <a:pt x="782" y="407"/>
                  </a:lnTo>
                  <a:lnTo>
                    <a:pt x="781" y="407"/>
                  </a:lnTo>
                  <a:lnTo>
                    <a:pt x="777" y="407"/>
                  </a:lnTo>
                  <a:lnTo>
                    <a:pt x="776" y="407"/>
                  </a:lnTo>
                  <a:lnTo>
                    <a:pt x="773" y="409"/>
                  </a:lnTo>
                  <a:lnTo>
                    <a:pt x="770" y="409"/>
                  </a:lnTo>
                  <a:lnTo>
                    <a:pt x="768" y="409"/>
                  </a:lnTo>
                  <a:lnTo>
                    <a:pt x="765" y="410"/>
                  </a:lnTo>
                  <a:lnTo>
                    <a:pt x="763" y="410"/>
                  </a:lnTo>
                  <a:lnTo>
                    <a:pt x="765" y="409"/>
                  </a:lnTo>
                  <a:lnTo>
                    <a:pt x="765" y="406"/>
                  </a:lnTo>
                  <a:lnTo>
                    <a:pt x="767" y="404"/>
                  </a:lnTo>
                  <a:lnTo>
                    <a:pt x="768" y="401"/>
                  </a:lnTo>
                  <a:lnTo>
                    <a:pt x="768" y="399"/>
                  </a:lnTo>
                  <a:lnTo>
                    <a:pt x="768" y="396"/>
                  </a:lnTo>
                  <a:lnTo>
                    <a:pt x="770" y="395"/>
                  </a:lnTo>
                  <a:lnTo>
                    <a:pt x="770" y="392"/>
                  </a:lnTo>
                  <a:lnTo>
                    <a:pt x="771" y="390"/>
                  </a:lnTo>
                  <a:lnTo>
                    <a:pt x="771" y="387"/>
                  </a:lnTo>
                  <a:lnTo>
                    <a:pt x="771" y="385"/>
                  </a:lnTo>
                  <a:lnTo>
                    <a:pt x="771" y="382"/>
                  </a:lnTo>
                  <a:lnTo>
                    <a:pt x="771" y="379"/>
                  </a:lnTo>
                  <a:lnTo>
                    <a:pt x="771" y="378"/>
                  </a:lnTo>
                  <a:lnTo>
                    <a:pt x="771" y="374"/>
                  </a:lnTo>
                  <a:lnTo>
                    <a:pt x="771" y="367"/>
                  </a:lnTo>
                  <a:lnTo>
                    <a:pt x="767" y="367"/>
                  </a:lnTo>
                  <a:lnTo>
                    <a:pt x="768" y="364"/>
                  </a:lnTo>
                  <a:lnTo>
                    <a:pt x="771" y="356"/>
                  </a:lnTo>
                  <a:lnTo>
                    <a:pt x="773" y="353"/>
                  </a:lnTo>
                  <a:lnTo>
                    <a:pt x="773" y="351"/>
                  </a:lnTo>
                  <a:lnTo>
                    <a:pt x="774" y="350"/>
                  </a:lnTo>
                  <a:lnTo>
                    <a:pt x="776" y="346"/>
                  </a:lnTo>
                  <a:lnTo>
                    <a:pt x="777" y="345"/>
                  </a:lnTo>
                  <a:lnTo>
                    <a:pt x="779" y="342"/>
                  </a:lnTo>
                  <a:lnTo>
                    <a:pt x="781" y="339"/>
                  </a:lnTo>
                  <a:lnTo>
                    <a:pt x="781" y="337"/>
                  </a:lnTo>
                  <a:lnTo>
                    <a:pt x="782" y="334"/>
                  </a:lnTo>
                  <a:lnTo>
                    <a:pt x="782" y="331"/>
                  </a:lnTo>
                  <a:lnTo>
                    <a:pt x="782" y="329"/>
                  </a:lnTo>
                  <a:lnTo>
                    <a:pt x="784" y="326"/>
                  </a:lnTo>
                  <a:lnTo>
                    <a:pt x="784" y="323"/>
                  </a:lnTo>
                  <a:lnTo>
                    <a:pt x="784" y="320"/>
                  </a:lnTo>
                  <a:lnTo>
                    <a:pt x="784" y="319"/>
                  </a:lnTo>
                  <a:lnTo>
                    <a:pt x="784" y="315"/>
                  </a:lnTo>
                  <a:lnTo>
                    <a:pt x="782" y="309"/>
                  </a:lnTo>
                  <a:lnTo>
                    <a:pt x="784" y="305"/>
                  </a:lnTo>
                  <a:lnTo>
                    <a:pt x="785" y="301"/>
                  </a:lnTo>
                  <a:lnTo>
                    <a:pt x="785" y="298"/>
                  </a:lnTo>
                  <a:lnTo>
                    <a:pt x="785" y="295"/>
                  </a:lnTo>
                  <a:lnTo>
                    <a:pt x="785" y="292"/>
                  </a:lnTo>
                  <a:lnTo>
                    <a:pt x="785" y="289"/>
                  </a:lnTo>
                  <a:lnTo>
                    <a:pt x="785" y="286"/>
                  </a:lnTo>
                  <a:lnTo>
                    <a:pt x="785" y="283"/>
                  </a:lnTo>
                  <a:lnTo>
                    <a:pt x="784" y="280"/>
                  </a:lnTo>
                  <a:lnTo>
                    <a:pt x="784" y="277"/>
                  </a:lnTo>
                  <a:lnTo>
                    <a:pt x="782" y="273"/>
                  </a:lnTo>
                  <a:lnTo>
                    <a:pt x="781" y="270"/>
                  </a:lnTo>
                  <a:lnTo>
                    <a:pt x="779" y="267"/>
                  </a:lnTo>
                  <a:lnTo>
                    <a:pt x="777" y="264"/>
                  </a:lnTo>
                  <a:lnTo>
                    <a:pt x="774" y="261"/>
                  </a:lnTo>
                  <a:lnTo>
                    <a:pt x="770" y="253"/>
                  </a:lnTo>
                  <a:lnTo>
                    <a:pt x="771" y="249"/>
                  </a:lnTo>
                  <a:lnTo>
                    <a:pt x="771" y="242"/>
                  </a:lnTo>
                  <a:lnTo>
                    <a:pt x="770" y="239"/>
                  </a:lnTo>
                  <a:lnTo>
                    <a:pt x="770" y="235"/>
                  </a:lnTo>
                  <a:lnTo>
                    <a:pt x="768" y="231"/>
                  </a:lnTo>
                  <a:lnTo>
                    <a:pt x="767" y="228"/>
                  </a:lnTo>
                  <a:lnTo>
                    <a:pt x="765" y="224"/>
                  </a:lnTo>
                  <a:lnTo>
                    <a:pt x="763" y="221"/>
                  </a:lnTo>
                  <a:lnTo>
                    <a:pt x="762" y="218"/>
                  </a:lnTo>
                  <a:lnTo>
                    <a:pt x="759" y="216"/>
                  </a:lnTo>
                  <a:lnTo>
                    <a:pt x="757" y="213"/>
                  </a:lnTo>
                  <a:lnTo>
                    <a:pt x="754" y="210"/>
                  </a:lnTo>
                  <a:lnTo>
                    <a:pt x="751" y="208"/>
                  </a:lnTo>
                  <a:lnTo>
                    <a:pt x="748" y="205"/>
                  </a:lnTo>
                  <a:lnTo>
                    <a:pt x="745" y="204"/>
                  </a:lnTo>
                  <a:lnTo>
                    <a:pt x="740" y="202"/>
                  </a:lnTo>
                  <a:lnTo>
                    <a:pt x="735" y="200"/>
                  </a:lnTo>
                  <a:lnTo>
                    <a:pt x="734" y="200"/>
                  </a:lnTo>
                  <a:lnTo>
                    <a:pt x="734" y="199"/>
                  </a:lnTo>
                  <a:lnTo>
                    <a:pt x="732" y="194"/>
                  </a:lnTo>
                  <a:lnTo>
                    <a:pt x="731" y="191"/>
                  </a:lnTo>
                  <a:lnTo>
                    <a:pt x="729" y="186"/>
                  </a:lnTo>
                  <a:lnTo>
                    <a:pt x="728" y="183"/>
                  </a:lnTo>
                  <a:lnTo>
                    <a:pt x="726" y="180"/>
                  </a:lnTo>
                  <a:lnTo>
                    <a:pt x="723" y="177"/>
                  </a:lnTo>
                  <a:lnTo>
                    <a:pt x="721" y="176"/>
                  </a:lnTo>
                  <a:lnTo>
                    <a:pt x="718" y="172"/>
                  </a:lnTo>
                  <a:lnTo>
                    <a:pt x="715" y="171"/>
                  </a:lnTo>
                  <a:lnTo>
                    <a:pt x="714" y="168"/>
                  </a:lnTo>
                  <a:lnTo>
                    <a:pt x="711" y="166"/>
                  </a:lnTo>
                  <a:lnTo>
                    <a:pt x="707" y="165"/>
                  </a:lnTo>
                  <a:lnTo>
                    <a:pt x="703" y="163"/>
                  </a:lnTo>
                  <a:lnTo>
                    <a:pt x="700" y="162"/>
                  </a:lnTo>
                  <a:lnTo>
                    <a:pt x="697" y="162"/>
                  </a:lnTo>
                  <a:lnTo>
                    <a:pt x="692" y="160"/>
                  </a:lnTo>
                  <a:lnTo>
                    <a:pt x="689" y="162"/>
                  </a:lnTo>
                  <a:lnTo>
                    <a:pt x="686" y="158"/>
                  </a:lnTo>
                  <a:lnTo>
                    <a:pt x="678" y="152"/>
                  </a:lnTo>
                  <a:lnTo>
                    <a:pt x="675" y="151"/>
                  </a:lnTo>
                  <a:lnTo>
                    <a:pt x="672" y="148"/>
                  </a:lnTo>
                  <a:lnTo>
                    <a:pt x="669" y="146"/>
                  </a:lnTo>
                  <a:lnTo>
                    <a:pt x="665" y="144"/>
                  </a:lnTo>
                  <a:lnTo>
                    <a:pt x="662" y="143"/>
                  </a:lnTo>
                  <a:lnTo>
                    <a:pt x="658" y="141"/>
                  </a:lnTo>
                  <a:lnTo>
                    <a:pt x="655" y="140"/>
                  </a:lnTo>
                  <a:lnTo>
                    <a:pt x="651" y="140"/>
                  </a:lnTo>
                  <a:lnTo>
                    <a:pt x="648" y="138"/>
                  </a:lnTo>
                  <a:lnTo>
                    <a:pt x="644" y="137"/>
                  </a:lnTo>
                  <a:lnTo>
                    <a:pt x="641" y="137"/>
                  </a:lnTo>
                  <a:lnTo>
                    <a:pt x="637" y="137"/>
                  </a:lnTo>
                  <a:lnTo>
                    <a:pt x="634" y="135"/>
                  </a:lnTo>
                  <a:lnTo>
                    <a:pt x="631" y="135"/>
                  </a:lnTo>
                  <a:lnTo>
                    <a:pt x="627" y="135"/>
                  </a:lnTo>
                  <a:lnTo>
                    <a:pt x="622" y="135"/>
                  </a:lnTo>
                  <a:lnTo>
                    <a:pt x="620" y="135"/>
                  </a:lnTo>
                  <a:lnTo>
                    <a:pt x="619" y="135"/>
                  </a:lnTo>
                  <a:lnTo>
                    <a:pt x="609" y="131"/>
                  </a:lnTo>
                  <a:lnTo>
                    <a:pt x="606" y="129"/>
                  </a:lnTo>
                  <a:lnTo>
                    <a:pt x="603" y="129"/>
                  </a:lnTo>
                  <a:lnTo>
                    <a:pt x="600" y="127"/>
                  </a:lnTo>
                  <a:lnTo>
                    <a:pt x="597" y="127"/>
                  </a:lnTo>
                  <a:lnTo>
                    <a:pt x="594" y="127"/>
                  </a:lnTo>
                  <a:lnTo>
                    <a:pt x="591" y="127"/>
                  </a:lnTo>
                  <a:lnTo>
                    <a:pt x="586" y="127"/>
                  </a:lnTo>
                  <a:lnTo>
                    <a:pt x="583" y="127"/>
                  </a:lnTo>
                  <a:lnTo>
                    <a:pt x="581" y="129"/>
                  </a:lnTo>
                  <a:lnTo>
                    <a:pt x="578" y="131"/>
                  </a:lnTo>
                  <a:lnTo>
                    <a:pt x="575" y="132"/>
                  </a:lnTo>
                  <a:lnTo>
                    <a:pt x="572" y="134"/>
                  </a:lnTo>
                  <a:lnTo>
                    <a:pt x="569" y="135"/>
                  </a:lnTo>
                  <a:lnTo>
                    <a:pt x="566" y="137"/>
                  </a:lnTo>
                  <a:lnTo>
                    <a:pt x="563" y="140"/>
                  </a:lnTo>
                  <a:lnTo>
                    <a:pt x="557" y="135"/>
                  </a:lnTo>
                  <a:lnTo>
                    <a:pt x="549" y="132"/>
                  </a:lnTo>
                  <a:lnTo>
                    <a:pt x="543" y="129"/>
                  </a:lnTo>
                  <a:lnTo>
                    <a:pt x="535" y="127"/>
                  </a:lnTo>
                  <a:lnTo>
                    <a:pt x="521" y="127"/>
                  </a:lnTo>
                  <a:lnTo>
                    <a:pt x="505" y="131"/>
                  </a:lnTo>
                  <a:lnTo>
                    <a:pt x="494" y="143"/>
                  </a:lnTo>
                  <a:lnTo>
                    <a:pt x="493" y="146"/>
                  </a:lnTo>
                  <a:lnTo>
                    <a:pt x="491" y="148"/>
                  </a:lnTo>
                  <a:lnTo>
                    <a:pt x="490" y="151"/>
                  </a:lnTo>
                  <a:lnTo>
                    <a:pt x="488" y="152"/>
                  </a:lnTo>
                  <a:lnTo>
                    <a:pt x="487" y="155"/>
                  </a:lnTo>
                  <a:lnTo>
                    <a:pt x="485" y="158"/>
                  </a:lnTo>
                  <a:lnTo>
                    <a:pt x="483" y="160"/>
                  </a:lnTo>
                  <a:lnTo>
                    <a:pt x="483" y="163"/>
                  </a:lnTo>
                  <a:lnTo>
                    <a:pt x="482" y="166"/>
                  </a:lnTo>
                  <a:lnTo>
                    <a:pt x="480" y="168"/>
                  </a:lnTo>
                  <a:lnTo>
                    <a:pt x="479" y="171"/>
                  </a:lnTo>
                  <a:lnTo>
                    <a:pt x="477" y="174"/>
                  </a:lnTo>
                  <a:lnTo>
                    <a:pt x="476" y="177"/>
                  </a:lnTo>
                  <a:lnTo>
                    <a:pt x="474" y="179"/>
                  </a:lnTo>
                  <a:lnTo>
                    <a:pt x="473" y="182"/>
                  </a:lnTo>
                  <a:lnTo>
                    <a:pt x="471" y="185"/>
                  </a:lnTo>
                  <a:lnTo>
                    <a:pt x="469" y="188"/>
                  </a:lnTo>
                  <a:lnTo>
                    <a:pt x="468" y="191"/>
                  </a:lnTo>
                  <a:lnTo>
                    <a:pt x="466" y="194"/>
                  </a:lnTo>
                  <a:lnTo>
                    <a:pt x="465" y="197"/>
                  </a:lnTo>
                  <a:lnTo>
                    <a:pt x="463" y="200"/>
                  </a:lnTo>
                  <a:lnTo>
                    <a:pt x="463" y="204"/>
                  </a:lnTo>
                  <a:lnTo>
                    <a:pt x="462" y="207"/>
                  </a:lnTo>
                  <a:lnTo>
                    <a:pt x="460" y="210"/>
                  </a:lnTo>
                  <a:lnTo>
                    <a:pt x="459" y="213"/>
                  </a:lnTo>
                  <a:lnTo>
                    <a:pt x="457" y="216"/>
                  </a:lnTo>
                  <a:lnTo>
                    <a:pt x="455" y="219"/>
                  </a:lnTo>
                  <a:lnTo>
                    <a:pt x="454" y="222"/>
                  </a:lnTo>
                  <a:lnTo>
                    <a:pt x="454" y="227"/>
                  </a:lnTo>
                  <a:lnTo>
                    <a:pt x="454" y="168"/>
                  </a:lnTo>
                  <a:lnTo>
                    <a:pt x="426" y="168"/>
                  </a:lnTo>
                  <a:lnTo>
                    <a:pt x="435" y="163"/>
                  </a:lnTo>
                  <a:lnTo>
                    <a:pt x="443" y="155"/>
                  </a:lnTo>
                  <a:lnTo>
                    <a:pt x="449" y="148"/>
                  </a:lnTo>
                  <a:lnTo>
                    <a:pt x="452" y="137"/>
                  </a:lnTo>
                  <a:lnTo>
                    <a:pt x="454" y="137"/>
                  </a:lnTo>
                  <a:lnTo>
                    <a:pt x="454" y="132"/>
                  </a:lnTo>
                  <a:lnTo>
                    <a:pt x="454" y="129"/>
                  </a:lnTo>
                  <a:lnTo>
                    <a:pt x="454" y="127"/>
                  </a:lnTo>
                  <a:lnTo>
                    <a:pt x="454" y="126"/>
                  </a:lnTo>
                  <a:lnTo>
                    <a:pt x="454" y="124"/>
                  </a:lnTo>
                  <a:lnTo>
                    <a:pt x="454" y="123"/>
                  </a:lnTo>
                  <a:lnTo>
                    <a:pt x="454" y="121"/>
                  </a:lnTo>
                  <a:lnTo>
                    <a:pt x="454" y="120"/>
                  </a:lnTo>
                  <a:lnTo>
                    <a:pt x="454" y="118"/>
                  </a:lnTo>
                  <a:lnTo>
                    <a:pt x="452" y="110"/>
                  </a:lnTo>
                  <a:lnTo>
                    <a:pt x="451" y="109"/>
                  </a:lnTo>
                  <a:lnTo>
                    <a:pt x="446" y="99"/>
                  </a:lnTo>
                  <a:lnTo>
                    <a:pt x="440" y="92"/>
                  </a:lnTo>
                  <a:lnTo>
                    <a:pt x="431" y="85"/>
                  </a:lnTo>
                  <a:lnTo>
                    <a:pt x="421" y="81"/>
                  </a:lnTo>
                  <a:lnTo>
                    <a:pt x="421" y="64"/>
                  </a:lnTo>
                  <a:lnTo>
                    <a:pt x="423" y="64"/>
                  </a:lnTo>
                  <a:lnTo>
                    <a:pt x="426" y="65"/>
                  </a:lnTo>
                  <a:lnTo>
                    <a:pt x="429" y="65"/>
                  </a:lnTo>
                  <a:lnTo>
                    <a:pt x="431" y="65"/>
                  </a:lnTo>
                  <a:lnTo>
                    <a:pt x="434" y="67"/>
                  </a:lnTo>
                  <a:lnTo>
                    <a:pt x="435" y="67"/>
                  </a:lnTo>
                  <a:lnTo>
                    <a:pt x="438" y="68"/>
                  </a:lnTo>
                  <a:lnTo>
                    <a:pt x="440" y="68"/>
                  </a:lnTo>
                  <a:lnTo>
                    <a:pt x="443" y="70"/>
                  </a:lnTo>
                  <a:lnTo>
                    <a:pt x="445" y="70"/>
                  </a:lnTo>
                  <a:lnTo>
                    <a:pt x="448" y="71"/>
                  </a:lnTo>
                  <a:lnTo>
                    <a:pt x="449" y="73"/>
                  </a:lnTo>
                  <a:lnTo>
                    <a:pt x="451" y="75"/>
                  </a:lnTo>
                  <a:lnTo>
                    <a:pt x="454" y="75"/>
                  </a:lnTo>
                  <a:lnTo>
                    <a:pt x="463" y="81"/>
                  </a:lnTo>
                  <a:lnTo>
                    <a:pt x="463" y="19"/>
                  </a:lnTo>
                  <a:lnTo>
                    <a:pt x="454" y="25"/>
                  </a:lnTo>
                  <a:lnTo>
                    <a:pt x="451" y="26"/>
                  </a:lnTo>
                  <a:lnTo>
                    <a:pt x="449" y="28"/>
                  </a:lnTo>
                  <a:lnTo>
                    <a:pt x="448" y="28"/>
                  </a:lnTo>
                  <a:lnTo>
                    <a:pt x="445" y="30"/>
                  </a:lnTo>
                  <a:lnTo>
                    <a:pt x="443" y="31"/>
                  </a:lnTo>
                  <a:lnTo>
                    <a:pt x="440" y="31"/>
                  </a:lnTo>
                  <a:lnTo>
                    <a:pt x="438" y="33"/>
                  </a:lnTo>
                  <a:lnTo>
                    <a:pt x="435" y="33"/>
                  </a:lnTo>
                  <a:lnTo>
                    <a:pt x="434" y="34"/>
                  </a:lnTo>
                  <a:lnTo>
                    <a:pt x="431" y="34"/>
                  </a:lnTo>
                  <a:lnTo>
                    <a:pt x="429" y="36"/>
                  </a:lnTo>
                  <a:lnTo>
                    <a:pt x="426" y="36"/>
                  </a:lnTo>
                  <a:lnTo>
                    <a:pt x="423" y="36"/>
                  </a:lnTo>
                  <a:lnTo>
                    <a:pt x="423" y="34"/>
                  </a:lnTo>
                  <a:lnTo>
                    <a:pt x="423" y="31"/>
                  </a:lnTo>
                  <a:lnTo>
                    <a:pt x="424" y="30"/>
                  </a:lnTo>
                  <a:lnTo>
                    <a:pt x="424" y="28"/>
                  </a:lnTo>
                  <a:lnTo>
                    <a:pt x="426" y="25"/>
                  </a:lnTo>
                  <a:lnTo>
                    <a:pt x="426" y="23"/>
                  </a:lnTo>
                  <a:lnTo>
                    <a:pt x="427" y="22"/>
                  </a:lnTo>
                  <a:lnTo>
                    <a:pt x="427" y="19"/>
                  </a:lnTo>
                  <a:lnTo>
                    <a:pt x="429" y="17"/>
                  </a:lnTo>
                  <a:lnTo>
                    <a:pt x="429" y="16"/>
                  </a:lnTo>
                  <a:lnTo>
                    <a:pt x="431" y="14"/>
                  </a:lnTo>
                  <a:lnTo>
                    <a:pt x="432" y="12"/>
                  </a:lnTo>
                  <a:lnTo>
                    <a:pt x="432" y="9"/>
                  </a:lnTo>
                  <a:lnTo>
                    <a:pt x="438" y="0"/>
                  </a:lnTo>
                  <a:lnTo>
                    <a:pt x="376" y="0"/>
                  </a:lnTo>
                  <a:lnTo>
                    <a:pt x="382" y="9"/>
                  </a:lnTo>
                  <a:lnTo>
                    <a:pt x="384" y="11"/>
                  </a:lnTo>
                  <a:lnTo>
                    <a:pt x="384" y="14"/>
                  </a:lnTo>
                  <a:lnTo>
                    <a:pt x="385" y="16"/>
                  </a:lnTo>
                  <a:lnTo>
                    <a:pt x="387" y="17"/>
                  </a:lnTo>
                  <a:lnTo>
                    <a:pt x="387" y="19"/>
                  </a:lnTo>
                  <a:lnTo>
                    <a:pt x="389" y="22"/>
                  </a:lnTo>
                  <a:lnTo>
                    <a:pt x="389" y="23"/>
                  </a:lnTo>
                  <a:lnTo>
                    <a:pt x="390" y="25"/>
                  </a:lnTo>
                  <a:lnTo>
                    <a:pt x="390" y="28"/>
                  </a:lnTo>
                  <a:lnTo>
                    <a:pt x="392" y="30"/>
                  </a:lnTo>
                  <a:lnTo>
                    <a:pt x="392" y="31"/>
                  </a:lnTo>
                  <a:lnTo>
                    <a:pt x="392" y="34"/>
                  </a:lnTo>
                  <a:lnTo>
                    <a:pt x="393" y="36"/>
                  </a:lnTo>
                  <a:lnTo>
                    <a:pt x="392" y="36"/>
                  </a:lnTo>
                  <a:lnTo>
                    <a:pt x="390" y="36"/>
                  </a:lnTo>
                  <a:lnTo>
                    <a:pt x="387" y="34"/>
                  </a:lnTo>
                  <a:lnTo>
                    <a:pt x="384" y="34"/>
                  </a:lnTo>
                  <a:lnTo>
                    <a:pt x="382" y="34"/>
                  </a:lnTo>
                  <a:lnTo>
                    <a:pt x="379" y="33"/>
                  </a:lnTo>
                  <a:lnTo>
                    <a:pt x="376" y="33"/>
                  </a:lnTo>
                  <a:lnTo>
                    <a:pt x="375" y="31"/>
                  </a:lnTo>
                  <a:lnTo>
                    <a:pt x="373" y="31"/>
                  </a:lnTo>
                  <a:lnTo>
                    <a:pt x="370" y="30"/>
                  </a:lnTo>
                  <a:lnTo>
                    <a:pt x="368" y="28"/>
                  </a:lnTo>
                  <a:lnTo>
                    <a:pt x="367" y="28"/>
                  </a:lnTo>
                  <a:lnTo>
                    <a:pt x="364" y="26"/>
                  </a:lnTo>
                  <a:lnTo>
                    <a:pt x="362" y="25"/>
                  </a:lnTo>
                  <a:lnTo>
                    <a:pt x="351" y="19"/>
                  </a:lnTo>
                  <a:lnTo>
                    <a:pt x="351" y="81"/>
                  </a:lnTo>
                  <a:lnTo>
                    <a:pt x="362" y="75"/>
                  </a:lnTo>
                  <a:lnTo>
                    <a:pt x="364" y="75"/>
                  </a:lnTo>
                  <a:lnTo>
                    <a:pt x="367" y="73"/>
                  </a:lnTo>
                  <a:lnTo>
                    <a:pt x="368" y="71"/>
                  </a:lnTo>
                  <a:lnTo>
                    <a:pt x="370" y="71"/>
                  </a:lnTo>
                  <a:lnTo>
                    <a:pt x="373" y="70"/>
                  </a:lnTo>
                  <a:lnTo>
                    <a:pt x="375" y="68"/>
                  </a:lnTo>
                  <a:lnTo>
                    <a:pt x="376" y="68"/>
                  </a:lnTo>
                  <a:lnTo>
                    <a:pt x="379" y="67"/>
                  </a:lnTo>
                  <a:lnTo>
                    <a:pt x="382" y="67"/>
                  </a:lnTo>
                  <a:lnTo>
                    <a:pt x="384" y="65"/>
                  </a:lnTo>
                  <a:lnTo>
                    <a:pt x="387" y="65"/>
                  </a:lnTo>
                  <a:lnTo>
                    <a:pt x="390" y="65"/>
                  </a:lnTo>
                  <a:lnTo>
                    <a:pt x="392" y="65"/>
                  </a:lnTo>
                  <a:lnTo>
                    <a:pt x="393" y="64"/>
                  </a:lnTo>
                  <a:lnTo>
                    <a:pt x="393" y="81"/>
                  </a:lnTo>
                  <a:lnTo>
                    <a:pt x="384" y="85"/>
                  </a:lnTo>
                  <a:lnTo>
                    <a:pt x="376" y="92"/>
                  </a:lnTo>
                  <a:lnTo>
                    <a:pt x="368" y="99"/>
                  </a:lnTo>
                  <a:lnTo>
                    <a:pt x="364" y="109"/>
                  </a:lnTo>
                  <a:lnTo>
                    <a:pt x="362" y="113"/>
                  </a:lnTo>
                  <a:lnTo>
                    <a:pt x="362" y="115"/>
                  </a:lnTo>
                  <a:lnTo>
                    <a:pt x="362" y="117"/>
                  </a:lnTo>
                  <a:lnTo>
                    <a:pt x="361" y="117"/>
                  </a:lnTo>
                  <a:lnTo>
                    <a:pt x="361" y="118"/>
                  </a:lnTo>
                  <a:lnTo>
                    <a:pt x="361" y="120"/>
                  </a:lnTo>
                  <a:lnTo>
                    <a:pt x="361" y="121"/>
                  </a:lnTo>
                  <a:lnTo>
                    <a:pt x="361" y="123"/>
                  </a:lnTo>
                  <a:lnTo>
                    <a:pt x="361" y="124"/>
                  </a:lnTo>
                  <a:lnTo>
                    <a:pt x="361" y="126"/>
                  </a:lnTo>
                  <a:lnTo>
                    <a:pt x="361" y="127"/>
                  </a:lnTo>
                  <a:lnTo>
                    <a:pt x="361" y="129"/>
                  </a:lnTo>
                  <a:lnTo>
                    <a:pt x="361" y="131"/>
                  </a:lnTo>
                  <a:lnTo>
                    <a:pt x="362" y="137"/>
                  </a:lnTo>
                  <a:lnTo>
                    <a:pt x="365" y="148"/>
                  </a:lnTo>
                  <a:lnTo>
                    <a:pt x="371" y="155"/>
                  </a:lnTo>
                  <a:lnTo>
                    <a:pt x="379" y="163"/>
                  </a:lnTo>
                  <a:lnTo>
                    <a:pt x="389" y="168"/>
                  </a:lnTo>
                  <a:lnTo>
                    <a:pt x="362" y="168"/>
                  </a:lnTo>
                  <a:lnTo>
                    <a:pt x="362" y="227"/>
                  </a:lnTo>
                  <a:lnTo>
                    <a:pt x="361" y="222"/>
                  </a:lnTo>
                  <a:lnTo>
                    <a:pt x="359" y="219"/>
                  </a:lnTo>
                  <a:lnTo>
                    <a:pt x="357" y="216"/>
                  </a:lnTo>
                  <a:lnTo>
                    <a:pt x="356" y="213"/>
                  </a:lnTo>
                  <a:lnTo>
                    <a:pt x="356" y="210"/>
                  </a:lnTo>
                  <a:lnTo>
                    <a:pt x="354" y="207"/>
                  </a:lnTo>
                  <a:lnTo>
                    <a:pt x="353" y="204"/>
                  </a:lnTo>
                  <a:lnTo>
                    <a:pt x="351" y="200"/>
                  </a:lnTo>
                  <a:lnTo>
                    <a:pt x="350" y="197"/>
                  </a:lnTo>
                  <a:lnTo>
                    <a:pt x="348" y="194"/>
                  </a:lnTo>
                  <a:lnTo>
                    <a:pt x="347" y="191"/>
                  </a:lnTo>
                  <a:lnTo>
                    <a:pt x="345" y="188"/>
                  </a:lnTo>
                  <a:lnTo>
                    <a:pt x="343" y="185"/>
                  </a:lnTo>
                  <a:lnTo>
                    <a:pt x="342" y="182"/>
                  </a:lnTo>
                  <a:lnTo>
                    <a:pt x="340" y="179"/>
                  </a:lnTo>
                  <a:lnTo>
                    <a:pt x="340" y="177"/>
                  </a:lnTo>
                  <a:lnTo>
                    <a:pt x="339" y="174"/>
                  </a:lnTo>
                  <a:lnTo>
                    <a:pt x="337" y="171"/>
                  </a:lnTo>
                  <a:lnTo>
                    <a:pt x="336" y="168"/>
                  </a:lnTo>
                  <a:lnTo>
                    <a:pt x="334" y="166"/>
                  </a:lnTo>
                  <a:lnTo>
                    <a:pt x="333" y="163"/>
                  </a:lnTo>
                  <a:lnTo>
                    <a:pt x="331" y="160"/>
                  </a:lnTo>
                  <a:lnTo>
                    <a:pt x="329" y="158"/>
                  </a:lnTo>
                  <a:lnTo>
                    <a:pt x="328" y="155"/>
                  </a:lnTo>
                  <a:lnTo>
                    <a:pt x="326" y="152"/>
                  </a:lnTo>
                  <a:lnTo>
                    <a:pt x="325" y="151"/>
                  </a:lnTo>
                  <a:lnTo>
                    <a:pt x="323" y="148"/>
                  </a:lnTo>
                  <a:lnTo>
                    <a:pt x="322" y="146"/>
                  </a:lnTo>
                  <a:lnTo>
                    <a:pt x="320" y="143"/>
                  </a:lnTo>
                  <a:lnTo>
                    <a:pt x="309" y="131"/>
                  </a:lnTo>
                  <a:lnTo>
                    <a:pt x="294" y="127"/>
                  </a:lnTo>
                  <a:lnTo>
                    <a:pt x="280" y="127"/>
                  </a:lnTo>
                  <a:lnTo>
                    <a:pt x="273" y="129"/>
                  </a:lnTo>
                  <a:lnTo>
                    <a:pt x="266" y="132"/>
                  </a:lnTo>
                  <a:lnTo>
                    <a:pt x="259" y="135"/>
                  </a:lnTo>
                  <a:lnTo>
                    <a:pt x="252" y="140"/>
                  </a:lnTo>
                  <a:lnTo>
                    <a:pt x="249" y="137"/>
                  </a:lnTo>
                  <a:lnTo>
                    <a:pt x="245" y="135"/>
                  </a:lnTo>
                  <a:lnTo>
                    <a:pt x="242" y="134"/>
                  </a:lnTo>
                  <a:lnTo>
                    <a:pt x="241" y="132"/>
                  </a:lnTo>
                  <a:lnTo>
                    <a:pt x="238" y="131"/>
                  </a:lnTo>
                  <a:lnTo>
                    <a:pt x="235" y="129"/>
                  </a:lnTo>
                  <a:lnTo>
                    <a:pt x="231" y="127"/>
                  </a:lnTo>
                  <a:lnTo>
                    <a:pt x="228" y="127"/>
                  </a:lnTo>
                  <a:lnTo>
                    <a:pt x="225" y="127"/>
                  </a:lnTo>
                  <a:lnTo>
                    <a:pt x="222" y="127"/>
                  </a:lnTo>
                  <a:lnTo>
                    <a:pt x="219" y="127"/>
                  </a:lnTo>
                  <a:lnTo>
                    <a:pt x="214" y="127"/>
                  </a:lnTo>
                  <a:lnTo>
                    <a:pt x="211" y="129"/>
                  </a:lnTo>
                  <a:lnTo>
                    <a:pt x="208" y="129"/>
                  </a:lnTo>
                  <a:lnTo>
                    <a:pt x="205" y="131"/>
                  </a:lnTo>
                  <a:lnTo>
                    <a:pt x="197" y="135"/>
                  </a:lnTo>
                  <a:lnTo>
                    <a:pt x="194" y="135"/>
                  </a:lnTo>
                  <a:lnTo>
                    <a:pt x="188" y="135"/>
                  </a:lnTo>
                  <a:lnTo>
                    <a:pt x="185" y="135"/>
                  </a:lnTo>
                  <a:lnTo>
                    <a:pt x="182" y="135"/>
                  </a:lnTo>
                  <a:lnTo>
                    <a:pt x="177" y="137"/>
                  </a:lnTo>
                  <a:lnTo>
                    <a:pt x="174" y="137"/>
                  </a:lnTo>
                  <a:lnTo>
                    <a:pt x="171" y="137"/>
                  </a:lnTo>
                  <a:lnTo>
                    <a:pt x="168" y="138"/>
                  </a:lnTo>
                  <a:lnTo>
                    <a:pt x="163" y="140"/>
                  </a:lnTo>
                  <a:lnTo>
                    <a:pt x="160" y="140"/>
                  </a:lnTo>
                  <a:lnTo>
                    <a:pt x="157" y="141"/>
                  </a:lnTo>
                  <a:lnTo>
                    <a:pt x="154" y="143"/>
                  </a:lnTo>
                  <a:lnTo>
                    <a:pt x="151" y="144"/>
                  </a:lnTo>
                  <a:lnTo>
                    <a:pt x="146" y="146"/>
                  </a:lnTo>
                  <a:lnTo>
                    <a:pt x="143" y="148"/>
                  </a:lnTo>
                  <a:lnTo>
                    <a:pt x="140" y="151"/>
                  </a:lnTo>
                  <a:lnTo>
                    <a:pt x="138" y="152"/>
                  </a:lnTo>
                  <a:lnTo>
                    <a:pt x="130" y="158"/>
                  </a:lnTo>
                  <a:lnTo>
                    <a:pt x="124" y="160"/>
                  </a:lnTo>
                  <a:lnTo>
                    <a:pt x="118" y="162"/>
                  </a:lnTo>
                  <a:lnTo>
                    <a:pt x="115" y="162"/>
                  </a:lnTo>
                  <a:lnTo>
                    <a:pt x="112" y="163"/>
                  </a:lnTo>
                  <a:lnTo>
                    <a:pt x="109" y="165"/>
                  </a:lnTo>
                  <a:lnTo>
                    <a:pt x="105" y="166"/>
                  </a:lnTo>
                  <a:lnTo>
                    <a:pt x="102" y="168"/>
                  </a:lnTo>
                  <a:lnTo>
                    <a:pt x="99" y="171"/>
                  </a:lnTo>
                  <a:lnTo>
                    <a:pt x="96" y="172"/>
                  </a:lnTo>
                  <a:lnTo>
                    <a:pt x="93" y="176"/>
                  </a:lnTo>
                  <a:lnTo>
                    <a:pt x="91" y="177"/>
                  </a:lnTo>
                  <a:lnTo>
                    <a:pt x="90" y="180"/>
                  </a:lnTo>
                  <a:lnTo>
                    <a:pt x="87" y="183"/>
                  </a:lnTo>
                  <a:lnTo>
                    <a:pt x="85" y="186"/>
                  </a:lnTo>
                  <a:lnTo>
                    <a:pt x="84" y="191"/>
                  </a:lnTo>
                  <a:lnTo>
                    <a:pt x="82" y="194"/>
                  </a:lnTo>
                  <a:lnTo>
                    <a:pt x="81" y="199"/>
                  </a:lnTo>
                  <a:lnTo>
                    <a:pt x="81" y="200"/>
                  </a:lnTo>
                  <a:lnTo>
                    <a:pt x="79" y="200"/>
                  </a:lnTo>
                  <a:lnTo>
                    <a:pt x="74" y="202"/>
                  </a:lnTo>
                  <a:lnTo>
                    <a:pt x="71" y="204"/>
                  </a:lnTo>
                  <a:lnTo>
                    <a:pt x="67" y="205"/>
                  </a:lnTo>
                  <a:lnTo>
                    <a:pt x="63" y="208"/>
                  </a:lnTo>
                  <a:lnTo>
                    <a:pt x="60" y="210"/>
                  </a:lnTo>
                  <a:lnTo>
                    <a:pt x="59" y="213"/>
                  </a:lnTo>
                  <a:lnTo>
                    <a:pt x="56" y="216"/>
                  </a:lnTo>
                  <a:lnTo>
                    <a:pt x="54" y="218"/>
                  </a:lnTo>
                  <a:lnTo>
                    <a:pt x="51" y="221"/>
                  </a:lnTo>
                  <a:lnTo>
                    <a:pt x="49" y="224"/>
                  </a:lnTo>
                  <a:lnTo>
                    <a:pt x="48" y="228"/>
                  </a:lnTo>
                  <a:lnTo>
                    <a:pt x="46" y="231"/>
                  </a:lnTo>
                  <a:lnTo>
                    <a:pt x="46" y="235"/>
                  </a:lnTo>
                  <a:lnTo>
                    <a:pt x="45" y="239"/>
                  </a:lnTo>
                  <a:lnTo>
                    <a:pt x="45" y="242"/>
                  </a:lnTo>
                  <a:lnTo>
                    <a:pt x="43" y="249"/>
                  </a:lnTo>
                  <a:lnTo>
                    <a:pt x="45" y="253"/>
                  </a:lnTo>
                  <a:lnTo>
                    <a:pt x="46" y="253"/>
                  </a:lnTo>
                  <a:lnTo>
                    <a:pt x="40" y="261"/>
                  </a:lnTo>
                  <a:lnTo>
                    <a:pt x="37" y="264"/>
                  </a:lnTo>
                  <a:lnTo>
                    <a:pt x="35" y="267"/>
                  </a:lnTo>
                  <a:lnTo>
                    <a:pt x="34" y="270"/>
                  </a:lnTo>
                  <a:lnTo>
                    <a:pt x="32" y="273"/>
                  </a:lnTo>
                  <a:lnTo>
                    <a:pt x="32" y="277"/>
                  </a:lnTo>
                  <a:lnTo>
                    <a:pt x="31" y="280"/>
                  </a:lnTo>
                  <a:lnTo>
                    <a:pt x="29" y="283"/>
                  </a:lnTo>
                  <a:lnTo>
                    <a:pt x="29" y="286"/>
                  </a:lnTo>
                  <a:lnTo>
                    <a:pt x="29" y="289"/>
                  </a:lnTo>
                  <a:lnTo>
                    <a:pt x="29" y="292"/>
                  </a:lnTo>
                  <a:lnTo>
                    <a:pt x="29" y="295"/>
                  </a:lnTo>
                  <a:lnTo>
                    <a:pt x="29" y="298"/>
                  </a:lnTo>
                  <a:lnTo>
                    <a:pt x="31" y="301"/>
                  </a:lnTo>
                  <a:lnTo>
                    <a:pt x="31" y="305"/>
                  </a:lnTo>
                  <a:lnTo>
                    <a:pt x="32" y="309"/>
                  </a:lnTo>
                  <a:lnTo>
                    <a:pt x="32" y="315"/>
                  </a:lnTo>
                  <a:lnTo>
                    <a:pt x="31" y="319"/>
                  </a:lnTo>
                  <a:lnTo>
                    <a:pt x="31" y="320"/>
                  </a:lnTo>
                  <a:lnTo>
                    <a:pt x="31" y="323"/>
                  </a:lnTo>
                  <a:lnTo>
                    <a:pt x="32" y="326"/>
                  </a:lnTo>
                  <a:lnTo>
                    <a:pt x="32" y="329"/>
                  </a:lnTo>
                  <a:lnTo>
                    <a:pt x="32" y="331"/>
                  </a:lnTo>
                  <a:lnTo>
                    <a:pt x="34" y="334"/>
                  </a:lnTo>
                  <a:lnTo>
                    <a:pt x="34" y="337"/>
                  </a:lnTo>
                  <a:lnTo>
                    <a:pt x="35" y="339"/>
                  </a:lnTo>
                  <a:lnTo>
                    <a:pt x="35" y="342"/>
                  </a:lnTo>
                  <a:lnTo>
                    <a:pt x="37" y="345"/>
                  </a:lnTo>
                  <a:lnTo>
                    <a:pt x="39" y="346"/>
                  </a:lnTo>
                  <a:lnTo>
                    <a:pt x="40" y="350"/>
                  </a:lnTo>
                  <a:lnTo>
                    <a:pt x="42" y="351"/>
                  </a:lnTo>
                  <a:lnTo>
                    <a:pt x="43" y="353"/>
                  </a:lnTo>
                  <a:lnTo>
                    <a:pt x="43" y="356"/>
                  </a:lnTo>
                  <a:lnTo>
                    <a:pt x="46" y="364"/>
                  </a:lnTo>
                  <a:lnTo>
                    <a:pt x="49" y="367"/>
                  </a:lnTo>
                  <a:lnTo>
                    <a:pt x="43" y="367"/>
                  </a:lnTo>
                  <a:lnTo>
                    <a:pt x="43" y="374"/>
                  </a:lnTo>
                  <a:lnTo>
                    <a:pt x="43" y="378"/>
                  </a:lnTo>
                  <a:lnTo>
                    <a:pt x="43" y="379"/>
                  </a:lnTo>
                  <a:lnTo>
                    <a:pt x="43" y="382"/>
                  </a:lnTo>
                  <a:lnTo>
                    <a:pt x="43" y="385"/>
                  </a:lnTo>
                  <a:lnTo>
                    <a:pt x="43" y="387"/>
                  </a:lnTo>
                  <a:lnTo>
                    <a:pt x="45" y="390"/>
                  </a:lnTo>
                  <a:lnTo>
                    <a:pt x="45" y="392"/>
                  </a:lnTo>
                  <a:lnTo>
                    <a:pt x="45" y="395"/>
                  </a:lnTo>
                  <a:lnTo>
                    <a:pt x="46" y="396"/>
                  </a:lnTo>
                  <a:lnTo>
                    <a:pt x="46" y="399"/>
                  </a:lnTo>
                  <a:lnTo>
                    <a:pt x="48" y="401"/>
                  </a:lnTo>
                  <a:lnTo>
                    <a:pt x="48" y="404"/>
                  </a:lnTo>
                  <a:lnTo>
                    <a:pt x="49" y="406"/>
                  </a:lnTo>
                  <a:lnTo>
                    <a:pt x="49" y="409"/>
                  </a:lnTo>
                  <a:lnTo>
                    <a:pt x="51" y="410"/>
                  </a:lnTo>
                  <a:lnTo>
                    <a:pt x="48" y="409"/>
                  </a:lnTo>
                  <a:lnTo>
                    <a:pt x="45" y="409"/>
                  </a:lnTo>
                  <a:lnTo>
                    <a:pt x="42" y="409"/>
                  </a:lnTo>
                  <a:lnTo>
                    <a:pt x="40" y="407"/>
                  </a:lnTo>
                  <a:lnTo>
                    <a:pt x="37" y="407"/>
                  </a:lnTo>
                  <a:lnTo>
                    <a:pt x="35" y="407"/>
                  </a:lnTo>
                  <a:lnTo>
                    <a:pt x="32" y="407"/>
                  </a:lnTo>
                  <a:lnTo>
                    <a:pt x="29" y="409"/>
                  </a:lnTo>
                  <a:lnTo>
                    <a:pt x="28" y="409"/>
                  </a:lnTo>
                  <a:lnTo>
                    <a:pt x="26" y="409"/>
                  </a:lnTo>
                  <a:lnTo>
                    <a:pt x="23" y="410"/>
                  </a:lnTo>
                  <a:lnTo>
                    <a:pt x="21" y="410"/>
                  </a:lnTo>
                  <a:lnTo>
                    <a:pt x="18" y="412"/>
                  </a:lnTo>
                  <a:lnTo>
                    <a:pt x="17" y="413"/>
                  </a:lnTo>
                  <a:lnTo>
                    <a:pt x="15" y="413"/>
                  </a:lnTo>
                  <a:lnTo>
                    <a:pt x="0" y="423"/>
                  </a:lnTo>
                  <a:lnTo>
                    <a:pt x="18" y="426"/>
                  </a:lnTo>
                  <a:lnTo>
                    <a:pt x="21" y="426"/>
                  </a:lnTo>
                  <a:lnTo>
                    <a:pt x="25" y="427"/>
                  </a:lnTo>
                  <a:lnTo>
                    <a:pt x="28" y="427"/>
                  </a:lnTo>
                  <a:lnTo>
                    <a:pt x="31" y="429"/>
                  </a:lnTo>
                  <a:lnTo>
                    <a:pt x="34" y="430"/>
                  </a:lnTo>
                  <a:lnTo>
                    <a:pt x="35" y="430"/>
                  </a:lnTo>
                  <a:lnTo>
                    <a:pt x="39" y="432"/>
                  </a:lnTo>
                  <a:lnTo>
                    <a:pt x="40" y="433"/>
                  </a:lnTo>
                  <a:lnTo>
                    <a:pt x="43" y="435"/>
                  </a:lnTo>
                  <a:lnTo>
                    <a:pt x="45" y="438"/>
                  </a:lnTo>
                  <a:lnTo>
                    <a:pt x="48" y="440"/>
                  </a:lnTo>
                  <a:lnTo>
                    <a:pt x="49" y="441"/>
                  </a:lnTo>
                  <a:lnTo>
                    <a:pt x="51" y="444"/>
                  </a:lnTo>
                  <a:lnTo>
                    <a:pt x="53" y="446"/>
                  </a:lnTo>
                  <a:lnTo>
                    <a:pt x="56" y="452"/>
                  </a:lnTo>
                  <a:lnTo>
                    <a:pt x="56" y="454"/>
                  </a:lnTo>
                  <a:lnTo>
                    <a:pt x="56" y="455"/>
                  </a:lnTo>
                  <a:lnTo>
                    <a:pt x="56" y="457"/>
                  </a:lnTo>
                  <a:lnTo>
                    <a:pt x="56" y="458"/>
                  </a:lnTo>
                  <a:lnTo>
                    <a:pt x="56" y="460"/>
                  </a:lnTo>
                  <a:lnTo>
                    <a:pt x="56" y="461"/>
                  </a:lnTo>
                  <a:lnTo>
                    <a:pt x="57" y="465"/>
                  </a:lnTo>
                  <a:lnTo>
                    <a:pt x="57" y="466"/>
                  </a:lnTo>
                  <a:lnTo>
                    <a:pt x="59" y="468"/>
                  </a:lnTo>
                  <a:lnTo>
                    <a:pt x="59" y="469"/>
                  </a:lnTo>
                  <a:lnTo>
                    <a:pt x="62" y="472"/>
                  </a:lnTo>
                  <a:lnTo>
                    <a:pt x="65" y="475"/>
                  </a:lnTo>
                  <a:lnTo>
                    <a:pt x="68" y="477"/>
                  </a:lnTo>
                  <a:lnTo>
                    <a:pt x="71" y="479"/>
                  </a:lnTo>
                  <a:lnTo>
                    <a:pt x="74" y="480"/>
                  </a:lnTo>
                  <a:lnTo>
                    <a:pt x="77" y="480"/>
                  </a:lnTo>
                  <a:lnTo>
                    <a:pt x="82" y="480"/>
                  </a:lnTo>
                  <a:lnTo>
                    <a:pt x="84" y="479"/>
                  </a:lnTo>
                  <a:lnTo>
                    <a:pt x="85" y="483"/>
                  </a:lnTo>
                  <a:lnTo>
                    <a:pt x="116" y="562"/>
                  </a:lnTo>
                  <a:lnTo>
                    <a:pt x="124" y="609"/>
                  </a:lnTo>
                  <a:lnTo>
                    <a:pt x="129" y="632"/>
                  </a:lnTo>
                  <a:lnTo>
                    <a:pt x="130" y="643"/>
                  </a:lnTo>
                  <a:lnTo>
                    <a:pt x="132" y="6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" name="Freeform 7"/>
            <p:cNvSpPr>
              <a:spLocks noEditPoints="1"/>
            </p:cNvSpPr>
            <p:nvPr/>
          </p:nvSpPr>
          <p:spPr bwMode="auto">
            <a:xfrm>
              <a:off x="2375" y="756"/>
              <a:ext cx="392" cy="325"/>
            </a:xfrm>
            <a:custGeom>
              <a:avLst/>
              <a:gdLst>
                <a:gd name="T0" fmla="*/ 1 w 784"/>
                <a:gd name="T1" fmla="*/ 1 h 649"/>
                <a:gd name="T2" fmla="*/ 1 w 784"/>
                <a:gd name="T3" fmla="*/ 1 h 649"/>
                <a:gd name="T4" fmla="*/ 1 w 784"/>
                <a:gd name="T5" fmla="*/ 1 h 649"/>
                <a:gd name="T6" fmla="*/ 1 w 784"/>
                <a:gd name="T7" fmla="*/ 1 h 649"/>
                <a:gd name="T8" fmla="*/ 1 w 784"/>
                <a:gd name="T9" fmla="*/ 1 h 649"/>
                <a:gd name="T10" fmla="*/ 1 w 784"/>
                <a:gd name="T11" fmla="*/ 1 h 649"/>
                <a:gd name="T12" fmla="*/ 1 w 784"/>
                <a:gd name="T13" fmla="*/ 1 h 649"/>
                <a:gd name="T14" fmla="*/ 1 w 784"/>
                <a:gd name="T15" fmla="*/ 1 h 649"/>
                <a:gd name="T16" fmla="*/ 1 w 784"/>
                <a:gd name="T17" fmla="*/ 1 h 649"/>
                <a:gd name="T18" fmla="*/ 1 w 784"/>
                <a:gd name="T19" fmla="*/ 1 h 649"/>
                <a:gd name="T20" fmla="*/ 1 w 784"/>
                <a:gd name="T21" fmla="*/ 1 h 649"/>
                <a:gd name="T22" fmla="*/ 1 w 784"/>
                <a:gd name="T23" fmla="*/ 0 h 649"/>
                <a:gd name="T24" fmla="*/ 1 w 784"/>
                <a:gd name="T25" fmla="*/ 1 h 649"/>
                <a:gd name="T26" fmla="*/ 1 w 784"/>
                <a:gd name="T27" fmla="*/ 1 h 649"/>
                <a:gd name="T28" fmla="*/ 1 w 784"/>
                <a:gd name="T29" fmla="*/ 1 h 649"/>
                <a:gd name="T30" fmla="*/ 1 w 784"/>
                <a:gd name="T31" fmla="*/ 1 h 649"/>
                <a:gd name="T32" fmla="*/ 1 w 784"/>
                <a:gd name="T33" fmla="*/ 1 h 649"/>
                <a:gd name="T34" fmla="*/ 1 w 784"/>
                <a:gd name="T35" fmla="*/ 1 h 649"/>
                <a:gd name="T36" fmla="*/ 1 w 784"/>
                <a:gd name="T37" fmla="*/ 1 h 649"/>
                <a:gd name="T38" fmla="*/ 1 w 784"/>
                <a:gd name="T39" fmla="*/ 1 h 649"/>
                <a:gd name="T40" fmla="*/ 1 w 784"/>
                <a:gd name="T41" fmla="*/ 1 h 649"/>
                <a:gd name="T42" fmla="*/ 1 w 784"/>
                <a:gd name="T43" fmla="*/ 1 h 649"/>
                <a:gd name="T44" fmla="*/ 1 w 784"/>
                <a:gd name="T45" fmla="*/ 1 h 649"/>
                <a:gd name="T46" fmla="*/ 1 w 784"/>
                <a:gd name="T47" fmla="*/ 1 h 649"/>
                <a:gd name="T48" fmla="*/ 1 w 784"/>
                <a:gd name="T49" fmla="*/ 1 h 649"/>
                <a:gd name="T50" fmla="*/ 1 w 784"/>
                <a:gd name="T51" fmla="*/ 1 h 649"/>
                <a:gd name="T52" fmla="*/ 1 w 784"/>
                <a:gd name="T53" fmla="*/ 1 h 649"/>
                <a:gd name="T54" fmla="*/ 1 w 784"/>
                <a:gd name="T55" fmla="*/ 1 h 649"/>
                <a:gd name="T56" fmla="*/ 1 w 784"/>
                <a:gd name="T57" fmla="*/ 1 h 649"/>
                <a:gd name="T58" fmla="*/ 1 w 784"/>
                <a:gd name="T59" fmla="*/ 1 h 649"/>
                <a:gd name="T60" fmla="*/ 1 w 784"/>
                <a:gd name="T61" fmla="*/ 1 h 649"/>
                <a:gd name="T62" fmla="*/ 1 w 784"/>
                <a:gd name="T63" fmla="*/ 1 h 649"/>
                <a:gd name="T64" fmla="*/ 1 w 784"/>
                <a:gd name="T65" fmla="*/ 1 h 649"/>
                <a:gd name="T66" fmla="*/ 1 w 784"/>
                <a:gd name="T67" fmla="*/ 1 h 649"/>
                <a:gd name="T68" fmla="*/ 1 w 784"/>
                <a:gd name="T69" fmla="*/ 1 h 649"/>
                <a:gd name="T70" fmla="*/ 1 w 784"/>
                <a:gd name="T71" fmla="*/ 1 h 649"/>
                <a:gd name="T72" fmla="*/ 1 w 784"/>
                <a:gd name="T73" fmla="*/ 1 h 649"/>
                <a:gd name="T74" fmla="*/ 1 w 784"/>
                <a:gd name="T75" fmla="*/ 1 h 649"/>
                <a:gd name="T76" fmla="*/ 1 w 784"/>
                <a:gd name="T77" fmla="*/ 1 h 649"/>
                <a:gd name="T78" fmla="*/ 1 w 784"/>
                <a:gd name="T79" fmla="*/ 1 h 649"/>
                <a:gd name="T80" fmla="*/ 1 w 784"/>
                <a:gd name="T81" fmla="*/ 1 h 649"/>
                <a:gd name="T82" fmla="*/ 1 w 784"/>
                <a:gd name="T83" fmla="*/ 1 h 649"/>
                <a:gd name="T84" fmla="*/ 1 w 784"/>
                <a:gd name="T85" fmla="*/ 1 h 649"/>
                <a:gd name="T86" fmla="*/ 1 w 784"/>
                <a:gd name="T87" fmla="*/ 1 h 649"/>
                <a:gd name="T88" fmla="*/ 1 w 784"/>
                <a:gd name="T89" fmla="*/ 1 h 649"/>
                <a:gd name="T90" fmla="*/ 1 w 784"/>
                <a:gd name="T91" fmla="*/ 1 h 649"/>
                <a:gd name="T92" fmla="*/ 1 w 784"/>
                <a:gd name="T93" fmla="*/ 1 h 649"/>
                <a:gd name="T94" fmla="*/ 1 w 784"/>
                <a:gd name="T95" fmla="*/ 1 h 649"/>
                <a:gd name="T96" fmla="*/ 1 w 784"/>
                <a:gd name="T97" fmla="*/ 1 h 649"/>
                <a:gd name="T98" fmla="*/ 1 w 784"/>
                <a:gd name="T99" fmla="*/ 1 h 649"/>
                <a:gd name="T100" fmla="*/ 1 w 784"/>
                <a:gd name="T101" fmla="*/ 1 h 649"/>
                <a:gd name="T102" fmla="*/ 1 w 784"/>
                <a:gd name="T103" fmla="*/ 1 h 649"/>
                <a:gd name="T104" fmla="*/ 1 w 784"/>
                <a:gd name="T105" fmla="*/ 1 h 649"/>
                <a:gd name="T106" fmla="*/ 1 w 784"/>
                <a:gd name="T107" fmla="*/ 1 h 649"/>
                <a:gd name="T108" fmla="*/ 1 w 784"/>
                <a:gd name="T109" fmla="*/ 1 h 649"/>
                <a:gd name="T110" fmla="*/ 1 w 784"/>
                <a:gd name="T111" fmla="*/ 1 h 649"/>
                <a:gd name="T112" fmla="*/ 1 w 784"/>
                <a:gd name="T113" fmla="*/ 1 h 649"/>
                <a:gd name="T114" fmla="*/ 1 w 784"/>
                <a:gd name="T115" fmla="*/ 1 h 649"/>
                <a:gd name="T116" fmla="*/ 1 w 784"/>
                <a:gd name="T117" fmla="*/ 1 h 649"/>
                <a:gd name="T118" fmla="*/ 1 w 784"/>
                <a:gd name="T119" fmla="*/ 1 h 649"/>
                <a:gd name="T120" fmla="*/ 1 w 784"/>
                <a:gd name="T121" fmla="*/ 1 h 649"/>
                <a:gd name="T122" fmla="*/ 1 w 784"/>
                <a:gd name="T123" fmla="*/ 1 h 649"/>
                <a:gd name="T124" fmla="*/ 1 w 784"/>
                <a:gd name="T125" fmla="*/ 1 h 64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784"/>
                <a:gd name="T190" fmla="*/ 0 h 649"/>
                <a:gd name="T191" fmla="*/ 784 w 784"/>
                <a:gd name="T192" fmla="*/ 649 h 649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784" h="649">
                  <a:moveTo>
                    <a:pt x="582" y="649"/>
                  </a:moveTo>
                  <a:lnTo>
                    <a:pt x="582" y="649"/>
                  </a:lnTo>
                  <a:lnTo>
                    <a:pt x="532" y="638"/>
                  </a:lnTo>
                  <a:lnTo>
                    <a:pt x="484" y="630"/>
                  </a:lnTo>
                  <a:lnTo>
                    <a:pt x="436" y="627"/>
                  </a:lnTo>
                  <a:lnTo>
                    <a:pt x="389" y="626"/>
                  </a:lnTo>
                  <a:lnTo>
                    <a:pt x="342" y="627"/>
                  </a:lnTo>
                  <a:lnTo>
                    <a:pt x="296" y="630"/>
                  </a:lnTo>
                  <a:lnTo>
                    <a:pt x="249" y="638"/>
                  </a:lnTo>
                  <a:lnTo>
                    <a:pt x="204" y="649"/>
                  </a:lnTo>
                  <a:lnTo>
                    <a:pt x="582" y="649"/>
                  </a:lnTo>
                  <a:close/>
                  <a:moveTo>
                    <a:pt x="117" y="644"/>
                  </a:moveTo>
                  <a:lnTo>
                    <a:pt x="117" y="644"/>
                  </a:lnTo>
                  <a:lnTo>
                    <a:pt x="126" y="643"/>
                  </a:lnTo>
                  <a:lnTo>
                    <a:pt x="137" y="640"/>
                  </a:lnTo>
                  <a:lnTo>
                    <a:pt x="146" y="637"/>
                  </a:lnTo>
                  <a:lnTo>
                    <a:pt x="156" y="635"/>
                  </a:lnTo>
                  <a:lnTo>
                    <a:pt x="167" y="632"/>
                  </a:lnTo>
                  <a:lnTo>
                    <a:pt x="176" y="630"/>
                  </a:lnTo>
                  <a:lnTo>
                    <a:pt x="185" y="627"/>
                  </a:lnTo>
                  <a:lnTo>
                    <a:pt x="196" y="626"/>
                  </a:lnTo>
                  <a:lnTo>
                    <a:pt x="206" y="624"/>
                  </a:lnTo>
                  <a:lnTo>
                    <a:pt x="215" y="621"/>
                  </a:lnTo>
                  <a:lnTo>
                    <a:pt x="226" y="620"/>
                  </a:lnTo>
                  <a:lnTo>
                    <a:pt x="235" y="618"/>
                  </a:lnTo>
                  <a:lnTo>
                    <a:pt x="244" y="616"/>
                  </a:lnTo>
                  <a:lnTo>
                    <a:pt x="255" y="615"/>
                  </a:lnTo>
                  <a:lnTo>
                    <a:pt x="265" y="613"/>
                  </a:lnTo>
                  <a:lnTo>
                    <a:pt x="274" y="612"/>
                  </a:lnTo>
                  <a:lnTo>
                    <a:pt x="285" y="610"/>
                  </a:lnTo>
                  <a:lnTo>
                    <a:pt x="294" y="610"/>
                  </a:lnTo>
                  <a:lnTo>
                    <a:pt x="304" y="609"/>
                  </a:lnTo>
                  <a:lnTo>
                    <a:pt x="314" y="607"/>
                  </a:lnTo>
                  <a:lnTo>
                    <a:pt x="324" y="607"/>
                  </a:lnTo>
                  <a:lnTo>
                    <a:pt x="333" y="606"/>
                  </a:lnTo>
                  <a:lnTo>
                    <a:pt x="344" y="606"/>
                  </a:lnTo>
                  <a:lnTo>
                    <a:pt x="353" y="604"/>
                  </a:lnTo>
                  <a:lnTo>
                    <a:pt x="363" y="604"/>
                  </a:lnTo>
                  <a:lnTo>
                    <a:pt x="372" y="604"/>
                  </a:lnTo>
                  <a:lnTo>
                    <a:pt x="383" y="602"/>
                  </a:lnTo>
                  <a:lnTo>
                    <a:pt x="392" y="602"/>
                  </a:lnTo>
                  <a:lnTo>
                    <a:pt x="403" y="602"/>
                  </a:lnTo>
                  <a:lnTo>
                    <a:pt x="412" y="604"/>
                  </a:lnTo>
                  <a:lnTo>
                    <a:pt x="422" y="604"/>
                  </a:lnTo>
                  <a:lnTo>
                    <a:pt x="431" y="604"/>
                  </a:lnTo>
                  <a:lnTo>
                    <a:pt x="442" y="606"/>
                  </a:lnTo>
                  <a:lnTo>
                    <a:pt x="451" y="606"/>
                  </a:lnTo>
                  <a:lnTo>
                    <a:pt x="461" y="607"/>
                  </a:lnTo>
                  <a:lnTo>
                    <a:pt x="472" y="607"/>
                  </a:lnTo>
                  <a:lnTo>
                    <a:pt x="481" y="609"/>
                  </a:lnTo>
                  <a:lnTo>
                    <a:pt x="490" y="610"/>
                  </a:lnTo>
                  <a:lnTo>
                    <a:pt x="501" y="610"/>
                  </a:lnTo>
                  <a:lnTo>
                    <a:pt x="510" y="612"/>
                  </a:lnTo>
                  <a:lnTo>
                    <a:pt x="520" y="613"/>
                  </a:lnTo>
                  <a:lnTo>
                    <a:pt x="531" y="615"/>
                  </a:lnTo>
                  <a:lnTo>
                    <a:pt x="540" y="616"/>
                  </a:lnTo>
                  <a:lnTo>
                    <a:pt x="549" y="618"/>
                  </a:lnTo>
                  <a:lnTo>
                    <a:pt x="560" y="620"/>
                  </a:lnTo>
                  <a:lnTo>
                    <a:pt x="570" y="621"/>
                  </a:lnTo>
                  <a:lnTo>
                    <a:pt x="579" y="624"/>
                  </a:lnTo>
                  <a:lnTo>
                    <a:pt x="590" y="626"/>
                  </a:lnTo>
                  <a:lnTo>
                    <a:pt x="599" y="627"/>
                  </a:lnTo>
                  <a:lnTo>
                    <a:pt x="608" y="630"/>
                  </a:lnTo>
                  <a:lnTo>
                    <a:pt x="619" y="632"/>
                  </a:lnTo>
                  <a:lnTo>
                    <a:pt x="629" y="635"/>
                  </a:lnTo>
                  <a:lnTo>
                    <a:pt x="638" y="637"/>
                  </a:lnTo>
                  <a:lnTo>
                    <a:pt x="649" y="640"/>
                  </a:lnTo>
                  <a:lnTo>
                    <a:pt x="658" y="643"/>
                  </a:lnTo>
                  <a:lnTo>
                    <a:pt x="668" y="644"/>
                  </a:lnTo>
                  <a:lnTo>
                    <a:pt x="669" y="644"/>
                  </a:lnTo>
                  <a:lnTo>
                    <a:pt x="668" y="649"/>
                  </a:lnTo>
                  <a:lnTo>
                    <a:pt x="640" y="649"/>
                  </a:lnTo>
                  <a:lnTo>
                    <a:pt x="636" y="648"/>
                  </a:lnTo>
                  <a:lnTo>
                    <a:pt x="626" y="644"/>
                  </a:lnTo>
                  <a:lnTo>
                    <a:pt x="616" y="643"/>
                  </a:lnTo>
                  <a:lnTo>
                    <a:pt x="607" y="640"/>
                  </a:lnTo>
                  <a:lnTo>
                    <a:pt x="598" y="638"/>
                  </a:lnTo>
                  <a:lnTo>
                    <a:pt x="587" y="637"/>
                  </a:lnTo>
                  <a:lnTo>
                    <a:pt x="577" y="634"/>
                  </a:lnTo>
                  <a:lnTo>
                    <a:pt x="568" y="632"/>
                  </a:lnTo>
                  <a:lnTo>
                    <a:pt x="557" y="630"/>
                  </a:lnTo>
                  <a:lnTo>
                    <a:pt x="548" y="629"/>
                  </a:lnTo>
                  <a:lnTo>
                    <a:pt x="538" y="627"/>
                  </a:lnTo>
                  <a:lnTo>
                    <a:pt x="529" y="626"/>
                  </a:lnTo>
                  <a:lnTo>
                    <a:pt x="518" y="624"/>
                  </a:lnTo>
                  <a:lnTo>
                    <a:pt x="509" y="623"/>
                  </a:lnTo>
                  <a:lnTo>
                    <a:pt x="500" y="621"/>
                  </a:lnTo>
                  <a:lnTo>
                    <a:pt x="490" y="620"/>
                  </a:lnTo>
                  <a:lnTo>
                    <a:pt x="479" y="620"/>
                  </a:lnTo>
                  <a:lnTo>
                    <a:pt x="470" y="618"/>
                  </a:lnTo>
                  <a:lnTo>
                    <a:pt x="461" y="616"/>
                  </a:lnTo>
                  <a:lnTo>
                    <a:pt x="451" y="616"/>
                  </a:lnTo>
                  <a:lnTo>
                    <a:pt x="440" y="615"/>
                  </a:lnTo>
                  <a:lnTo>
                    <a:pt x="431" y="615"/>
                  </a:lnTo>
                  <a:lnTo>
                    <a:pt x="422" y="615"/>
                  </a:lnTo>
                  <a:lnTo>
                    <a:pt x="412" y="613"/>
                  </a:lnTo>
                  <a:lnTo>
                    <a:pt x="402" y="613"/>
                  </a:lnTo>
                  <a:lnTo>
                    <a:pt x="392" y="613"/>
                  </a:lnTo>
                  <a:lnTo>
                    <a:pt x="383" y="613"/>
                  </a:lnTo>
                  <a:lnTo>
                    <a:pt x="374" y="613"/>
                  </a:lnTo>
                  <a:lnTo>
                    <a:pt x="363" y="615"/>
                  </a:lnTo>
                  <a:lnTo>
                    <a:pt x="353" y="615"/>
                  </a:lnTo>
                  <a:lnTo>
                    <a:pt x="344" y="615"/>
                  </a:lnTo>
                  <a:lnTo>
                    <a:pt x="335" y="616"/>
                  </a:lnTo>
                  <a:lnTo>
                    <a:pt x="324" y="616"/>
                  </a:lnTo>
                  <a:lnTo>
                    <a:pt x="314" y="618"/>
                  </a:lnTo>
                  <a:lnTo>
                    <a:pt x="305" y="620"/>
                  </a:lnTo>
                  <a:lnTo>
                    <a:pt x="296" y="620"/>
                  </a:lnTo>
                  <a:lnTo>
                    <a:pt x="285" y="621"/>
                  </a:lnTo>
                  <a:lnTo>
                    <a:pt x="276" y="623"/>
                  </a:lnTo>
                  <a:lnTo>
                    <a:pt x="266" y="624"/>
                  </a:lnTo>
                  <a:lnTo>
                    <a:pt x="257" y="626"/>
                  </a:lnTo>
                  <a:lnTo>
                    <a:pt x="246" y="627"/>
                  </a:lnTo>
                  <a:lnTo>
                    <a:pt x="237" y="629"/>
                  </a:lnTo>
                  <a:lnTo>
                    <a:pt x="227" y="630"/>
                  </a:lnTo>
                  <a:lnTo>
                    <a:pt x="218" y="632"/>
                  </a:lnTo>
                  <a:lnTo>
                    <a:pt x="207" y="634"/>
                  </a:lnTo>
                  <a:lnTo>
                    <a:pt x="198" y="637"/>
                  </a:lnTo>
                  <a:lnTo>
                    <a:pt x="188" y="638"/>
                  </a:lnTo>
                  <a:lnTo>
                    <a:pt x="179" y="640"/>
                  </a:lnTo>
                  <a:lnTo>
                    <a:pt x="168" y="643"/>
                  </a:lnTo>
                  <a:lnTo>
                    <a:pt x="159" y="644"/>
                  </a:lnTo>
                  <a:lnTo>
                    <a:pt x="150" y="648"/>
                  </a:lnTo>
                  <a:lnTo>
                    <a:pt x="145" y="649"/>
                  </a:lnTo>
                  <a:lnTo>
                    <a:pt x="117" y="649"/>
                  </a:lnTo>
                  <a:lnTo>
                    <a:pt x="117" y="644"/>
                  </a:lnTo>
                  <a:close/>
                  <a:moveTo>
                    <a:pt x="153" y="598"/>
                  </a:moveTo>
                  <a:lnTo>
                    <a:pt x="153" y="598"/>
                  </a:lnTo>
                  <a:lnTo>
                    <a:pt x="120" y="624"/>
                  </a:lnTo>
                  <a:lnTo>
                    <a:pt x="131" y="623"/>
                  </a:lnTo>
                  <a:lnTo>
                    <a:pt x="140" y="620"/>
                  </a:lnTo>
                  <a:lnTo>
                    <a:pt x="150" y="616"/>
                  </a:lnTo>
                  <a:lnTo>
                    <a:pt x="159" y="615"/>
                  </a:lnTo>
                  <a:lnTo>
                    <a:pt x="160" y="615"/>
                  </a:lnTo>
                  <a:lnTo>
                    <a:pt x="188" y="590"/>
                  </a:lnTo>
                  <a:lnTo>
                    <a:pt x="185" y="590"/>
                  </a:lnTo>
                  <a:lnTo>
                    <a:pt x="176" y="593"/>
                  </a:lnTo>
                  <a:lnTo>
                    <a:pt x="165" y="595"/>
                  </a:lnTo>
                  <a:lnTo>
                    <a:pt x="156" y="598"/>
                  </a:lnTo>
                  <a:lnTo>
                    <a:pt x="153" y="598"/>
                  </a:lnTo>
                  <a:close/>
                  <a:moveTo>
                    <a:pt x="209" y="585"/>
                  </a:moveTo>
                  <a:lnTo>
                    <a:pt x="209" y="585"/>
                  </a:lnTo>
                  <a:lnTo>
                    <a:pt x="179" y="610"/>
                  </a:lnTo>
                  <a:lnTo>
                    <a:pt x="188" y="607"/>
                  </a:lnTo>
                  <a:lnTo>
                    <a:pt x="199" y="606"/>
                  </a:lnTo>
                  <a:lnTo>
                    <a:pt x="209" y="604"/>
                  </a:lnTo>
                  <a:lnTo>
                    <a:pt x="216" y="602"/>
                  </a:lnTo>
                  <a:lnTo>
                    <a:pt x="241" y="579"/>
                  </a:lnTo>
                  <a:lnTo>
                    <a:pt x="235" y="581"/>
                  </a:lnTo>
                  <a:lnTo>
                    <a:pt x="224" y="582"/>
                  </a:lnTo>
                  <a:lnTo>
                    <a:pt x="215" y="584"/>
                  </a:lnTo>
                  <a:lnTo>
                    <a:pt x="209" y="585"/>
                  </a:lnTo>
                  <a:close/>
                  <a:moveTo>
                    <a:pt x="262" y="576"/>
                  </a:moveTo>
                  <a:lnTo>
                    <a:pt x="262" y="576"/>
                  </a:lnTo>
                  <a:lnTo>
                    <a:pt x="237" y="598"/>
                  </a:lnTo>
                  <a:lnTo>
                    <a:pt x="238" y="598"/>
                  </a:lnTo>
                  <a:lnTo>
                    <a:pt x="248" y="596"/>
                  </a:lnTo>
                  <a:lnTo>
                    <a:pt x="257" y="595"/>
                  </a:lnTo>
                  <a:lnTo>
                    <a:pt x="266" y="593"/>
                  </a:lnTo>
                  <a:lnTo>
                    <a:pt x="269" y="593"/>
                  </a:lnTo>
                  <a:lnTo>
                    <a:pt x="293" y="571"/>
                  </a:lnTo>
                  <a:lnTo>
                    <a:pt x="283" y="573"/>
                  </a:lnTo>
                  <a:lnTo>
                    <a:pt x="274" y="575"/>
                  </a:lnTo>
                  <a:lnTo>
                    <a:pt x="265" y="576"/>
                  </a:lnTo>
                  <a:lnTo>
                    <a:pt x="262" y="576"/>
                  </a:lnTo>
                  <a:close/>
                  <a:moveTo>
                    <a:pt x="314" y="570"/>
                  </a:moveTo>
                  <a:lnTo>
                    <a:pt x="314" y="570"/>
                  </a:lnTo>
                  <a:lnTo>
                    <a:pt x="290" y="590"/>
                  </a:lnTo>
                  <a:lnTo>
                    <a:pt x="296" y="590"/>
                  </a:lnTo>
                  <a:lnTo>
                    <a:pt x="305" y="589"/>
                  </a:lnTo>
                  <a:lnTo>
                    <a:pt x="314" y="587"/>
                  </a:lnTo>
                  <a:lnTo>
                    <a:pt x="321" y="587"/>
                  </a:lnTo>
                  <a:lnTo>
                    <a:pt x="342" y="567"/>
                  </a:lnTo>
                  <a:lnTo>
                    <a:pt x="333" y="568"/>
                  </a:lnTo>
                  <a:lnTo>
                    <a:pt x="324" y="568"/>
                  </a:lnTo>
                  <a:lnTo>
                    <a:pt x="314" y="570"/>
                  </a:lnTo>
                  <a:close/>
                  <a:moveTo>
                    <a:pt x="363" y="567"/>
                  </a:moveTo>
                  <a:lnTo>
                    <a:pt x="363" y="567"/>
                  </a:lnTo>
                  <a:lnTo>
                    <a:pt x="341" y="585"/>
                  </a:lnTo>
                  <a:lnTo>
                    <a:pt x="344" y="585"/>
                  </a:lnTo>
                  <a:lnTo>
                    <a:pt x="353" y="584"/>
                  </a:lnTo>
                  <a:lnTo>
                    <a:pt x="364" y="584"/>
                  </a:lnTo>
                  <a:lnTo>
                    <a:pt x="370" y="584"/>
                  </a:lnTo>
                  <a:lnTo>
                    <a:pt x="391" y="565"/>
                  </a:lnTo>
                  <a:lnTo>
                    <a:pt x="383" y="565"/>
                  </a:lnTo>
                  <a:lnTo>
                    <a:pt x="372" y="565"/>
                  </a:lnTo>
                  <a:lnTo>
                    <a:pt x="363" y="567"/>
                  </a:lnTo>
                  <a:close/>
                  <a:moveTo>
                    <a:pt x="411" y="565"/>
                  </a:moveTo>
                  <a:lnTo>
                    <a:pt x="411" y="565"/>
                  </a:lnTo>
                  <a:lnTo>
                    <a:pt x="389" y="582"/>
                  </a:lnTo>
                  <a:lnTo>
                    <a:pt x="392" y="582"/>
                  </a:lnTo>
                  <a:lnTo>
                    <a:pt x="402" y="584"/>
                  </a:lnTo>
                  <a:lnTo>
                    <a:pt x="412" y="584"/>
                  </a:lnTo>
                  <a:lnTo>
                    <a:pt x="417" y="584"/>
                  </a:lnTo>
                  <a:lnTo>
                    <a:pt x="436" y="567"/>
                  </a:lnTo>
                  <a:lnTo>
                    <a:pt x="433" y="567"/>
                  </a:lnTo>
                  <a:lnTo>
                    <a:pt x="422" y="567"/>
                  </a:lnTo>
                  <a:lnTo>
                    <a:pt x="412" y="565"/>
                  </a:lnTo>
                  <a:lnTo>
                    <a:pt x="411" y="565"/>
                  </a:lnTo>
                  <a:close/>
                  <a:moveTo>
                    <a:pt x="456" y="568"/>
                  </a:moveTo>
                  <a:lnTo>
                    <a:pt x="456" y="568"/>
                  </a:lnTo>
                  <a:lnTo>
                    <a:pt x="436" y="585"/>
                  </a:lnTo>
                  <a:lnTo>
                    <a:pt x="440" y="585"/>
                  </a:lnTo>
                  <a:lnTo>
                    <a:pt x="450" y="585"/>
                  </a:lnTo>
                  <a:lnTo>
                    <a:pt x="461" y="587"/>
                  </a:lnTo>
                  <a:lnTo>
                    <a:pt x="479" y="571"/>
                  </a:lnTo>
                  <a:lnTo>
                    <a:pt x="472" y="570"/>
                  </a:lnTo>
                  <a:lnTo>
                    <a:pt x="462" y="568"/>
                  </a:lnTo>
                  <a:lnTo>
                    <a:pt x="456" y="568"/>
                  </a:lnTo>
                  <a:close/>
                  <a:moveTo>
                    <a:pt x="498" y="573"/>
                  </a:moveTo>
                  <a:lnTo>
                    <a:pt x="498" y="573"/>
                  </a:lnTo>
                  <a:lnTo>
                    <a:pt x="479" y="589"/>
                  </a:lnTo>
                  <a:lnTo>
                    <a:pt x="489" y="590"/>
                  </a:lnTo>
                  <a:lnTo>
                    <a:pt x="500" y="590"/>
                  </a:lnTo>
                  <a:lnTo>
                    <a:pt x="504" y="592"/>
                  </a:lnTo>
                  <a:lnTo>
                    <a:pt x="521" y="576"/>
                  </a:lnTo>
                  <a:lnTo>
                    <a:pt x="510" y="575"/>
                  </a:lnTo>
                  <a:lnTo>
                    <a:pt x="501" y="573"/>
                  </a:lnTo>
                  <a:lnTo>
                    <a:pt x="498" y="573"/>
                  </a:lnTo>
                  <a:close/>
                  <a:moveTo>
                    <a:pt x="538" y="579"/>
                  </a:moveTo>
                  <a:lnTo>
                    <a:pt x="538" y="579"/>
                  </a:lnTo>
                  <a:lnTo>
                    <a:pt x="521" y="593"/>
                  </a:lnTo>
                  <a:lnTo>
                    <a:pt x="528" y="595"/>
                  </a:lnTo>
                  <a:lnTo>
                    <a:pt x="538" y="596"/>
                  </a:lnTo>
                  <a:lnTo>
                    <a:pt x="545" y="598"/>
                  </a:lnTo>
                  <a:lnTo>
                    <a:pt x="562" y="582"/>
                  </a:lnTo>
                  <a:lnTo>
                    <a:pt x="560" y="582"/>
                  </a:lnTo>
                  <a:lnTo>
                    <a:pt x="551" y="581"/>
                  </a:lnTo>
                  <a:lnTo>
                    <a:pt x="540" y="579"/>
                  </a:lnTo>
                  <a:lnTo>
                    <a:pt x="538" y="579"/>
                  </a:lnTo>
                  <a:close/>
                  <a:moveTo>
                    <a:pt x="579" y="585"/>
                  </a:moveTo>
                  <a:lnTo>
                    <a:pt x="579" y="585"/>
                  </a:lnTo>
                  <a:lnTo>
                    <a:pt x="560" y="601"/>
                  </a:lnTo>
                  <a:lnTo>
                    <a:pt x="566" y="602"/>
                  </a:lnTo>
                  <a:lnTo>
                    <a:pt x="577" y="604"/>
                  </a:lnTo>
                  <a:lnTo>
                    <a:pt x="584" y="606"/>
                  </a:lnTo>
                  <a:lnTo>
                    <a:pt x="599" y="590"/>
                  </a:lnTo>
                  <a:lnTo>
                    <a:pt x="590" y="589"/>
                  </a:lnTo>
                  <a:lnTo>
                    <a:pt x="580" y="587"/>
                  </a:lnTo>
                  <a:lnTo>
                    <a:pt x="579" y="585"/>
                  </a:lnTo>
                  <a:close/>
                  <a:moveTo>
                    <a:pt x="616" y="595"/>
                  </a:moveTo>
                  <a:lnTo>
                    <a:pt x="616" y="595"/>
                  </a:lnTo>
                  <a:lnTo>
                    <a:pt x="599" y="609"/>
                  </a:lnTo>
                  <a:lnTo>
                    <a:pt x="605" y="610"/>
                  </a:lnTo>
                  <a:lnTo>
                    <a:pt x="616" y="612"/>
                  </a:lnTo>
                  <a:lnTo>
                    <a:pt x="621" y="613"/>
                  </a:lnTo>
                  <a:lnTo>
                    <a:pt x="636" y="599"/>
                  </a:lnTo>
                  <a:lnTo>
                    <a:pt x="630" y="598"/>
                  </a:lnTo>
                  <a:lnTo>
                    <a:pt x="619" y="595"/>
                  </a:lnTo>
                  <a:lnTo>
                    <a:pt x="616" y="595"/>
                  </a:lnTo>
                  <a:close/>
                  <a:moveTo>
                    <a:pt x="652" y="602"/>
                  </a:moveTo>
                  <a:lnTo>
                    <a:pt x="652" y="602"/>
                  </a:lnTo>
                  <a:lnTo>
                    <a:pt x="635" y="616"/>
                  </a:lnTo>
                  <a:lnTo>
                    <a:pt x="644" y="620"/>
                  </a:lnTo>
                  <a:lnTo>
                    <a:pt x="655" y="623"/>
                  </a:lnTo>
                  <a:lnTo>
                    <a:pt x="672" y="609"/>
                  </a:lnTo>
                  <a:lnTo>
                    <a:pt x="669" y="607"/>
                  </a:lnTo>
                  <a:lnTo>
                    <a:pt x="660" y="606"/>
                  </a:lnTo>
                  <a:lnTo>
                    <a:pt x="652" y="602"/>
                  </a:lnTo>
                  <a:close/>
                  <a:moveTo>
                    <a:pt x="112" y="621"/>
                  </a:moveTo>
                  <a:lnTo>
                    <a:pt x="131" y="604"/>
                  </a:lnTo>
                  <a:lnTo>
                    <a:pt x="126" y="606"/>
                  </a:lnTo>
                  <a:lnTo>
                    <a:pt x="115" y="607"/>
                  </a:lnTo>
                  <a:lnTo>
                    <a:pt x="111" y="609"/>
                  </a:lnTo>
                  <a:lnTo>
                    <a:pt x="112" y="621"/>
                  </a:lnTo>
                  <a:close/>
                  <a:moveTo>
                    <a:pt x="672" y="624"/>
                  </a:moveTo>
                  <a:lnTo>
                    <a:pt x="669" y="626"/>
                  </a:lnTo>
                  <a:lnTo>
                    <a:pt x="671" y="627"/>
                  </a:lnTo>
                  <a:lnTo>
                    <a:pt x="672" y="624"/>
                  </a:lnTo>
                  <a:close/>
                  <a:moveTo>
                    <a:pt x="153" y="515"/>
                  </a:moveTo>
                  <a:lnTo>
                    <a:pt x="153" y="515"/>
                  </a:lnTo>
                  <a:lnTo>
                    <a:pt x="120" y="542"/>
                  </a:lnTo>
                  <a:lnTo>
                    <a:pt x="131" y="539"/>
                  </a:lnTo>
                  <a:lnTo>
                    <a:pt x="140" y="537"/>
                  </a:lnTo>
                  <a:lnTo>
                    <a:pt x="150" y="534"/>
                  </a:lnTo>
                  <a:lnTo>
                    <a:pt x="159" y="531"/>
                  </a:lnTo>
                  <a:lnTo>
                    <a:pt x="160" y="531"/>
                  </a:lnTo>
                  <a:lnTo>
                    <a:pt x="188" y="508"/>
                  </a:lnTo>
                  <a:lnTo>
                    <a:pt x="185" y="508"/>
                  </a:lnTo>
                  <a:lnTo>
                    <a:pt x="176" y="509"/>
                  </a:lnTo>
                  <a:lnTo>
                    <a:pt x="165" y="512"/>
                  </a:lnTo>
                  <a:lnTo>
                    <a:pt x="156" y="514"/>
                  </a:lnTo>
                  <a:lnTo>
                    <a:pt x="153" y="515"/>
                  </a:lnTo>
                  <a:close/>
                  <a:moveTo>
                    <a:pt x="209" y="503"/>
                  </a:moveTo>
                  <a:lnTo>
                    <a:pt x="209" y="503"/>
                  </a:lnTo>
                  <a:lnTo>
                    <a:pt x="179" y="526"/>
                  </a:lnTo>
                  <a:lnTo>
                    <a:pt x="188" y="525"/>
                  </a:lnTo>
                  <a:lnTo>
                    <a:pt x="199" y="523"/>
                  </a:lnTo>
                  <a:lnTo>
                    <a:pt x="209" y="520"/>
                  </a:lnTo>
                  <a:lnTo>
                    <a:pt x="216" y="519"/>
                  </a:lnTo>
                  <a:lnTo>
                    <a:pt x="241" y="497"/>
                  </a:lnTo>
                  <a:lnTo>
                    <a:pt x="235" y="498"/>
                  </a:lnTo>
                  <a:lnTo>
                    <a:pt x="224" y="500"/>
                  </a:lnTo>
                  <a:lnTo>
                    <a:pt x="215" y="501"/>
                  </a:lnTo>
                  <a:lnTo>
                    <a:pt x="209" y="503"/>
                  </a:lnTo>
                  <a:close/>
                  <a:moveTo>
                    <a:pt x="262" y="494"/>
                  </a:moveTo>
                  <a:lnTo>
                    <a:pt x="262" y="494"/>
                  </a:lnTo>
                  <a:lnTo>
                    <a:pt x="237" y="515"/>
                  </a:lnTo>
                  <a:lnTo>
                    <a:pt x="238" y="515"/>
                  </a:lnTo>
                  <a:lnTo>
                    <a:pt x="248" y="514"/>
                  </a:lnTo>
                  <a:lnTo>
                    <a:pt x="257" y="512"/>
                  </a:lnTo>
                  <a:lnTo>
                    <a:pt x="266" y="511"/>
                  </a:lnTo>
                  <a:lnTo>
                    <a:pt x="269" y="511"/>
                  </a:lnTo>
                  <a:lnTo>
                    <a:pt x="293" y="489"/>
                  </a:lnTo>
                  <a:lnTo>
                    <a:pt x="283" y="491"/>
                  </a:lnTo>
                  <a:lnTo>
                    <a:pt x="274" y="492"/>
                  </a:lnTo>
                  <a:lnTo>
                    <a:pt x="265" y="494"/>
                  </a:lnTo>
                  <a:lnTo>
                    <a:pt x="262" y="494"/>
                  </a:lnTo>
                  <a:close/>
                  <a:moveTo>
                    <a:pt x="314" y="488"/>
                  </a:moveTo>
                  <a:lnTo>
                    <a:pt x="314" y="488"/>
                  </a:lnTo>
                  <a:lnTo>
                    <a:pt x="290" y="508"/>
                  </a:lnTo>
                  <a:lnTo>
                    <a:pt x="296" y="506"/>
                  </a:lnTo>
                  <a:lnTo>
                    <a:pt x="305" y="506"/>
                  </a:lnTo>
                  <a:lnTo>
                    <a:pt x="314" y="505"/>
                  </a:lnTo>
                  <a:lnTo>
                    <a:pt x="321" y="505"/>
                  </a:lnTo>
                  <a:lnTo>
                    <a:pt x="342" y="484"/>
                  </a:lnTo>
                  <a:lnTo>
                    <a:pt x="333" y="486"/>
                  </a:lnTo>
                  <a:lnTo>
                    <a:pt x="324" y="486"/>
                  </a:lnTo>
                  <a:lnTo>
                    <a:pt x="314" y="488"/>
                  </a:lnTo>
                  <a:close/>
                  <a:moveTo>
                    <a:pt x="363" y="483"/>
                  </a:moveTo>
                  <a:lnTo>
                    <a:pt x="363" y="483"/>
                  </a:lnTo>
                  <a:lnTo>
                    <a:pt x="341" y="503"/>
                  </a:lnTo>
                  <a:lnTo>
                    <a:pt x="344" y="501"/>
                  </a:lnTo>
                  <a:lnTo>
                    <a:pt x="353" y="501"/>
                  </a:lnTo>
                  <a:lnTo>
                    <a:pt x="364" y="501"/>
                  </a:lnTo>
                  <a:lnTo>
                    <a:pt x="370" y="501"/>
                  </a:lnTo>
                  <a:lnTo>
                    <a:pt x="391" y="483"/>
                  </a:lnTo>
                  <a:lnTo>
                    <a:pt x="383" y="483"/>
                  </a:lnTo>
                  <a:lnTo>
                    <a:pt x="372" y="483"/>
                  </a:lnTo>
                  <a:lnTo>
                    <a:pt x="363" y="483"/>
                  </a:lnTo>
                  <a:close/>
                  <a:moveTo>
                    <a:pt x="411" y="483"/>
                  </a:moveTo>
                  <a:lnTo>
                    <a:pt x="411" y="483"/>
                  </a:lnTo>
                  <a:lnTo>
                    <a:pt x="389" y="500"/>
                  </a:lnTo>
                  <a:lnTo>
                    <a:pt x="392" y="500"/>
                  </a:lnTo>
                  <a:lnTo>
                    <a:pt x="402" y="500"/>
                  </a:lnTo>
                  <a:lnTo>
                    <a:pt x="412" y="500"/>
                  </a:lnTo>
                  <a:lnTo>
                    <a:pt x="417" y="501"/>
                  </a:lnTo>
                  <a:lnTo>
                    <a:pt x="436" y="484"/>
                  </a:lnTo>
                  <a:lnTo>
                    <a:pt x="433" y="484"/>
                  </a:lnTo>
                  <a:lnTo>
                    <a:pt x="422" y="483"/>
                  </a:lnTo>
                  <a:lnTo>
                    <a:pt x="412" y="483"/>
                  </a:lnTo>
                  <a:lnTo>
                    <a:pt x="411" y="483"/>
                  </a:lnTo>
                  <a:close/>
                  <a:moveTo>
                    <a:pt x="456" y="486"/>
                  </a:moveTo>
                  <a:lnTo>
                    <a:pt x="456" y="486"/>
                  </a:lnTo>
                  <a:lnTo>
                    <a:pt x="436" y="501"/>
                  </a:lnTo>
                  <a:lnTo>
                    <a:pt x="440" y="501"/>
                  </a:lnTo>
                  <a:lnTo>
                    <a:pt x="450" y="503"/>
                  </a:lnTo>
                  <a:lnTo>
                    <a:pt x="461" y="503"/>
                  </a:lnTo>
                  <a:lnTo>
                    <a:pt x="461" y="505"/>
                  </a:lnTo>
                  <a:lnTo>
                    <a:pt x="479" y="488"/>
                  </a:lnTo>
                  <a:lnTo>
                    <a:pt x="472" y="488"/>
                  </a:lnTo>
                  <a:lnTo>
                    <a:pt x="462" y="486"/>
                  </a:lnTo>
                  <a:lnTo>
                    <a:pt x="456" y="486"/>
                  </a:lnTo>
                  <a:close/>
                  <a:moveTo>
                    <a:pt x="498" y="491"/>
                  </a:moveTo>
                  <a:lnTo>
                    <a:pt x="498" y="491"/>
                  </a:lnTo>
                  <a:lnTo>
                    <a:pt x="479" y="506"/>
                  </a:lnTo>
                  <a:lnTo>
                    <a:pt x="489" y="506"/>
                  </a:lnTo>
                  <a:lnTo>
                    <a:pt x="500" y="508"/>
                  </a:lnTo>
                  <a:lnTo>
                    <a:pt x="504" y="509"/>
                  </a:lnTo>
                  <a:lnTo>
                    <a:pt x="521" y="494"/>
                  </a:lnTo>
                  <a:lnTo>
                    <a:pt x="510" y="492"/>
                  </a:lnTo>
                  <a:lnTo>
                    <a:pt x="501" y="491"/>
                  </a:lnTo>
                  <a:lnTo>
                    <a:pt x="498" y="491"/>
                  </a:lnTo>
                  <a:close/>
                  <a:moveTo>
                    <a:pt x="538" y="497"/>
                  </a:moveTo>
                  <a:lnTo>
                    <a:pt x="538" y="497"/>
                  </a:lnTo>
                  <a:lnTo>
                    <a:pt x="521" y="511"/>
                  </a:lnTo>
                  <a:lnTo>
                    <a:pt x="528" y="512"/>
                  </a:lnTo>
                  <a:lnTo>
                    <a:pt x="538" y="514"/>
                  </a:lnTo>
                  <a:lnTo>
                    <a:pt x="545" y="515"/>
                  </a:lnTo>
                  <a:lnTo>
                    <a:pt x="562" y="500"/>
                  </a:lnTo>
                  <a:lnTo>
                    <a:pt x="560" y="500"/>
                  </a:lnTo>
                  <a:lnTo>
                    <a:pt x="551" y="498"/>
                  </a:lnTo>
                  <a:lnTo>
                    <a:pt x="540" y="497"/>
                  </a:lnTo>
                  <a:lnTo>
                    <a:pt x="538" y="497"/>
                  </a:lnTo>
                  <a:close/>
                  <a:moveTo>
                    <a:pt x="579" y="503"/>
                  </a:moveTo>
                  <a:lnTo>
                    <a:pt x="579" y="503"/>
                  </a:lnTo>
                  <a:lnTo>
                    <a:pt x="560" y="517"/>
                  </a:lnTo>
                  <a:lnTo>
                    <a:pt x="566" y="519"/>
                  </a:lnTo>
                  <a:lnTo>
                    <a:pt x="577" y="520"/>
                  </a:lnTo>
                  <a:lnTo>
                    <a:pt x="584" y="522"/>
                  </a:lnTo>
                  <a:lnTo>
                    <a:pt x="599" y="508"/>
                  </a:lnTo>
                  <a:lnTo>
                    <a:pt x="590" y="506"/>
                  </a:lnTo>
                  <a:lnTo>
                    <a:pt x="580" y="503"/>
                  </a:lnTo>
                  <a:lnTo>
                    <a:pt x="579" y="503"/>
                  </a:lnTo>
                  <a:close/>
                  <a:moveTo>
                    <a:pt x="616" y="511"/>
                  </a:moveTo>
                  <a:lnTo>
                    <a:pt x="616" y="511"/>
                  </a:lnTo>
                  <a:lnTo>
                    <a:pt x="599" y="525"/>
                  </a:lnTo>
                  <a:lnTo>
                    <a:pt x="605" y="526"/>
                  </a:lnTo>
                  <a:lnTo>
                    <a:pt x="616" y="529"/>
                  </a:lnTo>
                  <a:lnTo>
                    <a:pt x="621" y="531"/>
                  </a:lnTo>
                  <a:lnTo>
                    <a:pt x="636" y="517"/>
                  </a:lnTo>
                  <a:lnTo>
                    <a:pt x="630" y="514"/>
                  </a:lnTo>
                  <a:lnTo>
                    <a:pt x="619" y="512"/>
                  </a:lnTo>
                  <a:lnTo>
                    <a:pt x="616" y="511"/>
                  </a:lnTo>
                  <a:close/>
                  <a:moveTo>
                    <a:pt x="652" y="520"/>
                  </a:moveTo>
                  <a:lnTo>
                    <a:pt x="652" y="520"/>
                  </a:lnTo>
                  <a:lnTo>
                    <a:pt x="635" y="534"/>
                  </a:lnTo>
                  <a:lnTo>
                    <a:pt x="644" y="537"/>
                  </a:lnTo>
                  <a:lnTo>
                    <a:pt x="655" y="539"/>
                  </a:lnTo>
                  <a:lnTo>
                    <a:pt x="655" y="540"/>
                  </a:lnTo>
                  <a:lnTo>
                    <a:pt x="672" y="526"/>
                  </a:lnTo>
                  <a:lnTo>
                    <a:pt x="669" y="525"/>
                  </a:lnTo>
                  <a:lnTo>
                    <a:pt x="660" y="522"/>
                  </a:lnTo>
                  <a:lnTo>
                    <a:pt x="652" y="520"/>
                  </a:lnTo>
                  <a:close/>
                  <a:moveTo>
                    <a:pt x="94" y="531"/>
                  </a:moveTo>
                  <a:lnTo>
                    <a:pt x="101" y="548"/>
                  </a:lnTo>
                  <a:lnTo>
                    <a:pt x="101" y="547"/>
                  </a:lnTo>
                  <a:lnTo>
                    <a:pt x="131" y="520"/>
                  </a:lnTo>
                  <a:lnTo>
                    <a:pt x="126" y="522"/>
                  </a:lnTo>
                  <a:lnTo>
                    <a:pt x="115" y="525"/>
                  </a:lnTo>
                  <a:lnTo>
                    <a:pt x="106" y="528"/>
                  </a:lnTo>
                  <a:lnTo>
                    <a:pt x="97" y="531"/>
                  </a:lnTo>
                  <a:lnTo>
                    <a:pt x="94" y="531"/>
                  </a:lnTo>
                  <a:close/>
                  <a:moveTo>
                    <a:pt x="686" y="529"/>
                  </a:moveTo>
                  <a:lnTo>
                    <a:pt x="669" y="543"/>
                  </a:lnTo>
                  <a:lnTo>
                    <a:pt x="674" y="545"/>
                  </a:lnTo>
                  <a:lnTo>
                    <a:pt x="685" y="548"/>
                  </a:lnTo>
                  <a:lnTo>
                    <a:pt x="689" y="531"/>
                  </a:lnTo>
                  <a:lnTo>
                    <a:pt x="686" y="529"/>
                  </a:lnTo>
                  <a:close/>
                  <a:moveTo>
                    <a:pt x="392" y="421"/>
                  </a:moveTo>
                  <a:lnTo>
                    <a:pt x="392" y="421"/>
                  </a:lnTo>
                  <a:lnTo>
                    <a:pt x="381" y="430"/>
                  </a:lnTo>
                  <a:lnTo>
                    <a:pt x="370" y="438"/>
                  </a:lnTo>
                  <a:lnTo>
                    <a:pt x="358" y="444"/>
                  </a:lnTo>
                  <a:lnTo>
                    <a:pt x="347" y="449"/>
                  </a:lnTo>
                  <a:lnTo>
                    <a:pt x="336" y="453"/>
                  </a:lnTo>
                  <a:lnTo>
                    <a:pt x="324" y="456"/>
                  </a:lnTo>
                  <a:lnTo>
                    <a:pt x="313" y="458"/>
                  </a:lnTo>
                  <a:lnTo>
                    <a:pt x="302" y="460"/>
                  </a:lnTo>
                  <a:lnTo>
                    <a:pt x="279" y="460"/>
                  </a:lnTo>
                  <a:lnTo>
                    <a:pt x="254" y="456"/>
                  </a:lnTo>
                  <a:lnTo>
                    <a:pt x="230" y="450"/>
                  </a:lnTo>
                  <a:lnTo>
                    <a:pt x="207" y="441"/>
                  </a:lnTo>
                  <a:lnTo>
                    <a:pt x="196" y="455"/>
                  </a:lnTo>
                  <a:lnTo>
                    <a:pt x="184" y="466"/>
                  </a:lnTo>
                  <a:lnTo>
                    <a:pt x="171" y="474"/>
                  </a:lnTo>
                  <a:lnTo>
                    <a:pt x="156" y="480"/>
                  </a:lnTo>
                  <a:lnTo>
                    <a:pt x="140" y="483"/>
                  </a:lnTo>
                  <a:lnTo>
                    <a:pt x="122" y="483"/>
                  </a:lnTo>
                  <a:lnTo>
                    <a:pt x="100" y="480"/>
                  </a:lnTo>
                  <a:lnTo>
                    <a:pt x="76" y="474"/>
                  </a:lnTo>
                  <a:lnTo>
                    <a:pt x="84" y="495"/>
                  </a:lnTo>
                  <a:lnTo>
                    <a:pt x="104" y="500"/>
                  </a:lnTo>
                  <a:lnTo>
                    <a:pt x="123" y="501"/>
                  </a:lnTo>
                  <a:lnTo>
                    <a:pt x="140" y="501"/>
                  </a:lnTo>
                  <a:lnTo>
                    <a:pt x="156" y="498"/>
                  </a:lnTo>
                  <a:lnTo>
                    <a:pt x="171" y="494"/>
                  </a:lnTo>
                  <a:lnTo>
                    <a:pt x="185" y="486"/>
                  </a:lnTo>
                  <a:lnTo>
                    <a:pt x="199" y="477"/>
                  </a:lnTo>
                  <a:lnTo>
                    <a:pt x="212" y="464"/>
                  </a:lnTo>
                  <a:lnTo>
                    <a:pt x="235" y="472"/>
                  </a:lnTo>
                  <a:lnTo>
                    <a:pt x="258" y="477"/>
                  </a:lnTo>
                  <a:lnTo>
                    <a:pt x="283" y="480"/>
                  </a:lnTo>
                  <a:lnTo>
                    <a:pt x="305" y="478"/>
                  </a:lnTo>
                  <a:lnTo>
                    <a:pt x="328" y="475"/>
                  </a:lnTo>
                  <a:lnTo>
                    <a:pt x="350" y="467"/>
                  </a:lnTo>
                  <a:lnTo>
                    <a:pt x="372" y="458"/>
                  </a:lnTo>
                  <a:lnTo>
                    <a:pt x="392" y="446"/>
                  </a:lnTo>
                  <a:lnTo>
                    <a:pt x="412" y="458"/>
                  </a:lnTo>
                  <a:lnTo>
                    <a:pt x="434" y="467"/>
                  </a:lnTo>
                  <a:lnTo>
                    <a:pt x="456" y="475"/>
                  </a:lnTo>
                  <a:lnTo>
                    <a:pt x="479" y="478"/>
                  </a:lnTo>
                  <a:lnTo>
                    <a:pt x="503" y="480"/>
                  </a:lnTo>
                  <a:lnTo>
                    <a:pt x="526" y="477"/>
                  </a:lnTo>
                  <a:lnTo>
                    <a:pt x="549" y="472"/>
                  </a:lnTo>
                  <a:lnTo>
                    <a:pt x="574" y="464"/>
                  </a:lnTo>
                  <a:lnTo>
                    <a:pt x="587" y="477"/>
                  </a:lnTo>
                  <a:lnTo>
                    <a:pt x="599" y="486"/>
                  </a:lnTo>
                  <a:lnTo>
                    <a:pt x="613" y="494"/>
                  </a:lnTo>
                  <a:lnTo>
                    <a:pt x="629" y="498"/>
                  </a:lnTo>
                  <a:lnTo>
                    <a:pt x="644" y="501"/>
                  </a:lnTo>
                  <a:lnTo>
                    <a:pt x="661" y="501"/>
                  </a:lnTo>
                  <a:lnTo>
                    <a:pt x="682" y="500"/>
                  </a:lnTo>
                  <a:lnTo>
                    <a:pt x="702" y="495"/>
                  </a:lnTo>
                  <a:lnTo>
                    <a:pt x="708" y="474"/>
                  </a:lnTo>
                  <a:lnTo>
                    <a:pt x="685" y="480"/>
                  </a:lnTo>
                  <a:lnTo>
                    <a:pt x="664" y="483"/>
                  </a:lnTo>
                  <a:lnTo>
                    <a:pt x="646" y="483"/>
                  </a:lnTo>
                  <a:lnTo>
                    <a:pt x="629" y="480"/>
                  </a:lnTo>
                  <a:lnTo>
                    <a:pt x="615" y="474"/>
                  </a:lnTo>
                  <a:lnTo>
                    <a:pt x="601" y="466"/>
                  </a:lnTo>
                  <a:lnTo>
                    <a:pt x="588" y="455"/>
                  </a:lnTo>
                  <a:lnTo>
                    <a:pt x="577" y="441"/>
                  </a:lnTo>
                  <a:lnTo>
                    <a:pt x="554" y="450"/>
                  </a:lnTo>
                  <a:lnTo>
                    <a:pt x="531" y="456"/>
                  </a:lnTo>
                  <a:lnTo>
                    <a:pt x="507" y="460"/>
                  </a:lnTo>
                  <a:lnTo>
                    <a:pt x="484" y="460"/>
                  </a:lnTo>
                  <a:lnTo>
                    <a:pt x="472" y="458"/>
                  </a:lnTo>
                  <a:lnTo>
                    <a:pt x="461" y="456"/>
                  </a:lnTo>
                  <a:lnTo>
                    <a:pt x="450" y="453"/>
                  </a:lnTo>
                  <a:lnTo>
                    <a:pt x="437" y="449"/>
                  </a:lnTo>
                  <a:lnTo>
                    <a:pt x="426" y="444"/>
                  </a:lnTo>
                  <a:lnTo>
                    <a:pt x="416" y="438"/>
                  </a:lnTo>
                  <a:lnTo>
                    <a:pt x="403" y="430"/>
                  </a:lnTo>
                  <a:lnTo>
                    <a:pt x="392" y="421"/>
                  </a:lnTo>
                  <a:close/>
                  <a:moveTo>
                    <a:pt x="353" y="108"/>
                  </a:moveTo>
                  <a:lnTo>
                    <a:pt x="353" y="108"/>
                  </a:lnTo>
                  <a:lnTo>
                    <a:pt x="369" y="105"/>
                  </a:lnTo>
                  <a:lnTo>
                    <a:pt x="383" y="104"/>
                  </a:lnTo>
                  <a:lnTo>
                    <a:pt x="383" y="54"/>
                  </a:lnTo>
                  <a:lnTo>
                    <a:pt x="370" y="56"/>
                  </a:lnTo>
                  <a:lnTo>
                    <a:pt x="360" y="57"/>
                  </a:lnTo>
                  <a:lnTo>
                    <a:pt x="350" y="62"/>
                  </a:lnTo>
                  <a:lnTo>
                    <a:pt x="342" y="66"/>
                  </a:lnTo>
                  <a:lnTo>
                    <a:pt x="342" y="45"/>
                  </a:lnTo>
                  <a:lnTo>
                    <a:pt x="342" y="23"/>
                  </a:lnTo>
                  <a:lnTo>
                    <a:pt x="350" y="28"/>
                  </a:lnTo>
                  <a:lnTo>
                    <a:pt x="360" y="32"/>
                  </a:lnTo>
                  <a:lnTo>
                    <a:pt x="370" y="35"/>
                  </a:lnTo>
                  <a:lnTo>
                    <a:pt x="383" y="35"/>
                  </a:lnTo>
                  <a:lnTo>
                    <a:pt x="381" y="26"/>
                  </a:lnTo>
                  <a:lnTo>
                    <a:pt x="378" y="17"/>
                  </a:lnTo>
                  <a:lnTo>
                    <a:pt x="375" y="7"/>
                  </a:lnTo>
                  <a:lnTo>
                    <a:pt x="370" y="0"/>
                  </a:lnTo>
                  <a:lnTo>
                    <a:pt x="392" y="0"/>
                  </a:lnTo>
                  <a:lnTo>
                    <a:pt x="414" y="0"/>
                  </a:lnTo>
                  <a:lnTo>
                    <a:pt x="409" y="7"/>
                  </a:lnTo>
                  <a:lnTo>
                    <a:pt x="406" y="17"/>
                  </a:lnTo>
                  <a:lnTo>
                    <a:pt x="403" y="26"/>
                  </a:lnTo>
                  <a:lnTo>
                    <a:pt x="402" y="35"/>
                  </a:lnTo>
                  <a:lnTo>
                    <a:pt x="414" y="35"/>
                  </a:lnTo>
                  <a:lnTo>
                    <a:pt x="425" y="32"/>
                  </a:lnTo>
                  <a:lnTo>
                    <a:pt x="434" y="28"/>
                  </a:lnTo>
                  <a:lnTo>
                    <a:pt x="444" y="23"/>
                  </a:lnTo>
                  <a:lnTo>
                    <a:pt x="444" y="45"/>
                  </a:lnTo>
                  <a:lnTo>
                    <a:pt x="444" y="66"/>
                  </a:lnTo>
                  <a:lnTo>
                    <a:pt x="434" y="62"/>
                  </a:lnTo>
                  <a:lnTo>
                    <a:pt x="425" y="57"/>
                  </a:lnTo>
                  <a:lnTo>
                    <a:pt x="414" y="56"/>
                  </a:lnTo>
                  <a:lnTo>
                    <a:pt x="402" y="54"/>
                  </a:lnTo>
                  <a:lnTo>
                    <a:pt x="402" y="104"/>
                  </a:lnTo>
                  <a:lnTo>
                    <a:pt x="416" y="105"/>
                  </a:lnTo>
                  <a:lnTo>
                    <a:pt x="433" y="108"/>
                  </a:lnTo>
                  <a:lnTo>
                    <a:pt x="434" y="115"/>
                  </a:lnTo>
                  <a:lnTo>
                    <a:pt x="434" y="121"/>
                  </a:lnTo>
                  <a:lnTo>
                    <a:pt x="434" y="126"/>
                  </a:lnTo>
                  <a:lnTo>
                    <a:pt x="411" y="122"/>
                  </a:lnTo>
                  <a:lnTo>
                    <a:pt x="391" y="121"/>
                  </a:lnTo>
                  <a:lnTo>
                    <a:pt x="372" y="122"/>
                  </a:lnTo>
                  <a:lnTo>
                    <a:pt x="352" y="126"/>
                  </a:lnTo>
                  <a:lnTo>
                    <a:pt x="350" y="121"/>
                  </a:lnTo>
                  <a:lnTo>
                    <a:pt x="352" y="115"/>
                  </a:lnTo>
                  <a:lnTo>
                    <a:pt x="353" y="108"/>
                  </a:lnTo>
                  <a:close/>
                  <a:moveTo>
                    <a:pt x="406" y="82"/>
                  </a:moveTo>
                  <a:lnTo>
                    <a:pt x="406" y="82"/>
                  </a:lnTo>
                  <a:lnTo>
                    <a:pt x="414" y="85"/>
                  </a:lnTo>
                  <a:lnTo>
                    <a:pt x="420" y="90"/>
                  </a:lnTo>
                  <a:lnTo>
                    <a:pt x="425" y="96"/>
                  </a:lnTo>
                  <a:lnTo>
                    <a:pt x="430" y="102"/>
                  </a:lnTo>
                  <a:lnTo>
                    <a:pt x="426" y="101"/>
                  </a:lnTo>
                  <a:lnTo>
                    <a:pt x="422" y="101"/>
                  </a:lnTo>
                  <a:lnTo>
                    <a:pt x="419" y="101"/>
                  </a:lnTo>
                  <a:lnTo>
                    <a:pt x="416" y="99"/>
                  </a:lnTo>
                  <a:lnTo>
                    <a:pt x="412" y="99"/>
                  </a:lnTo>
                  <a:lnTo>
                    <a:pt x="409" y="99"/>
                  </a:lnTo>
                  <a:lnTo>
                    <a:pt x="406" y="99"/>
                  </a:lnTo>
                  <a:lnTo>
                    <a:pt x="406" y="82"/>
                  </a:lnTo>
                  <a:close/>
                  <a:moveTo>
                    <a:pt x="433" y="132"/>
                  </a:moveTo>
                  <a:lnTo>
                    <a:pt x="433" y="132"/>
                  </a:lnTo>
                  <a:lnTo>
                    <a:pt x="431" y="138"/>
                  </a:lnTo>
                  <a:lnTo>
                    <a:pt x="426" y="144"/>
                  </a:lnTo>
                  <a:lnTo>
                    <a:pt x="423" y="149"/>
                  </a:lnTo>
                  <a:lnTo>
                    <a:pt x="419" y="153"/>
                  </a:lnTo>
                  <a:lnTo>
                    <a:pt x="412" y="157"/>
                  </a:lnTo>
                  <a:lnTo>
                    <a:pt x="406" y="160"/>
                  </a:lnTo>
                  <a:lnTo>
                    <a:pt x="400" y="161"/>
                  </a:lnTo>
                  <a:lnTo>
                    <a:pt x="392" y="163"/>
                  </a:lnTo>
                  <a:lnTo>
                    <a:pt x="386" y="161"/>
                  </a:lnTo>
                  <a:lnTo>
                    <a:pt x="378" y="160"/>
                  </a:lnTo>
                  <a:lnTo>
                    <a:pt x="372" y="157"/>
                  </a:lnTo>
                  <a:lnTo>
                    <a:pt x="367" y="153"/>
                  </a:lnTo>
                  <a:lnTo>
                    <a:pt x="361" y="149"/>
                  </a:lnTo>
                  <a:lnTo>
                    <a:pt x="358" y="144"/>
                  </a:lnTo>
                  <a:lnTo>
                    <a:pt x="355" y="138"/>
                  </a:lnTo>
                  <a:lnTo>
                    <a:pt x="352" y="132"/>
                  </a:lnTo>
                  <a:lnTo>
                    <a:pt x="353" y="130"/>
                  </a:lnTo>
                  <a:lnTo>
                    <a:pt x="356" y="130"/>
                  </a:lnTo>
                  <a:lnTo>
                    <a:pt x="360" y="129"/>
                  </a:lnTo>
                  <a:lnTo>
                    <a:pt x="364" y="129"/>
                  </a:lnTo>
                  <a:lnTo>
                    <a:pt x="367" y="129"/>
                  </a:lnTo>
                  <a:lnTo>
                    <a:pt x="370" y="127"/>
                  </a:lnTo>
                  <a:lnTo>
                    <a:pt x="374" y="127"/>
                  </a:lnTo>
                  <a:lnTo>
                    <a:pt x="377" y="127"/>
                  </a:lnTo>
                  <a:lnTo>
                    <a:pt x="378" y="127"/>
                  </a:lnTo>
                  <a:lnTo>
                    <a:pt x="381" y="127"/>
                  </a:lnTo>
                  <a:lnTo>
                    <a:pt x="384" y="127"/>
                  </a:lnTo>
                  <a:lnTo>
                    <a:pt x="388" y="127"/>
                  </a:lnTo>
                  <a:lnTo>
                    <a:pt x="391" y="126"/>
                  </a:lnTo>
                  <a:lnTo>
                    <a:pt x="394" y="127"/>
                  </a:lnTo>
                  <a:lnTo>
                    <a:pt x="397" y="127"/>
                  </a:lnTo>
                  <a:lnTo>
                    <a:pt x="400" y="127"/>
                  </a:lnTo>
                  <a:lnTo>
                    <a:pt x="403" y="127"/>
                  </a:lnTo>
                  <a:lnTo>
                    <a:pt x="406" y="127"/>
                  </a:lnTo>
                  <a:lnTo>
                    <a:pt x="409" y="127"/>
                  </a:lnTo>
                  <a:lnTo>
                    <a:pt x="412" y="129"/>
                  </a:lnTo>
                  <a:lnTo>
                    <a:pt x="416" y="129"/>
                  </a:lnTo>
                  <a:lnTo>
                    <a:pt x="419" y="129"/>
                  </a:lnTo>
                  <a:lnTo>
                    <a:pt x="423" y="130"/>
                  </a:lnTo>
                  <a:lnTo>
                    <a:pt x="426" y="130"/>
                  </a:lnTo>
                  <a:lnTo>
                    <a:pt x="430" y="130"/>
                  </a:lnTo>
                  <a:lnTo>
                    <a:pt x="433" y="132"/>
                  </a:lnTo>
                  <a:close/>
                  <a:moveTo>
                    <a:pt x="355" y="102"/>
                  </a:moveTo>
                  <a:lnTo>
                    <a:pt x="355" y="102"/>
                  </a:lnTo>
                  <a:lnTo>
                    <a:pt x="360" y="96"/>
                  </a:lnTo>
                  <a:lnTo>
                    <a:pt x="364" y="90"/>
                  </a:lnTo>
                  <a:lnTo>
                    <a:pt x="370" y="85"/>
                  </a:lnTo>
                  <a:lnTo>
                    <a:pt x="378" y="82"/>
                  </a:lnTo>
                  <a:lnTo>
                    <a:pt x="378" y="99"/>
                  </a:lnTo>
                  <a:lnTo>
                    <a:pt x="377" y="99"/>
                  </a:lnTo>
                  <a:lnTo>
                    <a:pt x="374" y="99"/>
                  </a:lnTo>
                  <a:lnTo>
                    <a:pt x="370" y="101"/>
                  </a:lnTo>
                  <a:lnTo>
                    <a:pt x="366" y="101"/>
                  </a:lnTo>
                  <a:lnTo>
                    <a:pt x="363" y="101"/>
                  </a:lnTo>
                  <a:lnTo>
                    <a:pt x="360" y="102"/>
                  </a:lnTo>
                  <a:lnTo>
                    <a:pt x="356" y="102"/>
                  </a:lnTo>
                  <a:lnTo>
                    <a:pt x="355" y="102"/>
                  </a:lnTo>
                  <a:close/>
                  <a:moveTo>
                    <a:pt x="394" y="411"/>
                  </a:moveTo>
                  <a:lnTo>
                    <a:pt x="394" y="411"/>
                  </a:lnTo>
                  <a:lnTo>
                    <a:pt x="398" y="410"/>
                  </a:lnTo>
                  <a:lnTo>
                    <a:pt x="403" y="408"/>
                  </a:lnTo>
                  <a:lnTo>
                    <a:pt x="408" y="404"/>
                  </a:lnTo>
                  <a:lnTo>
                    <a:pt x="411" y="399"/>
                  </a:lnTo>
                  <a:lnTo>
                    <a:pt x="414" y="393"/>
                  </a:lnTo>
                  <a:lnTo>
                    <a:pt x="417" y="387"/>
                  </a:lnTo>
                  <a:lnTo>
                    <a:pt x="419" y="379"/>
                  </a:lnTo>
                  <a:lnTo>
                    <a:pt x="419" y="371"/>
                  </a:lnTo>
                  <a:lnTo>
                    <a:pt x="419" y="363"/>
                  </a:lnTo>
                  <a:lnTo>
                    <a:pt x="417" y="355"/>
                  </a:lnTo>
                  <a:lnTo>
                    <a:pt x="414" y="349"/>
                  </a:lnTo>
                  <a:lnTo>
                    <a:pt x="411" y="343"/>
                  </a:lnTo>
                  <a:lnTo>
                    <a:pt x="408" y="338"/>
                  </a:lnTo>
                  <a:lnTo>
                    <a:pt x="403" y="334"/>
                  </a:lnTo>
                  <a:lnTo>
                    <a:pt x="398" y="332"/>
                  </a:lnTo>
                  <a:lnTo>
                    <a:pt x="394" y="331"/>
                  </a:lnTo>
                  <a:lnTo>
                    <a:pt x="388" y="332"/>
                  </a:lnTo>
                  <a:lnTo>
                    <a:pt x="383" y="334"/>
                  </a:lnTo>
                  <a:lnTo>
                    <a:pt x="378" y="338"/>
                  </a:lnTo>
                  <a:lnTo>
                    <a:pt x="375" y="343"/>
                  </a:lnTo>
                  <a:lnTo>
                    <a:pt x="372" y="349"/>
                  </a:lnTo>
                  <a:lnTo>
                    <a:pt x="369" y="355"/>
                  </a:lnTo>
                  <a:lnTo>
                    <a:pt x="367" y="363"/>
                  </a:lnTo>
                  <a:lnTo>
                    <a:pt x="367" y="371"/>
                  </a:lnTo>
                  <a:lnTo>
                    <a:pt x="367" y="379"/>
                  </a:lnTo>
                  <a:lnTo>
                    <a:pt x="369" y="387"/>
                  </a:lnTo>
                  <a:lnTo>
                    <a:pt x="372" y="393"/>
                  </a:lnTo>
                  <a:lnTo>
                    <a:pt x="375" y="399"/>
                  </a:lnTo>
                  <a:lnTo>
                    <a:pt x="378" y="404"/>
                  </a:lnTo>
                  <a:lnTo>
                    <a:pt x="383" y="408"/>
                  </a:lnTo>
                  <a:lnTo>
                    <a:pt x="388" y="410"/>
                  </a:lnTo>
                  <a:lnTo>
                    <a:pt x="394" y="411"/>
                  </a:lnTo>
                  <a:close/>
                  <a:moveTo>
                    <a:pt x="392" y="275"/>
                  </a:moveTo>
                  <a:lnTo>
                    <a:pt x="392" y="275"/>
                  </a:lnTo>
                  <a:lnTo>
                    <a:pt x="378" y="303"/>
                  </a:lnTo>
                  <a:lnTo>
                    <a:pt x="352" y="306"/>
                  </a:lnTo>
                  <a:lnTo>
                    <a:pt x="372" y="332"/>
                  </a:lnTo>
                  <a:lnTo>
                    <a:pt x="378" y="327"/>
                  </a:lnTo>
                  <a:lnTo>
                    <a:pt x="367" y="314"/>
                  </a:lnTo>
                  <a:lnTo>
                    <a:pt x="384" y="312"/>
                  </a:lnTo>
                  <a:lnTo>
                    <a:pt x="392" y="293"/>
                  </a:lnTo>
                  <a:lnTo>
                    <a:pt x="402" y="312"/>
                  </a:lnTo>
                  <a:lnTo>
                    <a:pt x="417" y="314"/>
                  </a:lnTo>
                  <a:lnTo>
                    <a:pt x="408" y="327"/>
                  </a:lnTo>
                  <a:lnTo>
                    <a:pt x="414" y="332"/>
                  </a:lnTo>
                  <a:lnTo>
                    <a:pt x="434" y="306"/>
                  </a:lnTo>
                  <a:lnTo>
                    <a:pt x="406" y="303"/>
                  </a:lnTo>
                  <a:lnTo>
                    <a:pt x="392" y="275"/>
                  </a:lnTo>
                  <a:close/>
                  <a:moveTo>
                    <a:pt x="486" y="349"/>
                  </a:moveTo>
                  <a:lnTo>
                    <a:pt x="426" y="363"/>
                  </a:lnTo>
                  <a:lnTo>
                    <a:pt x="426" y="371"/>
                  </a:lnTo>
                  <a:lnTo>
                    <a:pt x="426" y="373"/>
                  </a:lnTo>
                  <a:lnTo>
                    <a:pt x="461" y="366"/>
                  </a:lnTo>
                  <a:lnTo>
                    <a:pt x="453" y="376"/>
                  </a:lnTo>
                  <a:lnTo>
                    <a:pt x="467" y="387"/>
                  </a:lnTo>
                  <a:lnTo>
                    <a:pt x="451" y="390"/>
                  </a:lnTo>
                  <a:lnTo>
                    <a:pt x="454" y="404"/>
                  </a:lnTo>
                  <a:lnTo>
                    <a:pt x="423" y="393"/>
                  </a:lnTo>
                  <a:lnTo>
                    <a:pt x="417" y="405"/>
                  </a:lnTo>
                  <a:lnTo>
                    <a:pt x="476" y="421"/>
                  </a:lnTo>
                  <a:lnTo>
                    <a:pt x="468" y="397"/>
                  </a:lnTo>
                  <a:lnTo>
                    <a:pt x="495" y="388"/>
                  </a:lnTo>
                  <a:lnTo>
                    <a:pt x="470" y="373"/>
                  </a:lnTo>
                  <a:lnTo>
                    <a:pt x="486" y="349"/>
                  </a:lnTo>
                  <a:close/>
                  <a:moveTo>
                    <a:pt x="509" y="393"/>
                  </a:moveTo>
                  <a:lnTo>
                    <a:pt x="509" y="393"/>
                  </a:lnTo>
                  <a:lnTo>
                    <a:pt x="504" y="393"/>
                  </a:lnTo>
                  <a:lnTo>
                    <a:pt x="501" y="396"/>
                  </a:lnTo>
                  <a:lnTo>
                    <a:pt x="498" y="399"/>
                  </a:lnTo>
                  <a:lnTo>
                    <a:pt x="498" y="404"/>
                  </a:lnTo>
                  <a:lnTo>
                    <a:pt x="498" y="408"/>
                  </a:lnTo>
                  <a:lnTo>
                    <a:pt x="501" y="413"/>
                  </a:lnTo>
                  <a:lnTo>
                    <a:pt x="504" y="416"/>
                  </a:lnTo>
                  <a:lnTo>
                    <a:pt x="509" y="416"/>
                  </a:lnTo>
                  <a:lnTo>
                    <a:pt x="514" y="416"/>
                  </a:lnTo>
                  <a:lnTo>
                    <a:pt x="518" y="413"/>
                  </a:lnTo>
                  <a:lnTo>
                    <a:pt x="520" y="408"/>
                  </a:lnTo>
                  <a:lnTo>
                    <a:pt x="521" y="404"/>
                  </a:lnTo>
                  <a:lnTo>
                    <a:pt x="520" y="399"/>
                  </a:lnTo>
                  <a:lnTo>
                    <a:pt x="518" y="396"/>
                  </a:lnTo>
                  <a:lnTo>
                    <a:pt x="514" y="393"/>
                  </a:lnTo>
                  <a:lnTo>
                    <a:pt x="509" y="393"/>
                  </a:lnTo>
                  <a:close/>
                  <a:moveTo>
                    <a:pt x="521" y="355"/>
                  </a:moveTo>
                  <a:lnTo>
                    <a:pt x="521" y="355"/>
                  </a:lnTo>
                  <a:lnTo>
                    <a:pt x="517" y="357"/>
                  </a:lnTo>
                  <a:lnTo>
                    <a:pt x="512" y="359"/>
                  </a:lnTo>
                  <a:lnTo>
                    <a:pt x="510" y="363"/>
                  </a:lnTo>
                  <a:lnTo>
                    <a:pt x="509" y="368"/>
                  </a:lnTo>
                  <a:lnTo>
                    <a:pt x="510" y="373"/>
                  </a:lnTo>
                  <a:lnTo>
                    <a:pt x="512" y="376"/>
                  </a:lnTo>
                  <a:lnTo>
                    <a:pt x="517" y="379"/>
                  </a:lnTo>
                  <a:lnTo>
                    <a:pt x="521" y="380"/>
                  </a:lnTo>
                  <a:lnTo>
                    <a:pt x="526" y="379"/>
                  </a:lnTo>
                  <a:lnTo>
                    <a:pt x="529" y="376"/>
                  </a:lnTo>
                  <a:lnTo>
                    <a:pt x="532" y="373"/>
                  </a:lnTo>
                  <a:lnTo>
                    <a:pt x="532" y="368"/>
                  </a:lnTo>
                  <a:lnTo>
                    <a:pt x="532" y="363"/>
                  </a:lnTo>
                  <a:lnTo>
                    <a:pt x="529" y="359"/>
                  </a:lnTo>
                  <a:lnTo>
                    <a:pt x="526" y="357"/>
                  </a:lnTo>
                  <a:lnTo>
                    <a:pt x="521" y="355"/>
                  </a:lnTo>
                  <a:close/>
                  <a:moveTo>
                    <a:pt x="521" y="418"/>
                  </a:moveTo>
                  <a:lnTo>
                    <a:pt x="570" y="424"/>
                  </a:lnTo>
                  <a:lnTo>
                    <a:pt x="568" y="422"/>
                  </a:lnTo>
                  <a:lnTo>
                    <a:pt x="568" y="418"/>
                  </a:lnTo>
                  <a:lnTo>
                    <a:pt x="568" y="416"/>
                  </a:lnTo>
                  <a:lnTo>
                    <a:pt x="566" y="414"/>
                  </a:lnTo>
                  <a:lnTo>
                    <a:pt x="565" y="414"/>
                  </a:lnTo>
                  <a:lnTo>
                    <a:pt x="542" y="411"/>
                  </a:lnTo>
                  <a:lnTo>
                    <a:pt x="546" y="407"/>
                  </a:lnTo>
                  <a:lnTo>
                    <a:pt x="537" y="394"/>
                  </a:lnTo>
                  <a:lnTo>
                    <a:pt x="556" y="393"/>
                  </a:lnTo>
                  <a:lnTo>
                    <a:pt x="551" y="382"/>
                  </a:lnTo>
                  <a:lnTo>
                    <a:pt x="571" y="393"/>
                  </a:lnTo>
                  <a:lnTo>
                    <a:pt x="573" y="393"/>
                  </a:lnTo>
                  <a:lnTo>
                    <a:pt x="574" y="391"/>
                  </a:lnTo>
                  <a:lnTo>
                    <a:pt x="577" y="387"/>
                  </a:lnTo>
                  <a:lnTo>
                    <a:pt x="579" y="387"/>
                  </a:lnTo>
                  <a:lnTo>
                    <a:pt x="579" y="385"/>
                  </a:lnTo>
                  <a:lnTo>
                    <a:pt x="535" y="365"/>
                  </a:lnTo>
                  <a:lnTo>
                    <a:pt x="543" y="385"/>
                  </a:lnTo>
                  <a:lnTo>
                    <a:pt x="521" y="388"/>
                  </a:lnTo>
                  <a:lnTo>
                    <a:pt x="535" y="407"/>
                  </a:lnTo>
                  <a:lnTo>
                    <a:pt x="521" y="418"/>
                  </a:lnTo>
                  <a:close/>
                  <a:moveTo>
                    <a:pt x="647" y="355"/>
                  </a:moveTo>
                  <a:lnTo>
                    <a:pt x="632" y="349"/>
                  </a:lnTo>
                  <a:lnTo>
                    <a:pt x="630" y="320"/>
                  </a:lnTo>
                  <a:lnTo>
                    <a:pt x="608" y="340"/>
                  </a:lnTo>
                  <a:lnTo>
                    <a:pt x="591" y="331"/>
                  </a:lnTo>
                  <a:lnTo>
                    <a:pt x="594" y="379"/>
                  </a:lnTo>
                  <a:lnTo>
                    <a:pt x="598" y="377"/>
                  </a:lnTo>
                  <a:lnTo>
                    <a:pt x="599" y="379"/>
                  </a:lnTo>
                  <a:lnTo>
                    <a:pt x="601" y="346"/>
                  </a:lnTo>
                  <a:lnTo>
                    <a:pt x="610" y="351"/>
                  </a:lnTo>
                  <a:lnTo>
                    <a:pt x="622" y="338"/>
                  </a:lnTo>
                  <a:lnTo>
                    <a:pt x="624" y="355"/>
                  </a:lnTo>
                  <a:lnTo>
                    <a:pt x="632" y="359"/>
                  </a:lnTo>
                  <a:lnTo>
                    <a:pt x="612" y="383"/>
                  </a:lnTo>
                  <a:lnTo>
                    <a:pt x="616" y="387"/>
                  </a:lnTo>
                  <a:lnTo>
                    <a:pt x="647" y="355"/>
                  </a:lnTo>
                  <a:close/>
                  <a:moveTo>
                    <a:pt x="584" y="405"/>
                  </a:moveTo>
                  <a:lnTo>
                    <a:pt x="584" y="405"/>
                  </a:lnTo>
                  <a:lnTo>
                    <a:pt x="584" y="411"/>
                  </a:lnTo>
                  <a:lnTo>
                    <a:pt x="584" y="418"/>
                  </a:lnTo>
                  <a:lnTo>
                    <a:pt x="587" y="422"/>
                  </a:lnTo>
                  <a:lnTo>
                    <a:pt x="590" y="425"/>
                  </a:lnTo>
                  <a:lnTo>
                    <a:pt x="594" y="425"/>
                  </a:lnTo>
                  <a:lnTo>
                    <a:pt x="599" y="422"/>
                  </a:lnTo>
                  <a:lnTo>
                    <a:pt x="602" y="419"/>
                  </a:lnTo>
                  <a:lnTo>
                    <a:pt x="605" y="413"/>
                  </a:lnTo>
                  <a:lnTo>
                    <a:pt x="607" y="407"/>
                  </a:lnTo>
                  <a:lnTo>
                    <a:pt x="605" y="401"/>
                  </a:lnTo>
                  <a:lnTo>
                    <a:pt x="604" y="397"/>
                  </a:lnTo>
                  <a:lnTo>
                    <a:pt x="599" y="394"/>
                  </a:lnTo>
                  <a:lnTo>
                    <a:pt x="594" y="394"/>
                  </a:lnTo>
                  <a:lnTo>
                    <a:pt x="591" y="396"/>
                  </a:lnTo>
                  <a:lnTo>
                    <a:pt x="587" y="401"/>
                  </a:lnTo>
                  <a:lnTo>
                    <a:pt x="584" y="405"/>
                  </a:lnTo>
                  <a:close/>
                  <a:moveTo>
                    <a:pt x="574" y="402"/>
                  </a:moveTo>
                  <a:lnTo>
                    <a:pt x="573" y="407"/>
                  </a:lnTo>
                  <a:lnTo>
                    <a:pt x="573" y="411"/>
                  </a:lnTo>
                  <a:lnTo>
                    <a:pt x="573" y="416"/>
                  </a:lnTo>
                  <a:lnTo>
                    <a:pt x="574" y="421"/>
                  </a:lnTo>
                  <a:lnTo>
                    <a:pt x="576" y="425"/>
                  </a:lnTo>
                  <a:lnTo>
                    <a:pt x="579" y="428"/>
                  </a:lnTo>
                  <a:lnTo>
                    <a:pt x="582" y="433"/>
                  </a:lnTo>
                  <a:lnTo>
                    <a:pt x="587" y="435"/>
                  </a:lnTo>
                  <a:lnTo>
                    <a:pt x="591" y="436"/>
                  </a:lnTo>
                  <a:lnTo>
                    <a:pt x="598" y="435"/>
                  </a:lnTo>
                  <a:lnTo>
                    <a:pt x="601" y="433"/>
                  </a:lnTo>
                  <a:lnTo>
                    <a:pt x="605" y="432"/>
                  </a:lnTo>
                  <a:lnTo>
                    <a:pt x="608" y="428"/>
                  </a:lnTo>
                  <a:lnTo>
                    <a:pt x="612" y="424"/>
                  </a:lnTo>
                  <a:lnTo>
                    <a:pt x="615" y="421"/>
                  </a:lnTo>
                  <a:lnTo>
                    <a:pt x="616" y="416"/>
                  </a:lnTo>
                  <a:lnTo>
                    <a:pt x="616" y="411"/>
                  </a:lnTo>
                  <a:lnTo>
                    <a:pt x="618" y="407"/>
                  </a:lnTo>
                  <a:lnTo>
                    <a:pt x="618" y="402"/>
                  </a:lnTo>
                  <a:lnTo>
                    <a:pt x="616" y="397"/>
                  </a:lnTo>
                  <a:lnTo>
                    <a:pt x="615" y="394"/>
                  </a:lnTo>
                  <a:lnTo>
                    <a:pt x="612" y="390"/>
                  </a:lnTo>
                  <a:lnTo>
                    <a:pt x="608" y="387"/>
                  </a:lnTo>
                  <a:lnTo>
                    <a:pt x="604" y="383"/>
                  </a:lnTo>
                  <a:lnTo>
                    <a:pt x="598" y="383"/>
                  </a:lnTo>
                  <a:lnTo>
                    <a:pt x="593" y="383"/>
                  </a:lnTo>
                  <a:lnTo>
                    <a:pt x="588" y="385"/>
                  </a:lnTo>
                  <a:lnTo>
                    <a:pt x="584" y="388"/>
                  </a:lnTo>
                  <a:lnTo>
                    <a:pt x="580" y="391"/>
                  </a:lnTo>
                  <a:lnTo>
                    <a:pt x="577" y="394"/>
                  </a:lnTo>
                  <a:lnTo>
                    <a:pt x="576" y="399"/>
                  </a:lnTo>
                  <a:lnTo>
                    <a:pt x="574" y="402"/>
                  </a:lnTo>
                  <a:close/>
                  <a:moveTo>
                    <a:pt x="579" y="404"/>
                  </a:moveTo>
                  <a:lnTo>
                    <a:pt x="577" y="408"/>
                  </a:lnTo>
                  <a:lnTo>
                    <a:pt x="577" y="411"/>
                  </a:lnTo>
                  <a:lnTo>
                    <a:pt x="577" y="416"/>
                  </a:lnTo>
                  <a:lnTo>
                    <a:pt x="579" y="419"/>
                  </a:lnTo>
                  <a:lnTo>
                    <a:pt x="580" y="422"/>
                  </a:lnTo>
                  <a:lnTo>
                    <a:pt x="582" y="425"/>
                  </a:lnTo>
                  <a:lnTo>
                    <a:pt x="585" y="428"/>
                  </a:lnTo>
                  <a:lnTo>
                    <a:pt x="588" y="430"/>
                  </a:lnTo>
                  <a:lnTo>
                    <a:pt x="591" y="430"/>
                  </a:lnTo>
                  <a:lnTo>
                    <a:pt x="596" y="430"/>
                  </a:lnTo>
                  <a:lnTo>
                    <a:pt x="599" y="428"/>
                  </a:lnTo>
                  <a:lnTo>
                    <a:pt x="602" y="427"/>
                  </a:lnTo>
                  <a:lnTo>
                    <a:pt x="605" y="424"/>
                  </a:lnTo>
                  <a:lnTo>
                    <a:pt x="607" y="422"/>
                  </a:lnTo>
                  <a:lnTo>
                    <a:pt x="610" y="418"/>
                  </a:lnTo>
                  <a:lnTo>
                    <a:pt x="610" y="414"/>
                  </a:lnTo>
                  <a:lnTo>
                    <a:pt x="612" y="411"/>
                  </a:lnTo>
                  <a:lnTo>
                    <a:pt x="612" y="407"/>
                  </a:lnTo>
                  <a:lnTo>
                    <a:pt x="612" y="404"/>
                  </a:lnTo>
                  <a:lnTo>
                    <a:pt x="612" y="399"/>
                  </a:lnTo>
                  <a:lnTo>
                    <a:pt x="610" y="396"/>
                  </a:lnTo>
                  <a:lnTo>
                    <a:pt x="607" y="393"/>
                  </a:lnTo>
                  <a:lnTo>
                    <a:pt x="605" y="391"/>
                  </a:lnTo>
                  <a:lnTo>
                    <a:pt x="601" y="390"/>
                  </a:lnTo>
                  <a:lnTo>
                    <a:pt x="598" y="388"/>
                  </a:lnTo>
                  <a:lnTo>
                    <a:pt x="594" y="388"/>
                  </a:lnTo>
                  <a:lnTo>
                    <a:pt x="591" y="390"/>
                  </a:lnTo>
                  <a:lnTo>
                    <a:pt x="588" y="391"/>
                  </a:lnTo>
                  <a:lnTo>
                    <a:pt x="585" y="394"/>
                  </a:lnTo>
                  <a:lnTo>
                    <a:pt x="582" y="397"/>
                  </a:lnTo>
                  <a:lnTo>
                    <a:pt x="580" y="401"/>
                  </a:lnTo>
                  <a:lnTo>
                    <a:pt x="579" y="404"/>
                  </a:lnTo>
                  <a:close/>
                  <a:moveTo>
                    <a:pt x="669" y="413"/>
                  </a:moveTo>
                  <a:lnTo>
                    <a:pt x="622" y="401"/>
                  </a:lnTo>
                  <a:lnTo>
                    <a:pt x="622" y="402"/>
                  </a:lnTo>
                  <a:lnTo>
                    <a:pt x="622" y="407"/>
                  </a:lnTo>
                  <a:lnTo>
                    <a:pt x="622" y="408"/>
                  </a:lnTo>
                  <a:lnTo>
                    <a:pt x="624" y="410"/>
                  </a:lnTo>
                  <a:lnTo>
                    <a:pt x="647" y="416"/>
                  </a:lnTo>
                  <a:lnTo>
                    <a:pt x="641" y="421"/>
                  </a:lnTo>
                  <a:lnTo>
                    <a:pt x="649" y="435"/>
                  </a:lnTo>
                  <a:lnTo>
                    <a:pt x="630" y="433"/>
                  </a:lnTo>
                  <a:lnTo>
                    <a:pt x="633" y="444"/>
                  </a:lnTo>
                  <a:lnTo>
                    <a:pt x="615" y="432"/>
                  </a:lnTo>
                  <a:lnTo>
                    <a:pt x="613" y="430"/>
                  </a:lnTo>
                  <a:lnTo>
                    <a:pt x="613" y="432"/>
                  </a:lnTo>
                  <a:lnTo>
                    <a:pt x="608" y="435"/>
                  </a:lnTo>
                  <a:lnTo>
                    <a:pt x="607" y="436"/>
                  </a:lnTo>
                  <a:lnTo>
                    <a:pt x="646" y="464"/>
                  </a:lnTo>
                  <a:lnTo>
                    <a:pt x="641" y="442"/>
                  </a:lnTo>
                  <a:lnTo>
                    <a:pt x="663" y="444"/>
                  </a:lnTo>
                  <a:lnTo>
                    <a:pt x="654" y="424"/>
                  </a:lnTo>
                  <a:lnTo>
                    <a:pt x="669" y="413"/>
                  </a:lnTo>
                  <a:close/>
                  <a:moveTo>
                    <a:pt x="705" y="411"/>
                  </a:moveTo>
                  <a:lnTo>
                    <a:pt x="708" y="432"/>
                  </a:lnTo>
                  <a:lnTo>
                    <a:pt x="688" y="430"/>
                  </a:lnTo>
                  <a:lnTo>
                    <a:pt x="692" y="447"/>
                  </a:lnTo>
                  <a:lnTo>
                    <a:pt x="671" y="453"/>
                  </a:lnTo>
                  <a:lnTo>
                    <a:pt x="708" y="463"/>
                  </a:lnTo>
                  <a:lnTo>
                    <a:pt x="708" y="461"/>
                  </a:lnTo>
                  <a:lnTo>
                    <a:pt x="708" y="460"/>
                  </a:lnTo>
                  <a:lnTo>
                    <a:pt x="708" y="458"/>
                  </a:lnTo>
                  <a:lnTo>
                    <a:pt x="708" y="455"/>
                  </a:lnTo>
                  <a:lnTo>
                    <a:pt x="710" y="453"/>
                  </a:lnTo>
                  <a:lnTo>
                    <a:pt x="710" y="452"/>
                  </a:lnTo>
                  <a:lnTo>
                    <a:pt x="703" y="441"/>
                  </a:lnTo>
                  <a:lnTo>
                    <a:pt x="714" y="444"/>
                  </a:lnTo>
                  <a:lnTo>
                    <a:pt x="717" y="441"/>
                  </a:lnTo>
                  <a:lnTo>
                    <a:pt x="720" y="438"/>
                  </a:lnTo>
                  <a:lnTo>
                    <a:pt x="724" y="436"/>
                  </a:lnTo>
                  <a:lnTo>
                    <a:pt x="705" y="411"/>
                  </a:lnTo>
                  <a:close/>
                  <a:moveTo>
                    <a:pt x="717" y="449"/>
                  </a:moveTo>
                  <a:lnTo>
                    <a:pt x="717" y="449"/>
                  </a:lnTo>
                  <a:lnTo>
                    <a:pt x="714" y="455"/>
                  </a:lnTo>
                  <a:lnTo>
                    <a:pt x="714" y="461"/>
                  </a:lnTo>
                  <a:lnTo>
                    <a:pt x="714" y="466"/>
                  </a:lnTo>
                  <a:lnTo>
                    <a:pt x="717" y="469"/>
                  </a:lnTo>
                  <a:lnTo>
                    <a:pt x="722" y="470"/>
                  </a:lnTo>
                  <a:lnTo>
                    <a:pt x="727" y="469"/>
                  </a:lnTo>
                  <a:lnTo>
                    <a:pt x="731" y="466"/>
                  </a:lnTo>
                  <a:lnTo>
                    <a:pt x="736" y="461"/>
                  </a:lnTo>
                  <a:lnTo>
                    <a:pt x="739" y="456"/>
                  </a:lnTo>
                  <a:lnTo>
                    <a:pt x="739" y="450"/>
                  </a:lnTo>
                  <a:lnTo>
                    <a:pt x="738" y="446"/>
                  </a:lnTo>
                  <a:lnTo>
                    <a:pt x="734" y="442"/>
                  </a:lnTo>
                  <a:lnTo>
                    <a:pt x="730" y="441"/>
                  </a:lnTo>
                  <a:lnTo>
                    <a:pt x="725" y="441"/>
                  </a:lnTo>
                  <a:lnTo>
                    <a:pt x="720" y="444"/>
                  </a:lnTo>
                  <a:lnTo>
                    <a:pt x="717" y="449"/>
                  </a:lnTo>
                  <a:close/>
                  <a:moveTo>
                    <a:pt x="752" y="410"/>
                  </a:moveTo>
                  <a:lnTo>
                    <a:pt x="752" y="410"/>
                  </a:lnTo>
                  <a:lnTo>
                    <a:pt x="739" y="422"/>
                  </a:lnTo>
                  <a:lnTo>
                    <a:pt x="731" y="435"/>
                  </a:lnTo>
                  <a:lnTo>
                    <a:pt x="734" y="436"/>
                  </a:lnTo>
                  <a:lnTo>
                    <a:pt x="738" y="438"/>
                  </a:lnTo>
                  <a:lnTo>
                    <a:pt x="739" y="439"/>
                  </a:lnTo>
                  <a:lnTo>
                    <a:pt x="741" y="439"/>
                  </a:lnTo>
                  <a:lnTo>
                    <a:pt x="741" y="441"/>
                  </a:lnTo>
                  <a:lnTo>
                    <a:pt x="748" y="430"/>
                  </a:lnTo>
                  <a:lnTo>
                    <a:pt x="759" y="422"/>
                  </a:lnTo>
                  <a:lnTo>
                    <a:pt x="770" y="418"/>
                  </a:lnTo>
                  <a:lnTo>
                    <a:pt x="784" y="414"/>
                  </a:lnTo>
                  <a:lnTo>
                    <a:pt x="776" y="410"/>
                  </a:lnTo>
                  <a:lnTo>
                    <a:pt x="769" y="408"/>
                  </a:lnTo>
                  <a:lnTo>
                    <a:pt x="761" y="408"/>
                  </a:lnTo>
                  <a:lnTo>
                    <a:pt x="752" y="410"/>
                  </a:lnTo>
                  <a:close/>
                  <a:moveTo>
                    <a:pt x="433" y="169"/>
                  </a:moveTo>
                  <a:lnTo>
                    <a:pt x="417" y="169"/>
                  </a:lnTo>
                  <a:lnTo>
                    <a:pt x="417" y="292"/>
                  </a:lnTo>
                  <a:lnTo>
                    <a:pt x="433" y="292"/>
                  </a:lnTo>
                  <a:lnTo>
                    <a:pt x="433" y="169"/>
                  </a:lnTo>
                  <a:close/>
                  <a:moveTo>
                    <a:pt x="538" y="139"/>
                  </a:moveTo>
                  <a:lnTo>
                    <a:pt x="548" y="138"/>
                  </a:lnTo>
                  <a:lnTo>
                    <a:pt x="551" y="161"/>
                  </a:lnTo>
                  <a:lnTo>
                    <a:pt x="552" y="186"/>
                  </a:lnTo>
                  <a:lnTo>
                    <a:pt x="552" y="213"/>
                  </a:lnTo>
                  <a:lnTo>
                    <a:pt x="551" y="239"/>
                  </a:lnTo>
                  <a:lnTo>
                    <a:pt x="548" y="267"/>
                  </a:lnTo>
                  <a:lnTo>
                    <a:pt x="545" y="295"/>
                  </a:lnTo>
                  <a:lnTo>
                    <a:pt x="538" y="323"/>
                  </a:lnTo>
                  <a:lnTo>
                    <a:pt x="532" y="354"/>
                  </a:lnTo>
                  <a:lnTo>
                    <a:pt x="521" y="348"/>
                  </a:lnTo>
                  <a:lnTo>
                    <a:pt x="528" y="321"/>
                  </a:lnTo>
                  <a:lnTo>
                    <a:pt x="532" y="296"/>
                  </a:lnTo>
                  <a:lnTo>
                    <a:pt x="537" y="270"/>
                  </a:lnTo>
                  <a:lnTo>
                    <a:pt x="540" y="244"/>
                  </a:lnTo>
                  <a:lnTo>
                    <a:pt x="542" y="217"/>
                  </a:lnTo>
                  <a:lnTo>
                    <a:pt x="542" y="192"/>
                  </a:lnTo>
                  <a:lnTo>
                    <a:pt x="540" y="166"/>
                  </a:lnTo>
                  <a:lnTo>
                    <a:pt x="538" y="139"/>
                  </a:lnTo>
                  <a:close/>
                  <a:moveTo>
                    <a:pt x="493" y="133"/>
                  </a:moveTo>
                  <a:lnTo>
                    <a:pt x="507" y="136"/>
                  </a:lnTo>
                  <a:lnTo>
                    <a:pt x="509" y="163"/>
                  </a:lnTo>
                  <a:lnTo>
                    <a:pt x="510" y="189"/>
                  </a:lnTo>
                  <a:lnTo>
                    <a:pt x="509" y="216"/>
                  </a:lnTo>
                  <a:lnTo>
                    <a:pt x="507" y="242"/>
                  </a:lnTo>
                  <a:lnTo>
                    <a:pt x="504" y="268"/>
                  </a:lnTo>
                  <a:lnTo>
                    <a:pt x="500" y="293"/>
                  </a:lnTo>
                  <a:lnTo>
                    <a:pt x="495" y="318"/>
                  </a:lnTo>
                  <a:lnTo>
                    <a:pt x="489" y="343"/>
                  </a:lnTo>
                  <a:lnTo>
                    <a:pt x="478" y="341"/>
                  </a:lnTo>
                  <a:lnTo>
                    <a:pt x="487" y="292"/>
                  </a:lnTo>
                  <a:lnTo>
                    <a:pt x="490" y="265"/>
                  </a:lnTo>
                  <a:lnTo>
                    <a:pt x="493" y="240"/>
                  </a:lnTo>
                  <a:lnTo>
                    <a:pt x="495" y="214"/>
                  </a:lnTo>
                  <a:lnTo>
                    <a:pt x="496" y="188"/>
                  </a:lnTo>
                  <a:lnTo>
                    <a:pt x="495" y="161"/>
                  </a:lnTo>
                  <a:lnTo>
                    <a:pt x="493" y="133"/>
                  </a:lnTo>
                  <a:close/>
                  <a:moveTo>
                    <a:pt x="440" y="230"/>
                  </a:moveTo>
                  <a:lnTo>
                    <a:pt x="440" y="230"/>
                  </a:lnTo>
                  <a:lnTo>
                    <a:pt x="451" y="203"/>
                  </a:lnTo>
                  <a:lnTo>
                    <a:pt x="462" y="180"/>
                  </a:lnTo>
                  <a:lnTo>
                    <a:pt x="473" y="158"/>
                  </a:lnTo>
                  <a:lnTo>
                    <a:pt x="486" y="139"/>
                  </a:lnTo>
                  <a:lnTo>
                    <a:pt x="489" y="163"/>
                  </a:lnTo>
                  <a:lnTo>
                    <a:pt x="490" y="188"/>
                  </a:lnTo>
                  <a:lnTo>
                    <a:pt x="489" y="213"/>
                  </a:lnTo>
                  <a:lnTo>
                    <a:pt x="487" y="239"/>
                  </a:lnTo>
                  <a:lnTo>
                    <a:pt x="479" y="289"/>
                  </a:lnTo>
                  <a:lnTo>
                    <a:pt x="470" y="340"/>
                  </a:lnTo>
                  <a:lnTo>
                    <a:pt x="437" y="352"/>
                  </a:lnTo>
                  <a:lnTo>
                    <a:pt x="440" y="230"/>
                  </a:lnTo>
                  <a:close/>
                  <a:moveTo>
                    <a:pt x="507" y="321"/>
                  </a:moveTo>
                  <a:lnTo>
                    <a:pt x="507" y="321"/>
                  </a:lnTo>
                  <a:lnTo>
                    <a:pt x="503" y="321"/>
                  </a:lnTo>
                  <a:lnTo>
                    <a:pt x="500" y="324"/>
                  </a:lnTo>
                  <a:lnTo>
                    <a:pt x="496" y="327"/>
                  </a:lnTo>
                  <a:lnTo>
                    <a:pt x="496" y="332"/>
                  </a:lnTo>
                  <a:lnTo>
                    <a:pt x="496" y="337"/>
                  </a:lnTo>
                  <a:lnTo>
                    <a:pt x="500" y="341"/>
                  </a:lnTo>
                  <a:lnTo>
                    <a:pt x="503" y="345"/>
                  </a:lnTo>
                  <a:lnTo>
                    <a:pt x="507" y="345"/>
                  </a:lnTo>
                  <a:lnTo>
                    <a:pt x="512" y="345"/>
                  </a:lnTo>
                  <a:lnTo>
                    <a:pt x="517" y="341"/>
                  </a:lnTo>
                  <a:lnTo>
                    <a:pt x="518" y="337"/>
                  </a:lnTo>
                  <a:lnTo>
                    <a:pt x="520" y="332"/>
                  </a:lnTo>
                  <a:lnTo>
                    <a:pt x="518" y="327"/>
                  </a:lnTo>
                  <a:lnTo>
                    <a:pt x="517" y="324"/>
                  </a:lnTo>
                  <a:lnTo>
                    <a:pt x="512" y="321"/>
                  </a:lnTo>
                  <a:lnTo>
                    <a:pt x="507" y="321"/>
                  </a:lnTo>
                  <a:close/>
                  <a:moveTo>
                    <a:pt x="515" y="287"/>
                  </a:moveTo>
                  <a:lnTo>
                    <a:pt x="515" y="287"/>
                  </a:lnTo>
                  <a:lnTo>
                    <a:pt x="510" y="287"/>
                  </a:lnTo>
                  <a:lnTo>
                    <a:pt x="507" y="290"/>
                  </a:lnTo>
                  <a:lnTo>
                    <a:pt x="504" y="295"/>
                  </a:lnTo>
                  <a:lnTo>
                    <a:pt x="503" y="300"/>
                  </a:lnTo>
                  <a:lnTo>
                    <a:pt x="504" y="304"/>
                  </a:lnTo>
                  <a:lnTo>
                    <a:pt x="507" y="307"/>
                  </a:lnTo>
                  <a:lnTo>
                    <a:pt x="510" y="310"/>
                  </a:lnTo>
                  <a:lnTo>
                    <a:pt x="515" y="310"/>
                  </a:lnTo>
                  <a:lnTo>
                    <a:pt x="520" y="310"/>
                  </a:lnTo>
                  <a:lnTo>
                    <a:pt x="523" y="307"/>
                  </a:lnTo>
                  <a:lnTo>
                    <a:pt x="526" y="304"/>
                  </a:lnTo>
                  <a:lnTo>
                    <a:pt x="528" y="300"/>
                  </a:lnTo>
                  <a:lnTo>
                    <a:pt x="526" y="295"/>
                  </a:lnTo>
                  <a:lnTo>
                    <a:pt x="523" y="290"/>
                  </a:lnTo>
                  <a:lnTo>
                    <a:pt x="520" y="287"/>
                  </a:lnTo>
                  <a:lnTo>
                    <a:pt x="515" y="287"/>
                  </a:lnTo>
                  <a:close/>
                  <a:moveTo>
                    <a:pt x="520" y="250"/>
                  </a:moveTo>
                  <a:lnTo>
                    <a:pt x="520" y="250"/>
                  </a:lnTo>
                  <a:lnTo>
                    <a:pt x="515" y="251"/>
                  </a:lnTo>
                  <a:lnTo>
                    <a:pt x="512" y="254"/>
                  </a:lnTo>
                  <a:lnTo>
                    <a:pt x="509" y="258"/>
                  </a:lnTo>
                  <a:lnTo>
                    <a:pt x="509" y="262"/>
                  </a:lnTo>
                  <a:lnTo>
                    <a:pt x="509" y="267"/>
                  </a:lnTo>
                  <a:lnTo>
                    <a:pt x="512" y="272"/>
                  </a:lnTo>
                  <a:lnTo>
                    <a:pt x="515" y="273"/>
                  </a:lnTo>
                  <a:lnTo>
                    <a:pt x="520" y="275"/>
                  </a:lnTo>
                  <a:lnTo>
                    <a:pt x="524" y="273"/>
                  </a:lnTo>
                  <a:lnTo>
                    <a:pt x="529" y="272"/>
                  </a:lnTo>
                  <a:lnTo>
                    <a:pt x="531" y="267"/>
                  </a:lnTo>
                  <a:lnTo>
                    <a:pt x="532" y="262"/>
                  </a:lnTo>
                  <a:lnTo>
                    <a:pt x="531" y="258"/>
                  </a:lnTo>
                  <a:lnTo>
                    <a:pt x="529" y="254"/>
                  </a:lnTo>
                  <a:lnTo>
                    <a:pt x="524" y="251"/>
                  </a:lnTo>
                  <a:lnTo>
                    <a:pt x="520" y="250"/>
                  </a:lnTo>
                  <a:close/>
                  <a:moveTo>
                    <a:pt x="524" y="216"/>
                  </a:moveTo>
                  <a:lnTo>
                    <a:pt x="524" y="216"/>
                  </a:lnTo>
                  <a:lnTo>
                    <a:pt x="520" y="216"/>
                  </a:lnTo>
                  <a:lnTo>
                    <a:pt x="515" y="219"/>
                  </a:lnTo>
                  <a:lnTo>
                    <a:pt x="514" y="222"/>
                  </a:lnTo>
                  <a:lnTo>
                    <a:pt x="512" y="226"/>
                  </a:lnTo>
                  <a:lnTo>
                    <a:pt x="514" y="231"/>
                  </a:lnTo>
                  <a:lnTo>
                    <a:pt x="515" y="236"/>
                  </a:lnTo>
                  <a:lnTo>
                    <a:pt x="520" y="237"/>
                  </a:lnTo>
                  <a:lnTo>
                    <a:pt x="524" y="239"/>
                  </a:lnTo>
                  <a:lnTo>
                    <a:pt x="529" y="237"/>
                  </a:lnTo>
                  <a:lnTo>
                    <a:pt x="532" y="236"/>
                  </a:lnTo>
                  <a:lnTo>
                    <a:pt x="535" y="231"/>
                  </a:lnTo>
                  <a:lnTo>
                    <a:pt x="535" y="226"/>
                  </a:lnTo>
                  <a:lnTo>
                    <a:pt x="535" y="222"/>
                  </a:lnTo>
                  <a:lnTo>
                    <a:pt x="532" y="219"/>
                  </a:lnTo>
                  <a:lnTo>
                    <a:pt x="529" y="216"/>
                  </a:lnTo>
                  <a:lnTo>
                    <a:pt x="524" y="216"/>
                  </a:lnTo>
                  <a:close/>
                  <a:moveTo>
                    <a:pt x="523" y="143"/>
                  </a:moveTo>
                  <a:lnTo>
                    <a:pt x="523" y="143"/>
                  </a:lnTo>
                  <a:lnTo>
                    <a:pt x="518" y="144"/>
                  </a:lnTo>
                  <a:lnTo>
                    <a:pt x="515" y="147"/>
                  </a:lnTo>
                  <a:lnTo>
                    <a:pt x="512" y="150"/>
                  </a:lnTo>
                  <a:lnTo>
                    <a:pt x="510" y="155"/>
                  </a:lnTo>
                  <a:lnTo>
                    <a:pt x="512" y="160"/>
                  </a:lnTo>
                  <a:lnTo>
                    <a:pt x="515" y="164"/>
                  </a:lnTo>
                  <a:lnTo>
                    <a:pt x="518" y="166"/>
                  </a:lnTo>
                  <a:lnTo>
                    <a:pt x="523" y="167"/>
                  </a:lnTo>
                  <a:lnTo>
                    <a:pt x="528" y="166"/>
                  </a:lnTo>
                  <a:lnTo>
                    <a:pt x="531" y="164"/>
                  </a:lnTo>
                  <a:lnTo>
                    <a:pt x="534" y="160"/>
                  </a:lnTo>
                  <a:lnTo>
                    <a:pt x="535" y="155"/>
                  </a:lnTo>
                  <a:lnTo>
                    <a:pt x="534" y="150"/>
                  </a:lnTo>
                  <a:lnTo>
                    <a:pt x="531" y="147"/>
                  </a:lnTo>
                  <a:lnTo>
                    <a:pt x="528" y="144"/>
                  </a:lnTo>
                  <a:lnTo>
                    <a:pt x="523" y="143"/>
                  </a:lnTo>
                  <a:close/>
                  <a:moveTo>
                    <a:pt x="552" y="138"/>
                  </a:moveTo>
                  <a:lnTo>
                    <a:pt x="552" y="138"/>
                  </a:lnTo>
                  <a:lnTo>
                    <a:pt x="562" y="132"/>
                  </a:lnTo>
                  <a:lnTo>
                    <a:pt x="573" y="127"/>
                  </a:lnTo>
                  <a:lnTo>
                    <a:pt x="579" y="127"/>
                  </a:lnTo>
                  <a:lnTo>
                    <a:pt x="584" y="129"/>
                  </a:lnTo>
                  <a:lnTo>
                    <a:pt x="596" y="132"/>
                  </a:lnTo>
                  <a:lnTo>
                    <a:pt x="594" y="133"/>
                  </a:lnTo>
                  <a:lnTo>
                    <a:pt x="590" y="135"/>
                  </a:lnTo>
                  <a:lnTo>
                    <a:pt x="585" y="138"/>
                  </a:lnTo>
                  <a:lnTo>
                    <a:pt x="580" y="139"/>
                  </a:lnTo>
                  <a:lnTo>
                    <a:pt x="576" y="143"/>
                  </a:lnTo>
                  <a:lnTo>
                    <a:pt x="571" y="144"/>
                  </a:lnTo>
                  <a:lnTo>
                    <a:pt x="566" y="147"/>
                  </a:lnTo>
                  <a:lnTo>
                    <a:pt x="562" y="149"/>
                  </a:lnTo>
                  <a:lnTo>
                    <a:pt x="559" y="150"/>
                  </a:lnTo>
                  <a:lnTo>
                    <a:pt x="554" y="153"/>
                  </a:lnTo>
                  <a:lnTo>
                    <a:pt x="552" y="138"/>
                  </a:lnTo>
                  <a:close/>
                  <a:moveTo>
                    <a:pt x="601" y="138"/>
                  </a:moveTo>
                  <a:lnTo>
                    <a:pt x="602" y="141"/>
                  </a:lnTo>
                  <a:lnTo>
                    <a:pt x="602" y="149"/>
                  </a:lnTo>
                  <a:lnTo>
                    <a:pt x="602" y="158"/>
                  </a:lnTo>
                  <a:lnTo>
                    <a:pt x="602" y="167"/>
                  </a:lnTo>
                  <a:lnTo>
                    <a:pt x="602" y="175"/>
                  </a:lnTo>
                  <a:lnTo>
                    <a:pt x="602" y="185"/>
                  </a:lnTo>
                  <a:lnTo>
                    <a:pt x="602" y="188"/>
                  </a:lnTo>
                  <a:lnTo>
                    <a:pt x="601" y="189"/>
                  </a:lnTo>
                  <a:lnTo>
                    <a:pt x="596" y="191"/>
                  </a:lnTo>
                  <a:lnTo>
                    <a:pt x="591" y="192"/>
                  </a:lnTo>
                  <a:lnTo>
                    <a:pt x="587" y="195"/>
                  </a:lnTo>
                  <a:lnTo>
                    <a:pt x="582" y="197"/>
                  </a:lnTo>
                  <a:lnTo>
                    <a:pt x="577" y="200"/>
                  </a:lnTo>
                  <a:lnTo>
                    <a:pt x="574" y="202"/>
                  </a:lnTo>
                  <a:lnTo>
                    <a:pt x="570" y="205"/>
                  </a:lnTo>
                  <a:lnTo>
                    <a:pt x="565" y="206"/>
                  </a:lnTo>
                  <a:lnTo>
                    <a:pt x="560" y="209"/>
                  </a:lnTo>
                  <a:lnTo>
                    <a:pt x="557" y="211"/>
                  </a:lnTo>
                  <a:lnTo>
                    <a:pt x="557" y="186"/>
                  </a:lnTo>
                  <a:lnTo>
                    <a:pt x="556" y="160"/>
                  </a:lnTo>
                  <a:lnTo>
                    <a:pt x="557" y="160"/>
                  </a:lnTo>
                  <a:lnTo>
                    <a:pt x="562" y="157"/>
                  </a:lnTo>
                  <a:lnTo>
                    <a:pt x="565" y="155"/>
                  </a:lnTo>
                  <a:lnTo>
                    <a:pt x="570" y="153"/>
                  </a:lnTo>
                  <a:lnTo>
                    <a:pt x="574" y="150"/>
                  </a:lnTo>
                  <a:lnTo>
                    <a:pt x="579" y="149"/>
                  </a:lnTo>
                  <a:lnTo>
                    <a:pt x="584" y="146"/>
                  </a:lnTo>
                  <a:lnTo>
                    <a:pt x="588" y="144"/>
                  </a:lnTo>
                  <a:lnTo>
                    <a:pt x="593" y="141"/>
                  </a:lnTo>
                  <a:lnTo>
                    <a:pt x="598" y="139"/>
                  </a:lnTo>
                  <a:lnTo>
                    <a:pt x="601" y="138"/>
                  </a:lnTo>
                  <a:close/>
                  <a:moveTo>
                    <a:pt x="602" y="195"/>
                  </a:moveTo>
                  <a:lnTo>
                    <a:pt x="602" y="202"/>
                  </a:lnTo>
                  <a:lnTo>
                    <a:pt x="602" y="211"/>
                  </a:lnTo>
                  <a:lnTo>
                    <a:pt x="601" y="219"/>
                  </a:lnTo>
                  <a:lnTo>
                    <a:pt x="601" y="228"/>
                  </a:lnTo>
                  <a:lnTo>
                    <a:pt x="599" y="236"/>
                  </a:lnTo>
                  <a:lnTo>
                    <a:pt x="599" y="245"/>
                  </a:lnTo>
                  <a:lnTo>
                    <a:pt x="599" y="253"/>
                  </a:lnTo>
                  <a:lnTo>
                    <a:pt x="594" y="256"/>
                  </a:lnTo>
                  <a:lnTo>
                    <a:pt x="587" y="259"/>
                  </a:lnTo>
                  <a:lnTo>
                    <a:pt x="580" y="264"/>
                  </a:lnTo>
                  <a:lnTo>
                    <a:pt x="574" y="267"/>
                  </a:lnTo>
                  <a:lnTo>
                    <a:pt x="568" y="272"/>
                  </a:lnTo>
                  <a:lnTo>
                    <a:pt x="562" y="275"/>
                  </a:lnTo>
                  <a:lnTo>
                    <a:pt x="556" y="279"/>
                  </a:lnTo>
                  <a:lnTo>
                    <a:pt x="551" y="282"/>
                  </a:lnTo>
                  <a:lnTo>
                    <a:pt x="549" y="282"/>
                  </a:lnTo>
                  <a:lnTo>
                    <a:pt x="554" y="250"/>
                  </a:lnTo>
                  <a:lnTo>
                    <a:pt x="557" y="219"/>
                  </a:lnTo>
                  <a:lnTo>
                    <a:pt x="559" y="217"/>
                  </a:lnTo>
                  <a:lnTo>
                    <a:pt x="563" y="216"/>
                  </a:lnTo>
                  <a:lnTo>
                    <a:pt x="568" y="213"/>
                  </a:lnTo>
                  <a:lnTo>
                    <a:pt x="573" y="211"/>
                  </a:lnTo>
                  <a:lnTo>
                    <a:pt x="577" y="208"/>
                  </a:lnTo>
                  <a:lnTo>
                    <a:pt x="580" y="206"/>
                  </a:lnTo>
                  <a:lnTo>
                    <a:pt x="585" y="203"/>
                  </a:lnTo>
                  <a:lnTo>
                    <a:pt x="590" y="202"/>
                  </a:lnTo>
                  <a:lnTo>
                    <a:pt x="594" y="200"/>
                  </a:lnTo>
                  <a:lnTo>
                    <a:pt x="599" y="197"/>
                  </a:lnTo>
                  <a:lnTo>
                    <a:pt x="602" y="195"/>
                  </a:lnTo>
                  <a:close/>
                  <a:moveTo>
                    <a:pt x="598" y="262"/>
                  </a:moveTo>
                  <a:lnTo>
                    <a:pt x="598" y="262"/>
                  </a:lnTo>
                  <a:lnTo>
                    <a:pt x="596" y="270"/>
                  </a:lnTo>
                  <a:lnTo>
                    <a:pt x="596" y="279"/>
                  </a:lnTo>
                  <a:lnTo>
                    <a:pt x="594" y="287"/>
                  </a:lnTo>
                  <a:lnTo>
                    <a:pt x="593" y="296"/>
                  </a:lnTo>
                  <a:lnTo>
                    <a:pt x="593" y="304"/>
                  </a:lnTo>
                  <a:lnTo>
                    <a:pt x="591" y="314"/>
                  </a:lnTo>
                  <a:lnTo>
                    <a:pt x="590" y="320"/>
                  </a:lnTo>
                  <a:lnTo>
                    <a:pt x="588" y="323"/>
                  </a:lnTo>
                  <a:lnTo>
                    <a:pt x="585" y="321"/>
                  </a:lnTo>
                  <a:lnTo>
                    <a:pt x="585" y="323"/>
                  </a:lnTo>
                  <a:lnTo>
                    <a:pt x="582" y="326"/>
                  </a:lnTo>
                  <a:lnTo>
                    <a:pt x="576" y="331"/>
                  </a:lnTo>
                  <a:lnTo>
                    <a:pt x="568" y="335"/>
                  </a:lnTo>
                  <a:lnTo>
                    <a:pt x="562" y="341"/>
                  </a:lnTo>
                  <a:lnTo>
                    <a:pt x="557" y="346"/>
                  </a:lnTo>
                  <a:lnTo>
                    <a:pt x="551" y="351"/>
                  </a:lnTo>
                  <a:lnTo>
                    <a:pt x="546" y="357"/>
                  </a:lnTo>
                  <a:lnTo>
                    <a:pt x="543" y="360"/>
                  </a:lnTo>
                  <a:lnTo>
                    <a:pt x="535" y="357"/>
                  </a:lnTo>
                  <a:lnTo>
                    <a:pt x="543" y="324"/>
                  </a:lnTo>
                  <a:lnTo>
                    <a:pt x="549" y="292"/>
                  </a:lnTo>
                  <a:lnTo>
                    <a:pt x="554" y="289"/>
                  </a:lnTo>
                  <a:lnTo>
                    <a:pt x="560" y="284"/>
                  </a:lnTo>
                  <a:lnTo>
                    <a:pt x="566" y="281"/>
                  </a:lnTo>
                  <a:lnTo>
                    <a:pt x="571" y="278"/>
                  </a:lnTo>
                  <a:lnTo>
                    <a:pt x="577" y="273"/>
                  </a:lnTo>
                  <a:lnTo>
                    <a:pt x="584" y="270"/>
                  </a:lnTo>
                  <a:lnTo>
                    <a:pt x="591" y="265"/>
                  </a:lnTo>
                  <a:lnTo>
                    <a:pt x="598" y="262"/>
                  </a:lnTo>
                  <a:close/>
                  <a:moveTo>
                    <a:pt x="587" y="340"/>
                  </a:moveTo>
                  <a:lnTo>
                    <a:pt x="585" y="348"/>
                  </a:lnTo>
                  <a:lnTo>
                    <a:pt x="584" y="355"/>
                  </a:lnTo>
                  <a:lnTo>
                    <a:pt x="582" y="365"/>
                  </a:lnTo>
                  <a:lnTo>
                    <a:pt x="580" y="373"/>
                  </a:lnTo>
                  <a:lnTo>
                    <a:pt x="580" y="374"/>
                  </a:lnTo>
                  <a:lnTo>
                    <a:pt x="549" y="362"/>
                  </a:lnTo>
                  <a:lnTo>
                    <a:pt x="551" y="362"/>
                  </a:lnTo>
                  <a:lnTo>
                    <a:pt x="556" y="357"/>
                  </a:lnTo>
                  <a:lnTo>
                    <a:pt x="562" y="351"/>
                  </a:lnTo>
                  <a:lnTo>
                    <a:pt x="566" y="346"/>
                  </a:lnTo>
                  <a:lnTo>
                    <a:pt x="573" y="341"/>
                  </a:lnTo>
                  <a:lnTo>
                    <a:pt x="580" y="337"/>
                  </a:lnTo>
                  <a:lnTo>
                    <a:pt x="587" y="332"/>
                  </a:lnTo>
                  <a:lnTo>
                    <a:pt x="587" y="340"/>
                  </a:lnTo>
                  <a:close/>
                  <a:moveTo>
                    <a:pt x="608" y="135"/>
                  </a:moveTo>
                  <a:lnTo>
                    <a:pt x="608" y="135"/>
                  </a:lnTo>
                  <a:lnTo>
                    <a:pt x="622" y="136"/>
                  </a:lnTo>
                  <a:lnTo>
                    <a:pt x="635" y="139"/>
                  </a:lnTo>
                  <a:lnTo>
                    <a:pt x="647" y="144"/>
                  </a:lnTo>
                  <a:lnTo>
                    <a:pt x="660" y="152"/>
                  </a:lnTo>
                  <a:lnTo>
                    <a:pt x="660" y="155"/>
                  </a:lnTo>
                  <a:lnTo>
                    <a:pt x="660" y="161"/>
                  </a:lnTo>
                  <a:lnTo>
                    <a:pt x="655" y="163"/>
                  </a:lnTo>
                  <a:lnTo>
                    <a:pt x="650" y="164"/>
                  </a:lnTo>
                  <a:lnTo>
                    <a:pt x="646" y="166"/>
                  </a:lnTo>
                  <a:lnTo>
                    <a:pt x="641" y="169"/>
                  </a:lnTo>
                  <a:lnTo>
                    <a:pt x="636" y="171"/>
                  </a:lnTo>
                  <a:lnTo>
                    <a:pt x="632" y="174"/>
                  </a:lnTo>
                  <a:lnTo>
                    <a:pt x="627" y="175"/>
                  </a:lnTo>
                  <a:lnTo>
                    <a:pt x="624" y="177"/>
                  </a:lnTo>
                  <a:lnTo>
                    <a:pt x="619" y="180"/>
                  </a:lnTo>
                  <a:lnTo>
                    <a:pt x="615" y="181"/>
                  </a:lnTo>
                  <a:lnTo>
                    <a:pt x="610" y="185"/>
                  </a:lnTo>
                  <a:lnTo>
                    <a:pt x="610" y="175"/>
                  </a:lnTo>
                  <a:lnTo>
                    <a:pt x="610" y="167"/>
                  </a:lnTo>
                  <a:lnTo>
                    <a:pt x="608" y="158"/>
                  </a:lnTo>
                  <a:lnTo>
                    <a:pt x="608" y="149"/>
                  </a:lnTo>
                  <a:lnTo>
                    <a:pt x="608" y="139"/>
                  </a:lnTo>
                  <a:lnTo>
                    <a:pt x="608" y="135"/>
                  </a:lnTo>
                  <a:close/>
                  <a:moveTo>
                    <a:pt x="658" y="169"/>
                  </a:moveTo>
                  <a:lnTo>
                    <a:pt x="658" y="174"/>
                  </a:lnTo>
                  <a:lnTo>
                    <a:pt x="657" y="181"/>
                  </a:lnTo>
                  <a:lnTo>
                    <a:pt x="655" y="191"/>
                  </a:lnTo>
                  <a:lnTo>
                    <a:pt x="655" y="199"/>
                  </a:lnTo>
                  <a:lnTo>
                    <a:pt x="654" y="208"/>
                  </a:lnTo>
                  <a:lnTo>
                    <a:pt x="652" y="216"/>
                  </a:lnTo>
                  <a:lnTo>
                    <a:pt x="650" y="225"/>
                  </a:lnTo>
                  <a:lnTo>
                    <a:pt x="643" y="228"/>
                  </a:lnTo>
                  <a:lnTo>
                    <a:pt x="636" y="233"/>
                  </a:lnTo>
                  <a:lnTo>
                    <a:pt x="629" y="236"/>
                  </a:lnTo>
                  <a:lnTo>
                    <a:pt x="621" y="240"/>
                  </a:lnTo>
                  <a:lnTo>
                    <a:pt x="615" y="244"/>
                  </a:lnTo>
                  <a:lnTo>
                    <a:pt x="607" y="248"/>
                  </a:lnTo>
                  <a:lnTo>
                    <a:pt x="605" y="248"/>
                  </a:lnTo>
                  <a:lnTo>
                    <a:pt x="607" y="245"/>
                  </a:lnTo>
                  <a:lnTo>
                    <a:pt x="607" y="237"/>
                  </a:lnTo>
                  <a:lnTo>
                    <a:pt x="607" y="228"/>
                  </a:lnTo>
                  <a:lnTo>
                    <a:pt x="608" y="219"/>
                  </a:lnTo>
                  <a:lnTo>
                    <a:pt x="608" y="211"/>
                  </a:lnTo>
                  <a:lnTo>
                    <a:pt x="608" y="202"/>
                  </a:lnTo>
                  <a:lnTo>
                    <a:pt x="608" y="192"/>
                  </a:lnTo>
                  <a:lnTo>
                    <a:pt x="613" y="191"/>
                  </a:lnTo>
                  <a:lnTo>
                    <a:pt x="618" y="188"/>
                  </a:lnTo>
                  <a:lnTo>
                    <a:pt x="622" y="186"/>
                  </a:lnTo>
                  <a:lnTo>
                    <a:pt x="626" y="185"/>
                  </a:lnTo>
                  <a:lnTo>
                    <a:pt x="630" y="181"/>
                  </a:lnTo>
                  <a:lnTo>
                    <a:pt x="635" y="180"/>
                  </a:lnTo>
                  <a:lnTo>
                    <a:pt x="640" y="177"/>
                  </a:lnTo>
                  <a:lnTo>
                    <a:pt x="644" y="175"/>
                  </a:lnTo>
                  <a:lnTo>
                    <a:pt x="649" y="174"/>
                  </a:lnTo>
                  <a:lnTo>
                    <a:pt x="654" y="171"/>
                  </a:lnTo>
                  <a:lnTo>
                    <a:pt x="658" y="169"/>
                  </a:lnTo>
                  <a:close/>
                  <a:moveTo>
                    <a:pt x="649" y="234"/>
                  </a:moveTo>
                  <a:lnTo>
                    <a:pt x="647" y="242"/>
                  </a:lnTo>
                  <a:lnTo>
                    <a:pt x="644" y="250"/>
                  </a:lnTo>
                  <a:lnTo>
                    <a:pt x="643" y="259"/>
                  </a:lnTo>
                  <a:lnTo>
                    <a:pt x="641" y="267"/>
                  </a:lnTo>
                  <a:lnTo>
                    <a:pt x="640" y="275"/>
                  </a:lnTo>
                  <a:lnTo>
                    <a:pt x="636" y="284"/>
                  </a:lnTo>
                  <a:lnTo>
                    <a:pt x="635" y="292"/>
                  </a:lnTo>
                  <a:lnTo>
                    <a:pt x="635" y="293"/>
                  </a:lnTo>
                  <a:lnTo>
                    <a:pt x="630" y="295"/>
                  </a:lnTo>
                  <a:lnTo>
                    <a:pt x="621" y="301"/>
                  </a:lnTo>
                  <a:lnTo>
                    <a:pt x="613" y="306"/>
                  </a:lnTo>
                  <a:lnTo>
                    <a:pt x="605" y="310"/>
                  </a:lnTo>
                  <a:lnTo>
                    <a:pt x="598" y="315"/>
                  </a:lnTo>
                  <a:lnTo>
                    <a:pt x="598" y="314"/>
                  </a:lnTo>
                  <a:lnTo>
                    <a:pt x="599" y="306"/>
                  </a:lnTo>
                  <a:lnTo>
                    <a:pt x="601" y="296"/>
                  </a:lnTo>
                  <a:lnTo>
                    <a:pt x="602" y="289"/>
                  </a:lnTo>
                  <a:lnTo>
                    <a:pt x="602" y="279"/>
                  </a:lnTo>
                  <a:lnTo>
                    <a:pt x="604" y="272"/>
                  </a:lnTo>
                  <a:lnTo>
                    <a:pt x="604" y="262"/>
                  </a:lnTo>
                  <a:lnTo>
                    <a:pt x="605" y="258"/>
                  </a:lnTo>
                  <a:lnTo>
                    <a:pt x="612" y="254"/>
                  </a:lnTo>
                  <a:lnTo>
                    <a:pt x="618" y="250"/>
                  </a:lnTo>
                  <a:lnTo>
                    <a:pt x="626" y="247"/>
                  </a:lnTo>
                  <a:lnTo>
                    <a:pt x="632" y="242"/>
                  </a:lnTo>
                  <a:lnTo>
                    <a:pt x="640" y="239"/>
                  </a:lnTo>
                  <a:lnTo>
                    <a:pt x="646" y="234"/>
                  </a:lnTo>
                  <a:lnTo>
                    <a:pt x="649" y="234"/>
                  </a:lnTo>
                  <a:close/>
                  <a:moveTo>
                    <a:pt x="632" y="303"/>
                  </a:moveTo>
                  <a:lnTo>
                    <a:pt x="630" y="309"/>
                  </a:lnTo>
                  <a:lnTo>
                    <a:pt x="629" y="314"/>
                  </a:lnTo>
                  <a:lnTo>
                    <a:pt x="608" y="334"/>
                  </a:lnTo>
                  <a:lnTo>
                    <a:pt x="596" y="327"/>
                  </a:lnTo>
                  <a:lnTo>
                    <a:pt x="596" y="324"/>
                  </a:lnTo>
                  <a:lnTo>
                    <a:pt x="601" y="321"/>
                  </a:lnTo>
                  <a:lnTo>
                    <a:pt x="608" y="317"/>
                  </a:lnTo>
                  <a:lnTo>
                    <a:pt x="616" y="312"/>
                  </a:lnTo>
                  <a:lnTo>
                    <a:pt x="626" y="306"/>
                  </a:lnTo>
                  <a:lnTo>
                    <a:pt x="632" y="303"/>
                  </a:lnTo>
                  <a:close/>
                  <a:moveTo>
                    <a:pt x="677" y="161"/>
                  </a:moveTo>
                  <a:lnTo>
                    <a:pt x="677" y="161"/>
                  </a:lnTo>
                  <a:lnTo>
                    <a:pt x="689" y="164"/>
                  </a:lnTo>
                  <a:lnTo>
                    <a:pt x="696" y="167"/>
                  </a:lnTo>
                  <a:lnTo>
                    <a:pt x="700" y="172"/>
                  </a:lnTo>
                  <a:lnTo>
                    <a:pt x="705" y="177"/>
                  </a:lnTo>
                  <a:lnTo>
                    <a:pt x="708" y="181"/>
                  </a:lnTo>
                  <a:lnTo>
                    <a:pt x="711" y="188"/>
                  </a:lnTo>
                  <a:lnTo>
                    <a:pt x="714" y="195"/>
                  </a:lnTo>
                  <a:lnTo>
                    <a:pt x="710" y="197"/>
                  </a:lnTo>
                  <a:lnTo>
                    <a:pt x="703" y="200"/>
                  </a:lnTo>
                  <a:lnTo>
                    <a:pt x="697" y="202"/>
                  </a:lnTo>
                  <a:lnTo>
                    <a:pt x="691" y="205"/>
                  </a:lnTo>
                  <a:lnTo>
                    <a:pt x="685" y="208"/>
                  </a:lnTo>
                  <a:lnTo>
                    <a:pt x="678" y="211"/>
                  </a:lnTo>
                  <a:lnTo>
                    <a:pt x="671" y="214"/>
                  </a:lnTo>
                  <a:lnTo>
                    <a:pt x="664" y="217"/>
                  </a:lnTo>
                  <a:lnTo>
                    <a:pt x="658" y="220"/>
                  </a:lnTo>
                  <a:lnTo>
                    <a:pt x="658" y="217"/>
                  </a:lnTo>
                  <a:lnTo>
                    <a:pt x="660" y="209"/>
                  </a:lnTo>
                  <a:lnTo>
                    <a:pt x="661" y="200"/>
                  </a:lnTo>
                  <a:lnTo>
                    <a:pt x="663" y="191"/>
                  </a:lnTo>
                  <a:lnTo>
                    <a:pt x="664" y="183"/>
                  </a:lnTo>
                  <a:lnTo>
                    <a:pt x="664" y="174"/>
                  </a:lnTo>
                  <a:lnTo>
                    <a:pt x="666" y="166"/>
                  </a:lnTo>
                  <a:lnTo>
                    <a:pt x="668" y="164"/>
                  </a:lnTo>
                  <a:lnTo>
                    <a:pt x="672" y="163"/>
                  </a:lnTo>
                  <a:lnTo>
                    <a:pt x="677" y="161"/>
                  </a:lnTo>
                  <a:close/>
                  <a:moveTo>
                    <a:pt x="711" y="205"/>
                  </a:moveTo>
                  <a:lnTo>
                    <a:pt x="711" y="208"/>
                  </a:lnTo>
                  <a:lnTo>
                    <a:pt x="710" y="217"/>
                  </a:lnTo>
                  <a:lnTo>
                    <a:pt x="706" y="225"/>
                  </a:lnTo>
                  <a:lnTo>
                    <a:pt x="705" y="233"/>
                  </a:lnTo>
                  <a:lnTo>
                    <a:pt x="703" y="242"/>
                  </a:lnTo>
                  <a:lnTo>
                    <a:pt x="700" y="250"/>
                  </a:lnTo>
                  <a:lnTo>
                    <a:pt x="699" y="259"/>
                  </a:lnTo>
                  <a:lnTo>
                    <a:pt x="697" y="264"/>
                  </a:lnTo>
                  <a:lnTo>
                    <a:pt x="689" y="267"/>
                  </a:lnTo>
                  <a:lnTo>
                    <a:pt x="680" y="270"/>
                  </a:lnTo>
                  <a:lnTo>
                    <a:pt x="672" y="273"/>
                  </a:lnTo>
                  <a:lnTo>
                    <a:pt x="663" y="278"/>
                  </a:lnTo>
                  <a:lnTo>
                    <a:pt x="655" y="282"/>
                  </a:lnTo>
                  <a:lnTo>
                    <a:pt x="646" y="286"/>
                  </a:lnTo>
                  <a:lnTo>
                    <a:pt x="643" y="289"/>
                  </a:lnTo>
                  <a:lnTo>
                    <a:pt x="644" y="286"/>
                  </a:lnTo>
                  <a:lnTo>
                    <a:pt x="646" y="278"/>
                  </a:lnTo>
                  <a:lnTo>
                    <a:pt x="647" y="268"/>
                  </a:lnTo>
                  <a:lnTo>
                    <a:pt x="650" y="261"/>
                  </a:lnTo>
                  <a:lnTo>
                    <a:pt x="652" y="251"/>
                  </a:lnTo>
                  <a:lnTo>
                    <a:pt x="654" y="244"/>
                  </a:lnTo>
                  <a:lnTo>
                    <a:pt x="655" y="234"/>
                  </a:lnTo>
                  <a:lnTo>
                    <a:pt x="657" y="230"/>
                  </a:lnTo>
                  <a:lnTo>
                    <a:pt x="660" y="228"/>
                  </a:lnTo>
                  <a:lnTo>
                    <a:pt x="668" y="225"/>
                  </a:lnTo>
                  <a:lnTo>
                    <a:pt x="674" y="220"/>
                  </a:lnTo>
                  <a:lnTo>
                    <a:pt x="682" y="217"/>
                  </a:lnTo>
                  <a:lnTo>
                    <a:pt x="688" y="214"/>
                  </a:lnTo>
                  <a:lnTo>
                    <a:pt x="694" y="211"/>
                  </a:lnTo>
                  <a:lnTo>
                    <a:pt x="700" y="209"/>
                  </a:lnTo>
                  <a:lnTo>
                    <a:pt x="706" y="206"/>
                  </a:lnTo>
                  <a:lnTo>
                    <a:pt x="711" y="205"/>
                  </a:lnTo>
                  <a:close/>
                  <a:moveTo>
                    <a:pt x="694" y="272"/>
                  </a:moveTo>
                  <a:lnTo>
                    <a:pt x="692" y="275"/>
                  </a:lnTo>
                  <a:lnTo>
                    <a:pt x="691" y="284"/>
                  </a:lnTo>
                  <a:lnTo>
                    <a:pt x="688" y="292"/>
                  </a:lnTo>
                  <a:lnTo>
                    <a:pt x="685" y="300"/>
                  </a:lnTo>
                  <a:lnTo>
                    <a:pt x="683" y="307"/>
                  </a:lnTo>
                  <a:lnTo>
                    <a:pt x="680" y="317"/>
                  </a:lnTo>
                  <a:lnTo>
                    <a:pt x="677" y="324"/>
                  </a:lnTo>
                  <a:lnTo>
                    <a:pt x="675" y="326"/>
                  </a:lnTo>
                  <a:lnTo>
                    <a:pt x="669" y="329"/>
                  </a:lnTo>
                  <a:lnTo>
                    <a:pt x="661" y="334"/>
                  </a:lnTo>
                  <a:lnTo>
                    <a:pt x="655" y="337"/>
                  </a:lnTo>
                  <a:lnTo>
                    <a:pt x="647" y="341"/>
                  </a:lnTo>
                  <a:lnTo>
                    <a:pt x="641" y="345"/>
                  </a:lnTo>
                  <a:lnTo>
                    <a:pt x="638" y="346"/>
                  </a:lnTo>
                  <a:lnTo>
                    <a:pt x="636" y="346"/>
                  </a:lnTo>
                  <a:lnTo>
                    <a:pt x="635" y="317"/>
                  </a:lnTo>
                  <a:lnTo>
                    <a:pt x="638" y="310"/>
                  </a:lnTo>
                  <a:lnTo>
                    <a:pt x="640" y="303"/>
                  </a:lnTo>
                  <a:lnTo>
                    <a:pt x="641" y="298"/>
                  </a:lnTo>
                  <a:lnTo>
                    <a:pt x="641" y="296"/>
                  </a:lnTo>
                  <a:lnTo>
                    <a:pt x="650" y="292"/>
                  </a:lnTo>
                  <a:lnTo>
                    <a:pt x="658" y="289"/>
                  </a:lnTo>
                  <a:lnTo>
                    <a:pt x="666" y="284"/>
                  </a:lnTo>
                  <a:lnTo>
                    <a:pt x="675" y="279"/>
                  </a:lnTo>
                  <a:lnTo>
                    <a:pt x="683" y="276"/>
                  </a:lnTo>
                  <a:lnTo>
                    <a:pt x="691" y="273"/>
                  </a:lnTo>
                  <a:lnTo>
                    <a:pt x="694" y="272"/>
                  </a:lnTo>
                  <a:close/>
                  <a:moveTo>
                    <a:pt x="672" y="335"/>
                  </a:moveTo>
                  <a:lnTo>
                    <a:pt x="671" y="340"/>
                  </a:lnTo>
                  <a:lnTo>
                    <a:pt x="668" y="348"/>
                  </a:lnTo>
                  <a:lnTo>
                    <a:pt x="664" y="357"/>
                  </a:lnTo>
                  <a:lnTo>
                    <a:pt x="661" y="365"/>
                  </a:lnTo>
                  <a:lnTo>
                    <a:pt x="658" y="373"/>
                  </a:lnTo>
                  <a:lnTo>
                    <a:pt x="655" y="380"/>
                  </a:lnTo>
                  <a:lnTo>
                    <a:pt x="652" y="388"/>
                  </a:lnTo>
                  <a:lnTo>
                    <a:pt x="650" y="390"/>
                  </a:lnTo>
                  <a:lnTo>
                    <a:pt x="647" y="391"/>
                  </a:lnTo>
                  <a:lnTo>
                    <a:pt x="641" y="394"/>
                  </a:lnTo>
                  <a:lnTo>
                    <a:pt x="636" y="397"/>
                  </a:lnTo>
                  <a:lnTo>
                    <a:pt x="621" y="391"/>
                  </a:lnTo>
                  <a:lnTo>
                    <a:pt x="657" y="354"/>
                  </a:lnTo>
                  <a:lnTo>
                    <a:pt x="647" y="349"/>
                  </a:lnTo>
                  <a:lnTo>
                    <a:pt x="652" y="346"/>
                  </a:lnTo>
                  <a:lnTo>
                    <a:pt x="658" y="343"/>
                  </a:lnTo>
                  <a:lnTo>
                    <a:pt x="666" y="340"/>
                  </a:lnTo>
                  <a:lnTo>
                    <a:pt x="672" y="335"/>
                  </a:lnTo>
                  <a:close/>
                  <a:moveTo>
                    <a:pt x="720" y="200"/>
                  </a:moveTo>
                  <a:lnTo>
                    <a:pt x="720" y="200"/>
                  </a:lnTo>
                  <a:lnTo>
                    <a:pt x="727" y="203"/>
                  </a:lnTo>
                  <a:lnTo>
                    <a:pt x="733" y="208"/>
                  </a:lnTo>
                  <a:lnTo>
                    <a:pt x="738" y="211"/>
                  </a:lnTo>
                  <a:lnTo>
                    <a:pt x="742" y="216"/>
                  </a:lnTo>
                  <a:lnTo>
                    <a:pt x="745" y="222"/>
                  </a:lnTo>
                  <a:lnTo>
                    <a:pt x="748" y="228"/>
                  </a:lnTo>
                  <a:lnTo>
                    <a:pt x="750" y="234"/>
                  </a:lnTo>
                  <a:lnTo>
                    <a:pt x="752" y="242"/>
                  </a:lnTo>
                  <a:lnTo>
                    <a:pt x="750" y="247"/>
                  </a:lnTo>
                  <a:lnTo>
                    <a:pt x="748" y="248"/>
                  </a:lnTo>
                  <a:lnTo>
                    <a:pt x="744" y="250"/>
                  </a:lnTo>
                  <a:lnTo>
                    <a:pt x="736" y="251"/>
                  </a:lnTo>
                  <a:lnTo>
                    <a:pt x="730" y="253"/>
                  </a:lnTo>
                  <a:lnTo>
                    <a:pt x="722" y="254"/>
                  </a:lnTo>
                  <a:lnTo>
                    <a:pt x="714" y="258"/>
                  </a:lnTo>
                  <a:lnTo>
                    <a:pt x="705" y="261"/>
                  </a:lnTo>
                  <a:lnTo>
                    <a:pt x="708" y="251"/>
                  </a:lnTo>
                  <a:lnTo>
                    <a:pt x="710" y="244"/>
                  </a:lnTo>
                  <a:lnTo>
                    <a:pt x="711" y="236"/>
                  </a:lnTo>
                  <a:lnTo>
                    <a:pt x="714" y="226"/>
                  </a:lnTo>
                  <a:lnTo>
                    <a:pt x="716" y="219"/>
                  </a:lnTo>
                  <a:lnTo>
                    <a:pt x="717" y="209"/>
                  </a:lnTo>
                  <a:lnTo>
                    <a:pt x="720" y="202"/>
                  </a:lnTo>
                  <a:lnTo>
                    <a:pt x="720" y="200"/>
                  </a:lnTo>
                  <a:close/>
                  <a:moveTo>
                    <a:pt x="747" y="256"/>
                  </a:moveTo>
                  <a:lnTo>
                    <a:pt x="744" y="262"/>
                  </a:lnTo>
                  <a:lnTo>
                    <a:pt x="741" y="270"/>
                  </a:lnTo>
                  <a:lnTo>
                    <a:pt x="738" y="279"/>
                  </a:lnTo>
                  <a:lnTo>
                    <a:pt x="734" y="287"/>
                  </a:lnTo>
                  <a:lnTo>
                    <a:pt x="731" y="295"/>
                  </a:lnTo>
                  <a:lnTo>
                    <a:pt x="728" y="303"/>
                  </a:lnTo>
                  <a:lnTo>
                    <a:pt x="727" y="309"/>
                  </a:lnTo>
                  <a:lnTo>
                    <a:pt x="719" y="310"/>
                  </a:lnTo>
                  <a:lnTo>
                    <a:pt x="711" y="312"/>
                  </a:lnTo>
                  <a:lnTo>
                    <a:pt x="705" y="315"/>
                  </a:lnTo>
                  <a:lnTo>
                    <a:pt x="697" y="318"/>
                  </a:lnTo>
                  <a:lnTo>
                    <a:pt x="691" y="320"/>
                  </a:lnTo>
                  <a:lnTo>
                    <a:pt x="685" y="323"/>
                  </a:lnTo>
                  <a:lnTo>
                    <a:pt x="686" y="318"/>
                  </a:lnTo>
                  <a:lnTo>
                    <a:pt x="689" y="310"/>
                  </a:lnTo>
                  <a:lnTo>
                    <a:pt x="692" y="303"/>
                  </a:lnTo>
                  <a:lnTo>
                    <a:pt x="694" y="293"/>
                  </a:lnTo>
                  <a:lnTo>
                    <a:pt x="697" y="286"/>
                  </a:lnTo>
                  <a:lnTo>
                    <a:pt x="700" y="278"/>
                  </a:lnTo>
                  <a:lnTo>
                    <a:pt x="702" y="268"/>
                  </a:lnTo>
                  <a:lnTo>
                    <a:pt x="708" y="267"/>
                  </a:lnTo>
                  <a:lnTo>
                    <a:pt x="716" y="264"/>
                  </a:lnTo>
                  <a:lnTo>
                    <a:pt x="724" y="262"/>
                  </a:lnTo>
                  <a:lnTo>
                    <a:pt x="731" y="259"/>
                  </a:lnTo>
                  <a:lnTo>
                    <a:pt x="738" y="258"/>
                  </a:lnTo>
                  <a:lnTo>
                    <a:pt x="745" y="256"/>
                  </a:lnTo>
                  <a:lnTo>
                    <a:pt x="747" y="256"/>
                  </a:lnTo>
                  <a:close/>
                  <a:moveTo>
                    <a:pt x="724" y="317"/>
                  </a:moveTo>
                  <a:lnTo>
                    <a:pt x="722" y="318"/>
                  </a:lnTo>
                  <a:lnTo>
                    <a:pt x="719" y="327"/>
                  </a:lnTo>
                  <a:lnTo>
                    <a:pt x="714" y="335"/>
                  </a:lnTo>
                  <a:lnTo>
                    <a:pt x="711" y="343"/>
                  </a:lnTo>
                  <a:lnTo>
                    <a:pt x="708" y="351"/>
                  </a:lnTo>
                  <a:lnTo>
                    <a:pt x="703" y="359"/>
                  </a:lnTo>
                  <a:lnTo>
                    <a:pt x="700" y="366"/>
                  </a:lnTo>
                  <a:lnTo>
                    <a:pt x="697" y="371"/>
                  </a:lnTo>
                  <a:lnTo>
                    <a:pt x="692" y="373"/>
                  </a:lnTo>
                  <a:lnTo>
                    <a:pt x="685" y="376"/>
                  </a:lnTo>
                  <a:lnTo>
                    <a:pt x="678" y="379"/>
                  </a:lnTo>
                  <a:lnTo>
                    <a:pt x="671" y="380"/>
                  </a:lnTo>
                  <a:lnTo>
                    <a:pt x="663" y="383"/>
                  </a:lnTo>
                  <a:lnTo>
                    <a:pt x="660" y="385"/>
                  </a:lnTo>
                  <a:lnTo>
                    <a:pt x="661" y="383"/>
                  </a:lnTo>
                  <a:lnTo>
                    <a:pt x="664" y="376"/>
                  </a:lnTo>
                  <a:lnTo>
                    <a:pt x="668" y="366"/>
                  </a:lnTo>
                  <a:lnTo>
                    <a:pt x="671" y="359"/>
                  </a:lnTo>
                  <a:lnTo>
                    <a:pt x="674" y="351"/>
                  </a:lnTo>
                  <a:lnTo>
                    <a:pt x="677" y="343"/>
                  </a:lnTo>
                  <a:lnTo>
                    <a:pt x="680" y="335"/>
                  </a:lnTo>
                  <a:lnTo>
                    <a:pt x="682" y="332"/>
                  </a:lnTo>
                  <a:lnTo>
                    <a:pt x="686" y="329"/>
                  </a:lnTo>
                  <a:lnTo>
                    <a:pt x="692" y="327"/>
                  </a:lnTo>
                  <a:lnTo>
                    <a:pt x="700" y="324"/>
                  </a:lnTo>
                  <a:lnTo>
                    <a:pt x="706" y="321"/>
                  </a:lnTo>
                  <a:lnTo>
                    <a:pt x="714" y="320"/>
                  </a:lnTo>
                  <a:lnTo>
                    <a:pt x="720" y="317"/>
                  </a:lnTo>
                  <a:lnTo>
                    <a:pt x="724" y="317"/>
                  </a:lnTo>
                  <a:close/>
                  <a:moveTo>
                    <a:pt x="694" y="380"/>
                  </a:moveTo>
                  <a:lnTo>
                    <a:pt x="692" y="382"/>
                  </a:lnTo>
                  <a:lnTo>
                    <a:pt x="689" y="390"/>
                  </a:lnTo>
                  <a:lnTo>
                    <a:pt x="685" y="397"/>
                  </a:lnTo>
                  <a:lnTo>
                    <a:pt x="682" y="405"/>
                  </a:lnTo>
                  <a:lnTo>
                    <a:pt x="677" y="411"/>
                  </a:lnTo>
                  <a:lnTo>
                    <a:pt x="677" y="413"/>
                  </a:lnTo>
                  <a:lnTo>
                    <a:pt x="652" y="404"/>
                  </a:lnTo>
                  <a:lnTo>
                    <a:pt x="655" y="399"/>
                  </a:lnTo>
                  <a:lnTo>
                    <a:pt x="657" y="394"/>
                  </a:lnTo>
                  <a:lnTo>
                    <a:pt x="658" y="394"/>
                  </a:lnTo>
                  <a:lnTo>
                    <a:pt x="666" y="391"/>
                  </a:lnTo>
                  <a:lnTo>
                    <a:pt x="672" y="388"/>
                  </a:lnTo>
                  <a:lnTo>
                    <a:pt x="680" y="385"/>
                  </a:lnTo>
                  <a:lnTo>
                    <a:pt x="688" y="382"/>
                  </a:lnTo>
                  <a:lnTo>
                    <a:pt x="694" y="380"/>
                  </a:lnTo>
                  <a:close/>
                  <a:moveTo>
                    <a:pt x="753" y="256"/>
                  </a:moveTo>
                  <a:lnTo>
                    <a:pt x="753" y="256"/>
                  </a:lnTo>
                  <a:lnTo>
                    <a:pt x="761" y="268"/>
                  </a:lnTo>
                  <a:lnTo>
                    <a:pt x="764" y="279"/>
                  </a:lnTo>
                  <a:lnTo>
                    <a:pt x="766" y="290"/>
                  </a:lnTo>
                  <a:lnTo>
                    <a:pt x="762" y="301"/>
                  </a:lnTo>
                  <a:lnTo>
                    <a:pt x="755" y="303"/>
                  </a:lnTo>
                  <a:lnTo>
                    <a:pt x="748" y="303"/>
                  </a:lnTo>
                  <a:lnTo>
                    <a:pt x="741" y="304"/>
                  </a:lnTo>
                  <a:lnTo>
                    <a:pt x="734" y="306"/>
                  </a:lnTo>
                  <a:lnTo>
                    <a:pt x="738" y="298"/>
                  </a:lnTo>
                  <a:lnTo>
                    <a:pt x="742" y="290"/>
                  </a:lnTo>
                  <a:lnTo>
                    <a:pt x="745" y="281"/>
                  </a:lnTo>
                  <a:lnTo>
                    <a:pt x="748" y="273"/>
                  </a:lnTo>
                  <a:lnTo>
                    <a:pt x="750" y="265"/>
                  </a:lnTo>
                  <a:lnTo>
                    <a:pt x="753" y="256"/>
                  </a:lnTo>
                  <a:close/>
                  <a:moveTo>
                    <a:pt x="762" y="307"/>
                  </a:moveTo>
                  <a:lnTo>
                    <a:pt x="762" y="307"/>
                  </a:lnTo>
                  <a:lnTo>
                    <a:pt x="762" y="318"/>
                  </a:lnTo>
                  <a:lnTo>
                    <a:pt x="761" y="327"/>
                  </a:lnTo>
                  <a:lnTo>
                    <a:pt x="758" y="337"/>
                  </a:lnTo>
                  <a:lnTo>
                    <a:pt x="752" y="345"/>
                  </a:lnTo>
                  <a:lnTo>
                    <a:pt x="752" y="349"/>
                  </a:lnTo>
                  <a:lnTo>
                    <a:pt x="748" y="355"/>
                  </a:lnTo>
                  <a:lnTo>
                    <a:pt x="745" y="362"/>
                  </a:lnTo>
                  <a:lnTo>
                    <a:pt x="744" y="362"/>
                  </a:lnTo>
                  <a:lnTo>
                    <a:pt x="738" y="363"/>
                  </a:lnTo>
                  <a:lnTo>
                    <a:pt x="730" y="363"/>
                  </a:lnTo>
                  <a:lnTo>
                    <a:pt x="722" y="365"/>
                  </a:lnTo>
                  <a:lnTo>
                    <a:pt x="714" y="366"/>
                  </a:lnTo>
                  <a:lnTo>
                    <a:pt x="708" y="369"/>
                  </a:lnTo>
                  <a:lnTo>
                    <a:pt x="706" y="369"/>
                  </a:lnTo>
                  <a:lnTo>
                    <a:pt x="711" y="362"/>
                  </a:lnTo>
                  <a:lnTo>
                    <a:pt x="714" y="354"/>
                  </a:lnTo>
                  <a:lnTo>
                    <a:pt x="717" y="346"/>
                  </a:lnTo>
                  <a:lnTo>
                    <a:pt x="722" y="337"/>
                  </a:lnTo>
                  <a:lnTo>
                    <a:pt x="725" y="329"/>
                  </a:lnTo>
                  <a:lnTo>
                    <a:pt x="728" y="321"/>
                  </a:lnTo>
                  <a:lnTo>
                    <a:pt x="731" y="314"/>
                  </a:lnTo>
                  <a:lnTo>
                    <a:pt x="734" y="314"/>
                  </a:lnTo>
                  <a:lnTo>
                    <a:pt x="742" y="312"/>
                  </a:lnTo>
                  <a:lnTo>
                    <a:pt x="750" y="310"/>
                  </a:lnTo>
                  <a:lnTo>
                    <a:pt x="756" y="309"/>
                  </a:lnTo>
                  <a:lnTo>
                    <a:pt x="762" y="307"/>
                  </a:lnTo>
                  <a:close/>
                  <a:moveTo>
                    <a:pt x="741" y="369"/>
                  </a:moveTo>
                  <a:lnTo>
                    <a:pt x="741" y="371"/>
                  </a:lnTo>
                  <a:lnTo>
                    <a:pt x="736" y="379"/>
                  </a:lnTo>
                  <a:lnTo>
                    <a:pt x="731" y="387"/>
                  </a:lnTo>
                  <a:lnTo>
                    <a:pt x="728" y="393"/>
                  </a:lnTo>
                  <a:lnTo>
                    <a:pt x="724" y="401"/>
                  </a:lnTo>
                  <a:lnTo>
                    <a:pt x="719" y="408"/>
                  </a:lnTo>
                  <a:lnTo>
                    <a:pt x="714" y="416"/>
                  </a:lnTo>
                  <a:lnTo>
                    <a:pt x="714" y="418"/>
                  </a:lnTo>
                  <a:lnTo>
                    <a:pt x="699" y="397"/>
                  </a:lnTo>
                  <a:lnTo>
                    <a:pt x="703" y="424"/>
                  </a:lnTo>
                  <a:lnTo>
                    <a:pt x="683" y="416"/>
                  </a:lnTo>
                  <a:lnTo>
                    <a:pt x="688" y="408"/>
                  </a:lnTo>
                  <a:lnTo>
                    <a:pt x="691" y="401"/>
                  </a:lnTo>
                  <a:lnTo>
                    <a:pt x="696" y="393"/>
                  </a:lnTo>
                  <a:lnTo>
                    <a:pt x="699" y="385"/>
                  </a:lnTo>
                  <a:lnTo>
                    <a:pt x="702" y="377"/>
                  </a:lnTo>
                  <a:lnTo>
                    <a:pt x="710" y="376"/>
                  </a:lnTo>
                  <a:lnTo>
                    <a:pt x="716" y="374"/>
                  </a:lnTo>
                  <a:lnTo>
                    <a:pt x="724" y="373"/>
                  </a:lnTo>
                  <a:lnTo>
                    <a:pt x="731" y="371"/>
                  </a:lnTo>
                  <a:lnTo>
                    <a:pt x="738" y="369"/>
                  </a:lnTo>
                  <a:lnTo>
                    <a:pt x="741" y="369"/>
                  </a:lnTo>
                  <a:close/>
                  <a:moveTo>
                    <a:pt x="752" y="368"/>
                  </a:moveTo>
                  <a:lnTo>
                    <a:pt x="752" y="368"/>
                  </a:lnTo>
                  <a:lnTo>
                    <a:pt x="752" y="377"/>
                  </a:lnTo>
                  <a:lnTo>
                    <a:pt x="750" y="387"/>
                  </a:lnTo>
                  <a:lnTo>
                    <a:pt x="747" y="394"/>
                  </a:lnTo>
                  <a:lnTo>
                    <a:pt x="744" y="404"/>
                  </a:lnTo>
                  <a:lnTo>
                    <a:pt x="736" y="419"/>
                  </a:lnTo>
                  <a:lnTo>
                    <a:pt x="727" y="433"/>
                  </a:lnTo>
                  <a:lnTo>
                    <a:pt x="725" y="433"/>
                  </a:lnTo>
                  <a:lnTo>
                    <a:pt x="719" y="424"/>
                  </a:lnTo>
                  <a:lnTo>
                    <a:pt x="720" y="419"/>
                  </a:lnTo>
                  <a:lnTo>
                    <a:pt x="725" y="411"/>
                  </a:lnTo>
                  <a:lnTo>
                    <a:pt x="730" y="404"/>
                  </a:lnTo>
                  <a:lnTo>
                    <a:pt x="734" y="397"/>
                  </a:lnTo>
                  <a:lnTo>
                    <a:pt x="738" y="390"/>
                  </a:lnTo>
                  <a:lnTo>
                    <a:pt x="742" y="382"/>
                  </a:lnTo>
                  <a:lnTo>
                    <a:pt x="747" y="374"/>
                  </a:lnTo>
                  <a:lnTo>
                    <a:pt x="750" y="368"/>
                  </a:lnTo>
                  <a:lnTo>
                    <a:pt x="752" y="368"/>
                  </a:lnTo>
                  <a:close/>
                  <a:moveTo>
                    <a:pt x="524" y="180"/>
                  </a:moveTo>
                  <a:lnTo>
                    <a:pt x="524" y="180"/>
                  </a:lnTo>
                  <a:lnTo>
                    <a:pt x="520" y="181"/>
                  </a:lnTo>
                  <a:lnTo>
                    <a:pt x="515" y="183"/>
                  </a:lnTo>
                  <a:lnTo>
                    <a:pt x="514" y="188"/>
                  </a:lnTo>
                  <a:lnTo>
                    <a:pt x="512" y="192"/>
                  </a:lnTo>
                  <a:lnTo>
                    <a:pt x="514" y="197"/>
                  </a:lnTo>
                  <a:lnTo>
                    <a:pt x="515" y="200"/>
                  </a:lnTo>
                  <a:lnTo>
                    <a:pt x="520" y="203"/>
                  </a:lnTo>
                  <a:lnTo>
                    <a:pt x="524" y="205"/>
                  </a:lnTo>
                  <a:lnTo>
                    <a:pt x="529" y="203"/>
                  </a:lnTo>
                  <a:lnTo>
                    <a:pt x="532" y="200"/>
                  </a:lnTo>
                  <a:lnTo>
                    <a:pt x="535" y="197"/>
                  </a:lnTo>
                  <a:lnTo>
                    <a:pt x="535" y="192"/>
                  </a:lnTo>
                  <a:lnTo>
                    <a:pt x="535" y="188"/>
                  </a:lnTo>
                  <a:lnTo>
                    <a:pt x="532" y="183"/>
                  </a:lnTo>
                  <a:lnTo>
                    <a:pt x="529" y="181"/>
                  </a:lnTo>
                  <a:lnTo>
                    <a:pt x="524" y="180"/>
                  </a:lnTo>
                  <a:close/>
                  <a:moveTo>
                    <a:pt x="299" y="349"/>
                  </a:moveTo>
                  <a:lnTo>
                    <a:pt x="358" y="363"/>
                  </a:lnTo>
                  <a:lnTo>
                    <a:pt x="358" y="371"/>
                  </a:lnTo>
                  <a:lnTo>
                    <a:pt x="358" y="373"/>
                  </a:lnTo>
                  <a:lnTo>
                    <a:pt x="325" y="366"/>
                  </a:lnTo>
                  <a:lnTo>
                    <a:pt x="332" y="376"/>
                  </a:lnTo>
                  <a:lnTo>
                    <a:pt x="318" y="387"/>
                  </a:lnTo>
                  <a:lnTo>
                    <a:pt x="333" y="390"/>
                  </a:lnTo>
                  <a:lnTo>
                    <a:pt x="330" y="404"/>
                  </a:lnTo>
                  <a:lnTo>
                    <a:pt x="363" y="393"/>
                  </a:lnTo>
                  <a:lnTo>
                    <a:pt x="367" y="405"/>
                  </a:lnTo>
                  <a:lnTo>
                    <a:pt x="308" y="421"/>
                  </a:lnTo>
                  <a:lnTo>
                    <a:pt x="316" y="397"/>
                  </a:lnTo>
                  <a:lnTo>
                    <a:pt x="291" y="388"/>
                  </a:lnTo>
                  <a:lnTo>
                    <a:pt x="316" y="373"/>
                  </a:lnTo>
                  <a:lnTo>
                    <a:pt x="299" y="349"/>
                  </a:lnTo>
                  <a:close/>
                  <a:moveTo>
                    <a:pt x="276" y="393"/>
                  </a:moveTo>
                  <a:lnTo>
                    <a:pt x="276" y="393"/>
                  </a:lnTo>
                  <a:lnTo>
                    <a:pt x="280" y="393"/>
                  </a:lnTo>
                  <a:lnTo>
                    <a:pt x="283" y="396"/>
                  </a:lnTo>
                  <a:lnTo>
                    <a:pt x="286" y="399"/>
                  </a:lnTo>
                  <a:lnTo>
                    <a:pt x="288" y="404"/>
                  </a:lnTo>
                  <a:lnTo>
                    <a:pt x="286" y="408"/>
                  </a:lnTo>
                  <a:lnTo>
                    <a:pt x="283" y="413"/>
                  </a:lnTo>
                  <a:lnTo>
                    <a:pt x="280" y="416"/>
                  </a:lnTo>
                  <a:lnTo>
                    <a:pt x="276" y="416"/>
                  </a:lnTo>
                  <a:lnTo>
                    <a:pt x="271" y="416"/>
                  </a:lnTo>
                  <a:lnTo>
                    <a:pt x="268" y="413"/>
                  </a:lnTo>
                  <a:lnTo>
                    <a:pt x="265" y="408"/>
                  </a:lnTo>
                  <a:lnTo>
                    <a:pt x="263" y="404"/>
                  </a:lnTo>
                  <a:lnTo>
                    <a:pt x="265" y="399"/>
                  </a:lnTo>
                  <a:lnTo>
                    <a:pt x="268" y="396"/>
                  </a:lnTo>
                  <a:lnTo>
                    <a:pt x="271" y="393"/>
                  </a:lnTo>
                  <a:lnTo>
                    <a:pt x="276" y="393"/>
                  </a:lnTo>
                  <a:close/>
                  <a:moveTo>
                    <a:pt x="265" y="355"/>
                  </a:moveTo>
                  <a:lnTo>
                    <a:pt x="265" y="355"/>
                  </a:lnTo>
                  <a:lnTo>
                    <a:pt x="269" y="357"/>
                  </a:lnTo>
                  <a:lnTo>
                    <a:pt x="272" y="359"/>
                  </a:lnTo>
                  <a:lnTo>
                    <a:pt x="276" y="363"/>
                  </a:lnTo>
                  <a:lnTo>
                    <a:pt x="276" y="368"/>
                  </a:lnTo>
                  <a:lnTo>
                    <a:pt x="276" y="373"/>
                  </a:lnTo>
                  <a:lnTo>
                    <a:pt x="272" y="376"/>
                  </a:lnTo>
                  <a:lnTo>
                    <a:pt x="269" y="379"/>
                  </a:lnTo>
                  <a:lnTo>
                    <a:pt x="265" y="380"/>
                  </a:lnTo>
                  <a:lnTo>
                    <a:pt x="260" y="379"/>
                  </a:lnTo>
                  <a:lnTo>
                    <a:pt x="255" y="376"/>
                  </a:lnTo>
                  <a:lnTo>
                    <a:pt x="254" y="373"/>
                  </a:lnTo>
                  <a:lnTo>
                    <a:pt x="252" y="368"/>
                  </a:lnTo>
                  <a:lnTo>
                    <a:pt x="254" y="363"/>
                  </a:lnTo>
                  <a:lnTo>
                    <a:pt x="255" y="359"/>
                  </a:lnTo>
                  <a:lnTo>
                    <a:pt x="260" y="357"/>
                  </a:lnTo>
                  <a:lnTo>
                    <a:pt x="265" y="355"/>
                  </a:lnTo>
                  <a:close/>
                  <a:moveTo>
                    <a:pt x="265" y="418"/>
                  </a:moveTo>
                  <a:lnTo>
                    <a:pt x="216" y="424"/>
                  </a:lnTo>
                  <a:lnTo>
                    <a:pt x="216" y="422"/>
                  </a:lnTo>
                  <a:lnTo>
                    <a:pt x="218" y="418"/>
                  </a:lnTo>
                  <a:lnTo>
                    <a:pt x="218" y="416"/>
                  </a:lnTo>
                  <a:lnTo>
                    <a:pt x="218" y="414"/>
                  </a:lnTo>
                  <a:lnTo>
                    <a:pt x="220" y="414"/>
                  </a:lnTo>
                  <a:lnTo>
                    <a:pt x="243" y="411"/>
                  </a:lnTo>
                  <a:lnTo>
                    <a:pt x="238" y="407"/>
                  </a:lnTo>
                  <a:lnTo>
                    <a:pt x="248" y="394"/>
                  </a:lnTo>
                  <a:lnTo>
                    <a:pt x="230" y="393"/>
                  </a:lnTo>
                  <a:lnTo>
                    <a:pt x="234" y="382"/>
                  </a:lnTo>
                  <a:lnTo>
                    <a:pt x="213" y="393"/>
                  </a:lnTo>
                  <a:lnTo>
                    <a:pt x="212" y="393"/>
                  </a:lnTo>
                  <a:lnTo>
                    <a:pt x="212" y="391"/>
                  </a:lnTo>
                  <a:lnTo>
                    <a:pt x="207" y="387"/>
                  </a:lnTo>
                  <a:lnTo>
                    <a:pt x="207" y="385"/>
                  </a:lnTo>
                  <a:lnTo>
                    <a:pt x="249" y="365"/>
                  </a:lnTo>
                  <a:lnTo>
                    <a:pt x="241" y="385"/>
                  </a:lnTo>
                  <a:lnTo>
                    <a:pt x="263" y="388"/>
                  </a:lnTo>
                  <a:lnTo>
                    <a:pt x="251" y="407"/>
                  </a:lnTo>
                  <a:lnTo>
                    <a:pt x="265" y="418"/>
                  </a:lnTo>
                  <a:close/>
                  <a:moveTo>
                    <a:pt x="137" y="355"/>
                  </a:moveTo>
                  <a:lnTo>
                    <a:pt x="153" y="349"/>
                  </a:lnTo>
                  <a:lnTo>
                    <a:pt x="154" y="320"/>
                  </a:lnTo>
                  <a:lnTo>
                    <a:pt x="176" y="340"/>
                  </a:lnTo>
                  <a:lnTo>
                    <a:pt x="193" y="331"/>
                  </a:lnTo>
                  <a:lnTo>
                    <a:pt x="190" y="379"/>
                  </a:lnTo>
                  <a:lnTo>
                    <a:pt x="187" y="377"/>
                  </a:lnTo>
                  <a:lnTo>
                    <a:pt x="185" y="379"/>
                  </a:lnTo>
                  <a:lnTo>
                    <a:pt x="184" y="346"/>
                  </a:lnTo>
                  <a:lnTo>
                    <a:pt x="174" y="351"/>
                  </a:lnTo>
                  <a:lnTo>
                    <a:pt x="162" y="338"/>
                  </a:lnTo>
                  <a:lnTo>
                    <a:pt x="162" y="355"/>
                  </a:lnTo>
                  <a:lnTo>
                    <a:pt x="153" y="359"/>
                  </a:lnTo>
                  <a:lnTo>
                    <a:pt x="173" y="383"/>
                  </a:lnTo>
                  <a:lnTo>
                    <a:pt x="170" y="387"/>
                  </a:lnTo>
                  <a:lnTo>
                    <a:pt x="168" y="387"/>
                  </a:lnTo>
                  <a:lnTo>
                    <a:pt x="137" y="355"/>
                  </a:lnTo>
                  <a:close/>
                  <a:moveTo>
                    <a:pt x="201" y="405"/>
                  </a:moveTo>
                  <a:lnTo>
                    <a:pt x="201" y="405"/>
                  </a:lnTo>
                  <a:lnTo>
                    <a:pt x="202" y="411"/>
                  </a:lnTo>
                  <a:lnTo>
                    <a:pt x="201" y="418"/>
                  </a:lnTo>
                  <a:lnTo>
                    <a:pt x="199" y="422"/>
                  </a:lnTo>
                  <a:lnTo>
                    <a:pt x="195" y="425"/>
                  </a:lnTo>
                  <a:lnTo>
                    <a:pt x="190" y="425"/>
                  </a:lnTo>
                  <a:lnTo>
                    <a:pt x="185" y="422"/>
                  </a:lnTo>
                  <a:lnTo>
                    <a:pt x="182" y="419"/>
                  </a:lnTo>
                  <a:lnTo>
                    <a:pt x="179" y="413"/>
                  </a:lnTo>
                  <a:lnTo>
                    <a:pt x="178" y="407"/>
                  </a:lnTo>
                  <a:lnTo>
                    <a:pt x="179" y="401"/>
                  </a:lnTo>
                  <a:lnTo>
                    <a:pt x="181" y="397"/>
                  </a:lnTo>
                  <a:lnTo>
                    <a:pt x="185" y="394"/>
                  </a:lnTo>
                  <a:lnTo>
                    <a:pt x="190" y="394"/>
                  </a:lnTo>
                  <a:lnTo>
                    <a:pt x="195" y="396"/>
                  </a:lnTo>
                  <a:lnTo>
                    <a:pt x="198" y="401"/>
                  </a:lnTo>
                  <a:lnTo>
                    <a:pt x="201" y="405"/>
                  </a:lnTo>
                  <a:close/>
                  <a:moveTo>
                    <a:pt x="212" y="402"/>
                  </a:moveTo>
                  <a:lnTo>
                    <a:pt x="212" y="407"/>
                  </a:lnTo>
                  <a:lnTo>
                    <a:pt x="213" y="411"/>
                  </a:lnTo>
                  <a:lnTo>
                    <a:pt x="212" y="416"/>
                  </a:lnTo>
                  <a:lnTo>
                    <a:pt x="212" y="421"/>
                  </a:lnTo>
                  <a:lnTo>
                    <a:pt x="210" y="425"/>
                  </a:lnTo>
                  <a:lnTo>
                    <a:pt x="207" y="428"/>
                  </a:lnTo>
                  <a:lnTo>
                    <a:pt x="202" y="433"/>
                  </a:lnTo>
                  <a:lnTo>
                    <a:pt x="198" y="435"/>
                  </a:lnTo>
                  <a:lnTo>
                    <a:pt x="193" y="436"/>
                  </a:lnTo>
                  <a:lnTo>
                    <a:pt x="188" y="435"/>
                  </a:lnTo>
                  <a:lnTo>
                    <a:pt x="184" y="433"/>
                  </a:lnTo>
                  <a:lnTo>
                    <a:pt x="179" y="432"/>
                  </a:lnTo>
                  <a:lnTo>
                    <a:pt x="176" y="428"/>
                  </a:lnTo>
                  <a:lnTo>
                    <a:pt x="173" y="424"/>
                  </a:lnTo>
                  <a:lnTo>
                    <a:pt x="171" y="421"/>
                  </a:lnTo>
                  <a:lnTo>
                    <a:pt x="170" y="416"/>
                  </a:lnTo>
                  <a:lnTo>
                    <a:pt x="168" y="411"/>
                  </a:lnTo>
                  <a:lnTo>
                    <a:pt x="168" y="407"/>
                  </a:lnTo>
                  <a:lnTo>
                    <a:pt x="168" y="402"/>
                  </a:lnTo>
                  <a:lnTo>
                    <a:pt x="168" y="397"/>
                  </a:lnTo>
                  <a:lnTo>
                    <a:pt x="171" y="394"/>
                  </a:lnTo>
                  <a:lnTo>
                    <a:pt x="173" y="390"/>
                  </a:lnTo>
                  <a:lnTo>
                    <a:pt x="178" y="387"/>
                  </a:lnTo>
                  <a:lnTo>
                    <a:pt x="182" y="383"/>
                  </a:lnTo>
                  <a:lnTo>
                    <a:pt x="187" y="383"/>
                  </a:lnTo>
                  <a:lnTo>
                    <a:pt x="192" y="383"/>
                  </a:lnTo>
                  <a:lnTo>
                    <a:pt x="196" y="385"/>
                  </a:lnTo>
                  <a:lnTo>
                    <a:pt x="201" y="388"/>
                  </a:lnTo>
                  <a:lnTo>
                    <a:pt x="204" y="391"/>
                  </a:lnTo>
                  <a:lnTo>
                    <a:pt x="207" y="394"/>
                  </a:lnTo>
                  <a:lnTo>
                    <a:pt x="209" y="399"/>
                  </a:lnTo>
                  <a:lnTo>
                    <a:pt x="212" y="402"/>
                  </a:lnTo>
                  <a:close/>
                  <a:moveTo>
                    <a:pt x="206" y="404"/>
                  </a:moveTo>
                  <a:lnTo>
                    <a:pt x="207" y="408"/>
                  </a:lnTo>
                  <a:lnTo>
                    <a:pt x="207" y="411"/>
                  </a:lnTo>
                  <a:lnTo>
                    <a:pt x="207" y="416"/>
                  </a:lnTo>
                  <a:lnTo>
                    <a:pt x="206" y="419"/>
                  </a:lnTo>
                  <a:lnTo>
                    <a:pt x="206" y="422"/>
                  </a:lnTo>
                  <a:lnTo>
                    <a:pt x="202" y="425"/>
                  </a:lnTo>
                  <a:lnTo>
                    <a:pt x="199" y="428"/>
                  </a:lnTo>
                  <a:lnTo>
                    <a:pt x="196" y="430"/>
                  </a:lnTo>
                  <a:lnTo>
                    <a:pt x="193" y="430"/>
                  </a:lnTo>
                  <a:lnTo>
                    <a:pt x="190" y="430"/>
                  </a:lnTo>
                  <a:lnTo>
                    <a:pt x="185" y="428"/>
                  </a:lnTo>
                  <a:lnTo>
                    <a:pt x="182" y="427"/>
                  </a:lnTo>
                  <a:lnTo>
                    <a:pt x="181" y="424"/>
                  </a:lnTo>
                  <a:lnTo>
                    <a:pt x="178" y="422"/>
                  </a:lnTo>
                  <a:lnTo>
                    <a:pt x="176" y="418"/>
                  </a:lnTo>
                  <a:lnTo>
                    <a:pt x="174" y="414"/>
                  </a:lnTo>
                  <a:lnTo>
                    <a:pt x="173" y="411"/>
                  </a:lnTo>
                  <a:lnTo>
                    <a:pt x="173" y="407"/>
                  </a:lnTo>
                  <a:lnTo>
                    <a:pt x="173" y="404"/>
                  </a:lnTo>
                  <a:lnTo>
                    <a:pt x="174" y="399"/>
                  </a:lnTo>
                  <a:lnTo>
                    <a:pt x="176" y="396"/>
                  </a:lnTo>
                  <a:lnTo>
                    <a:pt x="178" y="393"/>
                  </a:lnTo>
                  <a:lnTo>
                    <a:pt x="181" y="391"/>
                  </a:lnTo>
                  <a:lnTo>
                    <a:pt x="184" y="390"/>
                  </a:lnTo>
                  <a:lnTo>
                    <a:pt x="187" y="388"/>
                  </a:lnTo>
                  <a:lnTo>
                    <a:pt x="192" y="388"/>
                  </a:lnTo>
                  <a:lnTo>
                    <a:pt x="195" y="390"/>
                  </a:lnTo>
                  <a:lnTo>
                    <a:pt x="198" y="391"/>
                  </a:lnTo>
                  <a:lnTo>
                    <a:pt x="201" y="394"/>
                  </a:lnTo>
                  <a:lnTo>
                    <a:pt x="202" y="397"/>
                  </a:lnTo>
                  <a:lnTo>
                    <a:pt x="204" y="401"/>
                  </a:lnTo>
                  <a:lnTo>
                    <a:pt x="206" y="404"/>
                  </a:lnTo>
                  <a:close/>
                  <a:moveTo>
                    <a:pt x="117" y="413"/>
                  </a:moveTo>
                  <a:lnTo>
                    <a:pt x="164" y="401"/>
                  </a:lnTo>
                  <a:lnTo>
                    <a:pt x="162" y="402"/>
                  </a:lnTo>
                  <a:lnTo>
                    <a:pt x="162" y="407"/>
                  </a:lnTo>
                  <a:lnTo>
                    <a:pt x="162" y="408"/>
                  </a:lnTo>
                  <a:lnTo>
                    <a:pt x="160" y="410"/>
                  </a:lnTo>
                  <a:lnTo>
                    <a:pt x="137" y="416"/>
                  </a:lnTo>
                  <a:lnTo>
                    <a:pt x="143" y="421"/>
                  </a:lnTo>
                  <a:lnTo>
                    <a:pt x="136" y="435"/>
                  </a:lnTo>
                  <a:lnTo>
                    <a:pt x="154" y="433"/>
                  </a:lnTo>
                  <a:lnTo>
                    <a:pt x="153" y="444"/>
                  </a:lnTo>
                  <a:lnTo>
                    <a:pt x="171" y="432"/>
                  </a:lnTo>
                  <a:lnTo>
                    <a:pt x="171" y="430"/>
                  </a:lnTo>
                  <a:lnTo>
                    <a:pt x="173" y="432"/>
                  </a:lnTo>
                  <a:lnTo>
                    <a:pt x="176" y="435"/>
                  </a:lnTo>
                  <a:lnTo>
                    <a:pt x="178" y="436"/>
                  </a:lnTo>
                  <a:lnTo>
                    <a:pt x="140" y="464"/>
                  </a:lnTo>
                  <a:lnTo>
                    <a:pt x="143" y="442"/>
                  </a:lnTo>
                  <a:lnTo>
                    <a:pt x="122" y="444"/>
                  </a:lnTo>
                  <a:lnTo>
                    <a:pt x="132" y="424"/>
                  </a:lnTo>
                  <a:lnTo>
                    <a:pt x="117" y="413"/>
                  </a:lnTo>
                  <a:close/>
                  <a:moveTo>
                    <a:pt x="81" y="411"/>
                  </a:moveTo>
                  <a:lnTo>
                    <a:pt x="78" y="432"/>
                  </a:lnTo>
                  <a:lnTo>
                    <a:pt x="98" y="430"/>
                  </a:lnTo>
                  <a:lnTo>
                    <a:pt x="92" y="447"/>
                  </a:lnTo>
                  <a:lnTo>
                    <a:pt x="114" y="453"/>
                  </a:lnTo>
                  <a:lnTo>
                    <a:pt x="76" y="463"/>
                  </a:lnTo>
                  <a:lnTo>
                    <a:pt x="76" y="461"/>
                  </a:lnTo>
                  <a:lnTo>
                    <a:pt x="76" y="460"/>
                  </a:lnTo>
                  <a:lnTo>
                    <a:pt x="76" y="458"/>
                  </a:lnTo>
                  <a:lnTo>
                    <a:pt x="76" y="455"/>
                  </a:lnTo>
                  <a:lnTo>
                    <a:pt x="76" y="453"/>
                  </a:lnTo>
                  <a:lnTo>
                    <a:pt x="75" y="452"/>
                  </a:lnTo>
                  <a:lnTo>
                    <a:pt x="83" y="441"/>
                  </a:lnTo>
                  <a:lnTo>
                    <a:pt x="70" y="444"/>
                  </a:lnTo>
                  <a:lnTo>
                    <a:pt x="67" y="441"/>
                  </a:lnTo>
                  <a:lnTo>
                    <a:pt x="64" y="438"/>
                  </a:lnTo>
                  <a:lnTo>
                    <a:pt x="61" y="436"/>
                  </a:lnTo>
                  <a:lnTo>
                    <a:pt x="81" y="411"/>
                  </a:lnTo>
                  <a:close/>
                  <a:moveTo>
                    <a:pt x="69" y="449"/>
                  </a:moveTo>
                  <a:lnTo>
                    <a:pt x="69" y="449"/>
                  </a:lnTo>
                  <a:lnTo>
                    <a:pt x="70" y="455"/>
                  </a:lnTo>
                  <a:lnTo>
                    <a:pt x="72" y="461"/>
                  </a:lnTo>
                  <a:lnTo>
                    <a:pt x="70" y="466"/>
                  </a:lnTo>
                  <a:lnTo>
                    <a:pt x="67" y="469"/>
                  </a:lnTo>
                  <a:lnTo>
                    <a:pt x="62" y="470"/>
                  </a:lnTo>
                  <a:lnTo>
                    <a:pt x="58" y="469"/>
                  </a:lnTo>
                  <a:lnTo>
                    <a:pt x="53" y="466"/>
                  </a:lnTo>
                  <a:lnTo>
                    <a:pt x="48" y="461"/>
                  </a:lnTo>
                  <a:lnTo>
                    <a:pt x="47" y="456"/>
                  </a:lnTo>
                  <a:lnTo>
                    <a:pt x="45" y="450"/>
                  </a:lnTo>
                  <a:lnTo>
                    <a:pt x="47" y="446"/>
                  </a:lnTo>
                  <a:lnTo>
                    <a:pt x="50" y="442"/>
                  </a:lnTo>
                  <a:lnTo>
                    <a:pt x="55" y="441"/>
                  </a:lnTo>
                  <a:lnTo>
                    <a:pt x="59" y="441"/>
                  </a:lnTo>
                  <a:lnTo>
                    <a:pt x="64" y="444"/>
                  </a:lnTo>
                  <a:lnTo>
                    <a:pt x="69" y="449"/>
                  </a:lnTo>
                  <a:close/>
                  <a:moveTo>
                    <a:pt x="33" y="410"/>
                  </a:moveTo>
                  <a:lnTo>
                    <a:pt x="33" y="410"/>
                  </a:lnTo>
                  <a:lnTo>
                    <a:pt x="45" y="422"/>
                  </a:lnTo>
                  <a:lnTo>
                    <a:pt x="55" y="435"/>
                  </a:lnTo>
                  <a:lnTo>
                    <a:pt x="50" y="436"/>
                  </a:lnTo>
                  <a:lnTo>
                    <a:pt x="47" y="438"/>
                  </a:lnTo>
                  <a:lnTo>
                    <a:pt x="45" y="439"/>
                  </a:lnTo>
                  <a:lnTo>
                    <a:pt x="44" y="439"/>
                  </a:lnTo>
                  <a:lnTo>
                    <a:pt x="44" y="441"/>
                  </a:lnTo>
                  <a:lnTo>
                    <a:pt x="36" y="430"/>
                  </a:lnTo>
                  <a:lnTo>
                    <a:pt x="27" y="422"/>
                  </a:lnTo>
                  <a:lnTo>
                    <a:pt x="14" y="418"/>
                  </a:lnTo>
                  <a:lnTo>
                    <a:pt x="0" y="414"/>
                  </a:lnTo>
                  <a:lnTo>
                    <a:pt x="8" y="410"/>
                  </a:lnTo>
                  <a:lnTo>
                    <a:pt x="16" y="408"/>
                  </a:lnTo>
                  <a:lnTo>
                    <a:pt x="24" y="408"/>
                  </a:lnTo>
                  <a:lnTo>
                    <a:pt x="33" y="410"/>
                  </a:lnTo>
                  <a:close/>
                  <a:moveTo>
                    <a:pt x="352" y="169"/>
                  </a:moveTo>
                  <a:lnTo>
                    <a:pt x="367" y="169"/>
                  </a:lnTo>
                  <a:lnTo>
                    <a:pt x="367" y="292"/>
                  </a:lnTo>
                  <a:lnTo>
                    <a:pt x="352" y="292"/>
                  </a:lnTo>
                  <a:lnTo>
                    <a:pt x="352" y="169"/>
                  </a:lnTo>
                  <a:close/>
                  <a:moveTo>
                    <a:pt x="248" y="139"/>
                  </a:moveTo>
                  <a:lnTo>
                    <a:pt x="237" y="138"/>
                  </a:lnTo>
                  <a:lnTo>
                    <a:pt x="234" y="161"/>
                  </a:lnTo>
                  <a:lnTo>
                    <a:pt x="234" y="186"/>
                  </a:lnTo>
                  <a:lnTo>
                    <a:pt x="234" y="213"/>
                  </a:lnTo>
                  <a:lnTo>
                    <a:pt x="234" y="239"/>
                  </a:lnTo>
                  <a:lnTo>
                    <a:pt x="237" y="267"/>
                  </a:lnTo>
                  <a:lnTo>
                    <a:pt x="240" y="295"/>
                  </a:lnTo>
                  <a:lnTo>
                    <a:pt x="246" y="323"/>
                  </a:lnTo>
                  <a:lnTo>
                    <a:pt x="252" y="354"/>
                  </a:lnTo>
                  <a:lnTo>
                    <a:pt x="263" y="348"/>
                  </a:lnTo>
                  <a:lnTo>
                    <a:pt x="257" y="321"/>
                  </a:lnTo>
                  <a:lnTo>
                    <a:pt x="252" y="296"/>
                  </a:lnTo>
                  <a:lnTo>
                    <a:pt x="248" y="270"/>
                  </a:lnTo>
                  <a:lnTo>
                    <a:pt x="246" y="244"/>
                  </a:lnTo>
                  <a:lnTo>
                    <a:pt x="244" y="217"/>
                  </a:lnTo>
                  <a:lnTo>
                    <a:pt x="244" y="192"/>
                  </a:lnTo>
                  <a:lnTo>
                    <a:pt x="244" y="166"/>
                  </a:lnTo>
                  <a:lnTo>
                    <a:pt x="248" y="139"/>
                  </a:lnTo>
                  <a:close/>
                  <a:moveTo>
                    <a:pt x="291" y="133"/>
                  </a:moveTo>
                  <a:lnTo>
                    <a:pt x="277" y="136"/>
                  </a:lnTo>
                  <a:lnTo>
                    <a:pt x="276" y="163"/>
                  </a:lnTo>
                  <a:lnTo>
                    <a:pt x="276" y="189"/>
                  </a:lnTo>
                  <a:lnTo>
                    <a:pt x="276" y="216"/>
                  </a:lnTo>
                  <a:lnTo>
                    <a:pt x="277" y="242"/>
                  </a:lnTo>
                  <a:lnTo>
                    <a:pt x="280" y="268"/>
                  </a:lnTo>
                  <a:lnTo>
                    <a:pt x="285" y="293"/>
                  </a:lnTo>
                  <a:lnTo>
                    <a:pt x="290" y="318"/>
                  </a:lnTo>
                  <a:lnTo>
                    <a:pt x="297" y="343"/>
                  </a:lnTo>
                  <a:lnTo>
                    <a:pt x="308" y="341"/>
                  </a:lnTo>
                  <a:lnTo>
                    <a:pt x="297" y="292"/>
                  </a:lnTo>
                  <a:lnTo>
                    <a:pt x="294" y="265"/>
                  </a:lnTo>
                  <a:lnTo>
                    <a:pt x="291" y="240"/>
                  </a:lnTo>
                  <a:lnTo>
                    <a:pt x="290" y="214"/>
                  </a:lnTo>
                  <a:lnTo>
                    <a:pt x="290" y="188"/>
                  </a:lnTo>
                  <a:lnTo>
                    <a:pt x="290" y="161"/>
                  </a:lnTo>
                  <a:lnTo>
                    <a:pt x="291" y="133"/>
                  </a:lnTo>
                  <a:close/>
                  <a:moveTo>
                    <a:pt x="344" y="230"/>
                  </a:moveTo>
                  <a:lnTo>
                    <a:pt x="344" y="230"/>
                  </a:lnTo>
                  <a:lnTo>
                    <a:pt x="335" y="203"/>
                  </a:lnTo>
                  <a:lnTo>
                    <a:pt x="322" y="180"/>
                  </a:lnTo>
                  <a:lnTo>
                    <a:pt x="311" y="158"/>
                  </a:lnTo>
                  <a:lnTo>
                    <a:pt x="299" y="139"/>
                  </a:lnTo>
                  <a:lnTo>
                    <a:pt x="296" y="163"/>
                  </a:lnTo>
                  <a:lnTo>
                    <a:pt x="296" y="188"/>
                  </a:lnTo>
                  <a:lnTo>
                    <a:pt x="296" y="213"/>
                  </a:lnTo>
                  <a:lnTo>
                    <a:pt x="297" y="239"/>
                  </a:lnTo>
                  <a:lnTo>
                    <a:pt x="305" y="289"/>
                  </a:lnTo>
                  <a:lnTo>
                    <a:pt x="314" y="340"/>
                  </a:lnTo>
                  <a:lnTo>
                    <a:pt x="347" y="352"/>
                  </a:lnTo>
                  <a:lnTo>
                    <a:pt x="344" y="230"/>
                  </a:lnTo>
                  <a:close/>
                  <a:moveTo>
                    <a:pt x="277" y="321"/>
                  </a:moveTo>
                  <a:lnTo>
                    <a:pt x="277" y="321"/>
                  </a:lnTo>
                  <a:lnTo>
                    <a:pt x="282" y="321"/>
                  </a:lnTo>
                  <a:lnTo>
                    <a:pt x="285" y="324"/>
                  </a:lnTo>
                  <a:lnTo>
                    <a:pt x="288" y="327"/>
                  </a:lnTo>
                  <a:lnTo>
                    <a:pt x="290" y="332"/>
                  </a:lnTo>
                  <a:lnTo>
                    <a:pt x="288" y="337"/>
                  </a:lnTo>
                  <a:lnTo>
                    <a:pt x="285" y="341"/>
                  </a:lnTo>
                  <a:lnTo>
                    <a:pt x="282" y="345"/>
                  </a:lnTo>
                  <a:lnTo>
                    <a:pt x="277" y="345"/>
                  </a:lnTo>
                  <a:lnTo>
                    <a:pt x="272" y="345"/>
                  </a:lnTo>
                  <a:lnTo>
                    <a:pt x="269" y="341"/>
                  </a:lnTo>
                  <a:lnTo>
                    <a:pt x="266" y="337"/>
                  </a:lnTo>
                  <a:lnTo>
                    <a:pt x="265" y="332"/>
                  </a:lnTo>
                  <a:lnTo>
                    <a:pt x="266" y="327"/>
                  </a:lnTo>
                  <a:lnTo>
                    <a:pt x="269" y="324"/>
                  </a:lnTo>
                  <a:lnTo>
                    <a:pt x="272" y="321"/>
                  </a:lnTo>
                  <a:lnTo>
                    <a:pt x="277" y="321"/>
                  </a:lnTo>
                  <a:close/>
                  <a:moveTo>
                    <a:pt x="269" y="287"/>
                  </a:moveTo>
                  <a:lnTo>
                    <a:pt x="269" y="287"/>
                  </a:lnTo>
                  <a:lnTo>
                    <a:pt x="274" y="287"/>
                  </a:lnTo>
                  <a:lnTo>
                    <a:pt x="279" y="290"/>
                  </a:lnTo>
                  <a:lnTo>
                    <a:pt x="280" y="295"/>
                  </a:lnTo>
                  <a:lnTo>
                    <a:pt x="282" y="300"/>
                  </a:lnTo>
                  <a:lnTo>
                    <a:pt x="280" y="304"/>
                  </a:lnTo>
                  <a:lnTo>
                    <a:pt x="279" y="307"/>
                  </a:lnTo>
                  <a:lnTo>
                    <a:pt x="274" y="310"/>
                  </a:lnTo>
                  <a:lnTo>
                    <a:pt x="269" y="310"/>
                  </a:lnTo>
                  <a:lnTo>
                    <a:pt x="265" y="310"/>
                  </a:lnTo>
                  <a:lnTo>
                    <a:pt x="262" y="307"/>
                  </a:lnTo>
                  <a:lnTo>
                    <a:pt x="258" y="304"/>
                  </a:lnTo>
                  <a:lnTo>
                    <a:pt x="258" y="300"/>
                  </a:lnTo>
                  <a:lnTo>
                    <a:pt x="258" y="295"/>
                  </a:lnTo>
                  <a:lnTo>
                    <a:pt x="262" y="290"/>
                  </a:lnTo>
                  <a:lnTo>
                    <a:pt x="265" y="287"/>
                  </a:lnTo>
                  <a:lnTo>
                    <a:pt x="269" y="287"/>
                  </a:lnTo>
                  <a:close/>
                  <a:moveTo>
                    <a:pt x="265" y="250"/>
                  </a:moveTo>
                  <a:lnTo>
                    <a:pt x="265" y="250"/>
                  </a:lnTo>
                  <a:lnTo>
                    <a:pt x="269" y="251"/>
                  </a:lnTo>
                  <a:lnTo>
                    <a:pt x="272" y="254"/>
                  </a:lnTo>
                  <a:lnTo>
                    <a:pt x="276" y="258"/>
                  </a:lnTo>
                  <a:lnTo>
                    <a:pt x="277" y="262"/>
                  </a:lnTo>
                  <a:lnTo>
                    <a:pt x="276" y="267"/>
                  </a:lnTo>
                  <a:lnTo>
                    <a:pt x="272" y="272"/>
                  </a:lnTo>
                  <a:lnTo>
                    <a:pt x="269" y="273"/>
                  </a:lnTo>
                  <a:lnTo>
                    <a:pt x="265" y="275"/>
                  </a:lnTo>
                  <a:lnTo>
                    <a:pt x="260" y="273"/>
                  </a:lnTo>
                  <a:lnTo>
                    <a:pt x="257" y="272"/>
                  </a:lnTo>
                  <a:lnTo>
                    <a:pt x="254" y="267"/>
                  </a:lnTo>
                  <a:lnTo>
                    <a:pt x="252" y="262"/>
                  </a:lnTo>
                  <a:lnTo>
                    <a:pt x="254" y="258"/>
                  </a:lnTo>
                  <a:lnTo>
                    <a:pt x="257" y="254"/>
                  </a:lnTo>
                  <a:lnTo>
                    <a:pt x="260" y="251"/>
                  </a:lnTo>
                  <a:lnTo>
                    <a:pt x="265" y="250"/>
                  </a:lnTo>
                  <a:close/>
                  <a:moveTo>
                    <a:pt x="262" y="216"/>
                  </a:moveTo>
                  <a:lnTo>
                    <a:pt x="262" y="216"/>
                  </a:lnTo>
                  <a:lnTo>
                    <a:pt x="266" y="216"/>
                  </a:lnTo>
                  <a:lnTo>
                    <a:pt x="269" y="219"/>
                  </a:lnTo>
                  <a:lnTo>
                    <a:pt x="272" y="222"/>
                  </a:lnTo>
                  <a:lnTo>
                    <a:pt x="272" y="226"/>
                  </a:lnTo>
                  <a:lnTo>
                    <a:pt x="272" y="231"/>
                  </a:lnTo>
                  <a:lnTo>
                    <a:pt x="269" y="236"/>
                  </a:lnTo>
                  <a:lnTo>
                    <a:pt x="266" y="237"/>
                  </a:lnTo>
                  <a:lnTo>
                    <a:pt x="262" y="239"/>
                  </a:lnTo>
                  <a:lnTo>
                    <a:pt x="257" y="237"/>
                  </a:lnTo>
                  <a:lnTo>
                    <a:pt x="252" y="236"/>
                  </a:lnTo>
                  <a:lnTo>
                    <a:pt x="251" y="231"/>
                  </a:lnTo>
                  <a:lnTo>
                    <a:pt x="249" y="226"/>
                  </a:lnTo>
                  <a:lnTo>
                    <a:pt x="251" y="222"/>
                  </a:lnTo>
                  <a:lnTo>
                    <a:pt x="252" y="219"/>
                  </a:lnTo>
                  <a:lnTo>
                    <a:pt x="257" y="216"/>
                  </a:lnTo>
                  <a:lnTo>
                    <a:pt x="262" y="216"/>
                  </a:lnTo>
                  <a:close/>
                  <a:moveTo>
                    <a:pt x="262" y="143"/>
                  </a:moveTo>
                  <a:lnTo>
                    <a:pt x="262" y="143"/>
                  </a:lnTo>
                  <a:lnTo>
                    <a:pt x="266" y="144"/>
                  </a:lnTo>
                  <a:lnTo>
                    <a:pt x="271" y="147"/>
                  </a:lnTo>
                  <a:lnTo>
                    <a:pt x="272" y="150"/>
                  </a:lnTo>
                  <a:lnTo>
                    <a:pt x="274" y="155"/>
                  </a:lnTo>
                  <a:lnTo>
                    <a:pt x="272" y="160"/>
                  </a:lnTo>
                  <a:lnTo>
                    <a:pt x="271" y="164"/>
                  </a:lnTo>
                  <a:lnTo>
                    <a:pt x="266" y="166"/>
                  </a:lnTo>
                  <a:lnTo>
                    <a:pt x="262" y="167"/>
                  </a:lnTo>
                  <a:lnTo>
                    <a:pt x="257" y="166"/>
                  </a:lnTo>
                  <a:lnTo>
                    <a:pt x="254" y="164"/>
                  </a:lnTo>
                  <a:lnTo>
                    <a:pt x="251" y="160"/>
                  </a:lnTo>
                  <a:lnTo>
                    <a:pt x="251" y="155"/>
                  </a:lnTo>
                  <a:lnTo>
                    <a:pt x="251" y="150"/>
                  </a:lnTo>
                  <a:lnTo>
                    <a:pt x="254" y="147"/>
                  </a:lnTo>
                  <a:lnTo>
                    <a:pt x="257" y="144"/>
                  </a:lnTo>
                  <a:lnTo>
                    <a:pt x="262" y="143"/>
                  </a:lnTo>
                  <a:close/>
                  <a:moveTo>
                    <a:pt x="234" y="138"/>
                  </a:moveTo>
                  <a:lnTo>
                    <a:pt x="234" y="138"/>
                  </a:lnTo>
                  <a:lnTo>
                    <a:pt x="223" y="132"/>
                  </a:lnTo>
                  <a:lnTo>
                    <a:pt x="212" y="127"/>
                  </a:lnTo>
                  <a:lnTo>
                    <a:pt x="207" y="127"/>
                  </a:lnTo>
                  <a:lnTo>
                    <a:pt x="201" y="129"/>
                  </a:lnTo>
                  <a:lnTo>
                    <a:pt x="188" y="132"/>
                  </a:lnTo>
                  <a:lnTo>
                    <a:pt x="190" y="133"/>
                  </a:lnTo>
                  <a:lnTo>
                    <a:pt x="195" y="135"/>
                  </a:lnTo>
                  <a:lnTo>
                    <a:pt x="199" y="138"/>
                  </a:lnTo>
                  <a:lnTo>
                    <a:pt x="204" y="139"/>
                  </a:lnTo>
                  <a:lnTo>
                    <a:pt x="209" y="143"/>
                  </a:lnTo>
                  <a:lnTo>
                    <a:pt x="213" y="144"/>
                  </a:lnTo>
                  <a:lnTo>
                    <a:pt x="218" y="147"/>
                  </a:lnTo>
                  <a:lnTo>
                    <a:pt x="223" y="149"/>
                  </a:lnTo>
                  <a:lnTo>
                    <a:pt x="227" y="150"/>
                  </a:lnTo>
                  <a:lnTo>
                    <a:pt x="230" y="153"/>
                  </a:lnTo>
                  <a:lnTo>
                    <a:pt x="234" y="138"/>
                  </a:lnTo>
                  <a:close/>
                  <a:moveTo>
                    <a:pt x="184" y="138"/>
                  </a:moveTo>
                  <a:lnTo>
                    <a:pt x="184" y="141"/>
                  </a:lnTo>
                  <a:lnTo>
                    <a:pt x="184" y="149"/>
                  </a:lnTo>
                  <a:lnTo>
                    <a:pt x="182" y="158"/>
                  </a:lnTo>
                  <a:lnTo>
                    <a:pt x="182" y="167"/>
                  </a:lnTo>
                  <a:lnTo>
                    <a:pt x="182" y="175"/>
                  </a:lnTo>
                  <a:lnTo>
                    <a:pt x="182" y="185"/>
                  </a:lnTo>
                  <a:lnTo>
                    <a:pt x="182" y="188"/>
                  </a:lnTo>
                  <a:lnTo>
                    <a:pt x="184" y="189"/>
                  </a:lnTo>
                  <a:lnTo>
                    <a:pt x="188" y="191"/>
                  </a:lnTo>
                  <a:lnTo>
                    <a:pt x="193" y="192"/>
                  </a:lnTo>
                  <a:lnTo>
                    <a:pt x="198" y="195"/>
                  </a:lnTo>
                  <a:lnTo>
                    <a:pt x="202" y="197"/>
                  </a:lnTo>
                  <a:lnTo>
                    <a:pt x="207" y="200"/>
                  </a:lnTo>
                  <a:lnTo>
                    <a:pt x="212" y="202"/>
                  </a:lnTo>
                  <a:lnTo>
                    <a:pt x="216" y="205"/>
                  </a:lnTo>
                  <a:lnTo>
                    <a:pt x="220" y="206"/>
                  </a:lnTo>
                  <a:lnTo>
                    <a:pt x="224" y="209"/>
                  </a:lnTo>
                  <a:lnTo>
                    <a:pt x="229" y="211"/>
                  </a:lnTo>
                  <a:lnTo>
                    <a:pt x="229" y="186"/>
                  </a:lnTo>
                  <a:lnTo>
                    <a:pt x="230" y="160"/>
                  </a:lnTo>
                  <a:lnTo>
                    <a:pt x="229" y="160"/>
                  </a:lnTo>
                  <a:lnTo>
                    <a:pt x="224" y="157"/>
                  </a:lnTo>
                  <a:lnTo>
                    <a:pt x="220" y="155"/>
                  </a:lnTo>
                  <a:lnTo>
                    <a:pt x="215" y="153"/>
                  </a:lnTo>
                  <a:lnTo>
                    <a:pt x="210" y="150"/>
                  </a:lnTo>
                  <a:lnTo>
                    <a:pt x="206" y="149"/>
                  </a:lnTo>
                  <a:lnTo>
                    <a:pt x="201" y="146"/>
                  </a:lnTo>
                  <a:lnTo>
                    <a:pt x="196" y="144"/>
                  </a:lnTo>
                  <a:lnTo>
                    <a:pt x="192" y="141"/>
                  </a:lnTo>
                  <a:lnTo>
                    <a:pt x="187" y="139"/>
                  </a:lnTo>
                  <a:lnTo>
                    <a:pt x="184" y="138"/>
                  </a:lnTo>
                  <a:close/>
                  <a:moveTo>
                    <a:pt x="182" y="195"/>
                  </a:moveTo>
                  <a:lnTo>
                    <a:pt x="184" y="202"/>
                  </a:lnTo>
                  <a:lnTo>
                    <a:pt x="184" y="211"/>
                  </a:lnTo>
                  <a:lnTo>
                    <a:pt x="184" y="219"/>
                  </a:lnTo>
                  <a:lnTo>
                    <a:pt x="184" y="228"/>
                  </a:lnTo>
                  <a:lnTo>
                    <a:pt x="185" y="236"/>
                  </a:lnTo>
                  <a:lnTo>
                    <a:pt x="185" y="245"/>
                  </a:lnTo>
                  <a:lnTo>
                    <a:pt x="187" y="253"/>
                  </a:lnTo>
                  <a:lnTo>
                    <a:pt x="192" y="256"/>
                  </a:lnTo>
                  <a:lnTo>
                    <a:pt x="198" y="259"/>
                  </a:lnTo>
                  <a:lnTo>
                    <a:pt x="204" y="264"/>
                  </a:lnTo>
                  <a:lnTo>
                    <a:pt x="210" y="267"/>
                  </a:lnTo>
                  <a:lnTo>
                    <a:pt x="216" y="272"/>
                  </a:lnTo>
                  <a:lnTo>
                    <a:pt x="223" y="275"/>
                  </a:lnTo>
                  <a:lnTo>
                    <a:pt x="229" y="279"/>
                  </a:lnTo>
                  <a:lnTo>
                    <a:pt x="234" y="282"/>
                  </a:lnTo>
                  <a:lnTo>
                    <a:pt x="235" y="282"/>
                  </a:lnTo>
                  <a:lnTo>
                    <a:pt x="230" y="250"/>
                  </a:lnTo>
                  <a:lnTo>
                    <a:pt x="229" y="219"/>
                  </a:lnTo>
                  <a:lnTo>
                    <a:pt x="226" y="217"/>
                  </a:lnTo>
                  <a:lnTo>
                    <a:pt x="221" y="216"/>
                  </a:lnTo>
                  <a:lnTo>
                    <a:pt x="216" y="213"/>
                  </a:lnTo>
                  <a:lnTo>
                    <a:pt x="213" y="211"/>
                  </a:lnTo>
                  <a:lnTo>
                    <a:pt x="209" y="208"/>
                  </a:lnTo>
                  <a:lnTo>
                    <a:pt x="204" y="206"/>
                  </a:lnTo>
                  <a:lnTo>
                    <a:pt x="199" y="203"/>
                  </a:lnTo>
                  <a:lnTo>
                    <a:pt x="195" y="202"/>
                  </a:lnTo>
                  <a:lnTo>
                    <a:pt x="190" y="200"/>
                  </a:lnTo>
                  <a:lnTo>
                    <a:pt x="185" y="197"/>
                  </a:lnTo>
                  <a:lnTo>
                    <a:pt x="182" y="195"/>
                  </a:lnTo>
                  <a:close/>
                  <a:moveTo>
                    <a:pt x="187" y="262"/>
                  </a:moveTo>
                  <a:lnTo>
                    <a:pt x="187" y="262"/>
                  </a:lnTo>
                  <a:lnTo>
                    <a:pt x="188" y="270"/>
                  </a:lnTo>
                  <a:lnTo>
                    <a:pt x="190" y="279"/>
                  </a:lnTo>
                  <a:lnTo>
                    <a:pt x="190" y="287"/>
                  </a:lnTo>
                  <a:lnTo>
                    <a:pt x="192" y="296"/>
                  </a:lnTo>
                  <a:lnTo>
                    <a:pt x="193" y="304"/>
                  </a:lnTo>
                  <a:lnTo>
                    <a:pt x="195" y="314"/>
                  </a:lnTo>
                  <a:lnTo>
                    <a:pt x="195" y="320"/>
                  </a:lnTo>
                  <a:lnTo>
                    <a:pt x="198" y="323"/>
                  </a:lnTo>
                  <a:lnTo>
                    <a:pt x="199" y="321"/>
                  </a:lnTo>
                  <a:lnTo>
                    <a:pt x="199" y="323"/>
                  </a:lnTo>
                  <a:lnTo>
                    <a:pt x="202" y="326"/>
                  </a:lnTo>
                  <a:lnTo>
                    <a:pt x="210" y="331"/>
                  </a:lnTo>
                  <a:lnTo>
                    <a:pt x="216" y="335"/>
                  </a:lnTo>
                  <a:lnTo>
                    <a:pt x="223" y="341"/>
                  </a:lnTo>
                  <a:lnTo>
                    <a:pt x="229" y="346"/>
                  </a:lnTo>
                  <a:lnTo>
                    <a:pt x="234" y="351"/>
                  </a:lnTo>
                  <a:lnTo>
                    <a:pt x="240" y="357"/>
                  </a:lnTo>
                  <a:lnTo>
                    <a:pt x="243" y="360"/>
                  </a:lnTo>
                  <a:lnTo>
                    <a:pt x="249" y="357"/>
                  </a:lnTo>
                  <a:lnTo>
                    <a:pt x="243" y="324"/>
                  </a:lnTo>
                  <a:lnTo>
                    <a:pt x="237" y="292"/>
                  </a:lnTo>
                  <a:lnTo>
                    <a:pt x="235" y="292"/>
                  </a:lnTo>
                  <a:lnTo>
                    <a:pt x="230" y="289"/>
                  </a:lnTo>
                  <a:lnTo>
                    <a:pt x="224" y="284"/>
                  </a:lnTo>
                  <a:lnTo>
                    <a:pt x="220" y="281"/>
                  </a:lnTo>
                  <a:lnTo>
                    <a:pt x="213" y="278"/>
                  </a:lnTo>
                  <a:lnTo>
                    <a:pt x="207" y="273"/>
                  </a:lnTo>
                  <a:lnTo>
                    <a:pt x="201" y="270"/>
                  </a:lnTo>
                  <a:lnTo>
                    <a:pt x="195" y="265"/>
                  </a:lnTo>
                  <a:lnTo>
                    <a:pt x="187" y="262"/>
                  </a:lnTo>
                  <a:close/>
                  <a:moveTo>
                    <a:pt x="198" y="340"/>
                  </a:moveTo>
                  <a:lnTo>
                    <a:pt x="199" y="348"/>
                  </a:lnTo>
                  <a:lnTo>
                    <a:pt x="201" y="355"/>
                  </a:lnTo>
                  <a:lnTo>
                    <a:pt x="202" y="365"/>
                  </a:lnTo>
                  <a:lnTo>
                    <a:pt x="204" y="373"/>
                  </a:lnTo>
                  <a:lnTo>
                    <a:pt x="204" y="374"/>
                  </a:lnTo>
                  <a:lnTo>
                    <a:pt x="235" y="362"/>
                  </a:lnTo>
                  <a:lnTo>
                    <a:pt x="229" y="357"/>
                  </a:lnTo>
                  <a:lnTo>
                    <a:pt x="224" y="351"/>
                  </a:lnTo>
                  <a:lnTo>
                    <a:pt x="218" y="346"/>
                  </a:lnTo>
                  <a:lnTo>
                    <a:pt x="212" y="341"/>
                  </a:lnTo>
                  <a:lnTo>
                    <a:pt x="206" y="337"/>
                  </a:lnTo>
                  <a:lnTo>
                    <a:pt x="199" y="332"/>
                  </a:lnTo>
                  <a:lnTo>
                    <a:pt x="198" y="340"/>
                  </a:lnTo>
                  <a:close/>
                  <a:moveTo>
                    <a:pt x="176" y="135"/>
                  </a:moveTo>
                  <a:lnTo>
                    <a:pt x="176" y="135"/>
                  </a:lnTo>
                  <a:lnTo>
                    <a:pt x="164" y="136"/>
                  </a:lnTo>
                  <a:lnTo>
                    <a:pt x="150" y="139"/>
                  </a:lnTo>
                  <a:lnTo>
                    <a:pt x="137" y="144"/>
                  </a:lnTo>
                  <a:lnTo>
                    <a:pt x="125" y="152"/>
                  </a:lnTo>
                  <a:lnTo>
                    <a:pt x="125" y="155"/>
                  </a:lnTo>
                  <a:lnTo>
                    <a:pt x="126" y="161"/>
                  </a:lnTo>
                  <a:lnTo>
                    <a:pt x="129" y="163"/>
                  </a:lnTo>
                  <a:lnTo>
                    <a:pt x="134" y="164"/>
                  </a:lnTo>
                  <a:lnTo>
                    <a:pt x="139" y="166"/>
                  </a:lnTo>
                  <a:lnTo>
                    <a:pt x="143" y="169"/>
                  </a:lnTo>
                  <a:lnTo>
                    <a:pt x="148" y="171"/>
                  </a:lnTo>
                  <a:lnTo>
                    <a:pt x="153" y="174"/>
                  </a:lnTo>
                  <a:lnTo>
                    <a:pt x="157" y="175"/>
                  </a:lnTo>
                  <a:lnTo>
                    <a:pt x="162" y="177"/>
                  </a:lnTo>
                  <a:lnTo>
                    <a:pt x="167" y="180"/>
                  </a:lnTo>
                  <a:lnTo>
                    <a:pt x="171" y="181"/>
                  </a:lnTo>
                  <a:lnTo>
                    <a:pt x="176" y="185"/>
                  </a:lnTo>
                  <a:lnTo>
                    <a:pt x="176" y="175"/>
                  </a:lnTo>
                  <a:lnTo>
                    <a:pt x="176" y="167"/>
                  </a:lnTo>
                  <a:lnTo>
                    <a:pt x="176" y="158"/>
                  </a:lnTo>
                  <a:lnTo>
                    <a:pt x="176" y="149"/>
                  </a:lnTo>
                  <a:lnTo>
                    <a:pt x="176" y="139"/>
                  </a:lnTo>
                  <a:lnTo>
                    <a:pt x="176" y="135"/>
                  </a:lnTo>
                  <a:close/>
                  <a:moveTo>
                    <a:pt x="126" y="169"/>
                  </a:moveTo>
                  <a:lnTo>
                    <a:pt x="128" y="174"/>
                  </a:lnTo>
                  <a:lnTo>
                    <a:pt x="128" y="181"/>
                  </a:lnTo>
                  <a:lnTo>
                    <a:pt x="129" y="191"/>
                  </a:lnTo>
                  <a:lnTo>
                    <a:pt x="131" y="199"/>
                  </a:lnTo>
                  <a:lnTo>
                    <a:pt x="132" y="208"/>
                  </a:lnTo>
                  <a:lnTo>
                    <a:pt x="134" y="216"/>
                  </a:lnTo>
                  <a:lnTo>
                    <a:pt x="136" y="225"/>
                  </a:lnTo>
                  <a:lnTo>
                    <a:pt x="142" y="228"/>
                  </a:lnTo>
                  <a:lnTo>
                    <a:pt x="150" y="233"/>
                  </a:lnTo>
                  <a:lnTo>
                    <a:pt x="156" y="236"/>
                  </a:lnTo>
                  <a:lnTo>
                    <a:pt x="164" y="240"/>
                  </a:lnTo>
                  <a:lnTo>
                    <a:pt x="170" y="244"/>
                  </a:lnTo>
                  <a:lnTo>
                    <a:pt x="178" y="248"/>
                  </a:lnTo>
                  <a:lnTo>
                    <a:pt x="179" y="248"/>
                  </a:lnTo>
                  <a:lnTo>
                    <a:pt x="179" y="245"/>
                  </a:lnTo>
                  <a:lnTo>
                    <a:pt x="178" y="237"/>
                  </a:lnTo>
                  <a:lnTo>
                    <a:pt x="178" y="228"/>
                  </a:lnTo>
                  <a:lnTo>
                    <a:pt x="178" y="219"/>
                  </a:lnTo>
                  <a:lnTo>
                    <a:pt x="176" y="211"/>
                  </a:lnTo>
                  <a:lnTo>
                    <a:pt x="176" y="202"/>
                  </a:lnTo>
                  <a:lnTo>
                    <a:pt x="176" y="192"/>
                  </a:lnTo>
                  <a:lnTo>
                    <a:pt x="173" y="191"/>
                  </a:lnTo>
                  <a:lnTo>
                    <a:pt x="168" y="188"/>
                  </a:lnTo>
                  <a:lnTo>
                    <a:pt x="164" y="186"/>
                  </a:lnTo>
                  <a:lnTo>
                    <a:pt x="159" y="185"/>
                  </a:lnTo>
                  <a:lnTo>
                    <a:pt x="154" y="181"/>
                  </a:lnTo>
                  <a:lnTo>
                    <a:pt x="150" y="180"/>
                  </a:lnTo>
                  <a:lnTo>
                    <a:pt x="145" y="177"/>
                  </a:lnTo>
                  <a:lnTo>
                    <a:pt x="140" y="175"/>
                  </a:lnTo>
                  <a:lnTo>
                    <a:pt x="136" y="174"/>
                  </a:lnTo>
                  <a:lnTo>
                    <a:pt x="131" y="171"/>
                  </a:lnTo>
                  <a:lnTo>
                    <a:pt x="126" y="169"/>
                  </a:lnTo>
                  <a:close/>
                  <a:moveTo>
                    <a:pt x="137" y="234"/>
                  </a:moveTo>
                  <a:lnTo>
                    <a:pt x="139" y="242"/>
                  </a:lnTo>
                  <a:lnTo>
                    <a:pt x="140" y="250"/>
                  </a:lnTo>
                  <a:lnTo>
                    <a:pt x="142" y="259"/>
                  </a:lnTo>
                  <a:lnTo>
                    <a:pt x="143" y="267"/>
                  </a:lnTo>
                  <a:lnTo>
                    <a:pt x="146" y="275"/>
                  </a:lnTo>
                  <a:lnTo>
                    <a:pt x="148" y="284"/>
                  </a:lnTo>
                  <a:lnTo>
                    <a:pt x="150" y="292"/>
                  </a:lnTo>
                  <a:lnTo>
                    <a:pt x="150" y="293"/>
                  </a:lnTo>
                  <a:lnTo>
                    <a:pt x="156" y="295"/>
                  </a:lnTo>
                  <a:lnTo>
                    <a:pt x="164" y="301"/>
                  </a:lnTo>
                  <a:lnTo>
                    <a:pt x="171" y="306"/>
                  </a:lnTo>
                  <a:lnTo>
                    <a:pt x="179" y="310"/>
                  </a:lnTo>
                  <a:lnTo>
                    <a:pt x="187" y="315"/>
                  </a:lnTo>
                  <a:lnTo>
                    <a:pt x="187" y="314"/>
                  </a:lnTo>
                  <a:lnTo>
                    <a:pt x="185" y="306"/>
                  </a:lnTo>
                  <a:lnTo>
                    <a:pt x="184" y="296"/>
                  </a:lnTo>
                  <a:lnTo>
                    <a:pt x="184" y="289"/>
                  </a:lnTo>
                  <a:lnTo>
                    <a:pt x="182" y="279"/>
                  </a:lnTo>
                  <a:lnTo>
                    <a:pt x="181" y="272"/>
                  </a:lnTo>
                  <a:lnTo>
                    <a:pt x="181" y="262"/>
                  </a:lnTo>
                  <a:lnTo>
                    <a:pt x="181" y="258"/>
                  </a:lnTo>
                  <a:lnTo>
                    <a:pt x="174" y="254"/>
                  </a:lnTo>
                  <a:lnTo>
                    <a:pt x="167" y="250"/>
                  </a:lnTo>
                  <a:lnTo>
                    <a:pt x="160" y="247"/>
                  </a:lnTo>
                  <a:lnTo>
                    <a:pt x="153" y="242"/>
                  </a:lnTo>
                  <a:lnTo>
                    <a:pt x="146" y="239"/>
                  </a:lnTo>
                  <a:lnTo>
                    <a:pt x="139" y="234"/>
                  </a:lnTo>
                  <a:lnTo>
                    <a:pt x="137" y="234"/>
                  </a:lnTo>
                  <a:close/>
                  <a:moveTo>
                    <a:pt x="153" y="303"/>
                  </a:moveTo>
                  <a:lnTo>
                    <a:pt x="154" y="309"/>
                  </a:lnTo>
                  <a:lnTo>
                    <a:pt x="156" y="314"/>
                  </a:lnTo>
                  <a:lnTo>
                    <a:pt x="178" y="334"/>
                  </a:lnTo>
                  <a:lnTo>
                    <a:pt x="188" y="327"/>
                  </a:lnTo>
                  <a:lnTo>
                    <a:pt x="188" y="324"/>
                  </a:lnTo>
                  <a:lnTo>
                    <a:pt x="184" y="321"/>
                  </a:lnTo>
                  <a:lnTo>
                    <a:pt x="176" y="317"/>
                  </a:lnTo>
                  <a:lnTo>
                    <a:pt x="168" y="312"/>
                  </a:lnTo>
                  <a:lnTo>
                    <a:pt x="160" y="306"/>
                  </a:lnTo>
                  <a:lnTo>
                    <a:pt x="153" y="303"/>
                  </a:lnTo>
                  <a:close/>
                  <a:moveTo>
                    <a:pt x="108" y="161"/>
                  </a:moveTo>
                  <a:lnTo>
                    <a:pt x="108" y="161"/>
                  </a:lnTo>
                  <a:lnTo>
                    <a:pt x="95" y="164"/>
                  </a:lnTo>
                  <a:lnTo>
                    <a:pt x="90" y="167"/>
                  </a:lnTo>
                  <a:lnTo>
                    <a:pt x="84" y="172"/>
                  </a:lnTo>
                  <a:lnTo>
                    <a:pt x="81" y="177"/>
                  </a:lnTo>
                  <a:lnTo>
                    <a:pt x="76" y="181"/>
                  </a:lnTo>
                  <a:lnTo>
                    <a:pt x="73" y="188"/>
                  </a:lnTo>
                  <a:lnTo>
                    <a:pt x="72" y="195"/>
                  </a:lnTo>
                  <a:lnTo>
                    <a:pt x="75" y="197"/>
                  </a:lnTo>
                  <a:lnTo>
                    <a:pt x="81" y="200"/>
                  </a:lnTo>
                  <a:lnTo>
                    <a:pt x="87" y="202"/>
                  </a:lnTo>
                  <a:lnTo>
                    <a:pt x="94" y="205"/>
                  </a:lnTo>
                  <a:lnTo>
                    <a:pt x="100" y="208"/>
                  </a:lnTo>
                  <a:lnTo>
                    <a:pt x="108" y="211"/>
                  </a:lnTo>
                  <a:lnTo>
                    <a:pt x="114" y="214"/>
                  </a:lnTo>
                  <a:lnTo>
                    <a:pt x="122" y="217"/>
                  </a:lnTo>
                  <a:lnTo>
                    <a:pt x="128" y="220"/>
                  </a:lnTo>
                  <a:lnTo>
                    <a:pt x="126" y="217"/>
                  </a:lnTo>
                  <a:lnTo>
                    <a:pt x="125" y="209"/>
                  </a:lnTo>
                  <a:lnTo>
                    <a:pt x="123" y="200"/>
                  </a:lnTo>
                  <a:lnTo>
                    <a:pt x="123" y="191"/>
                  </a:lnTo>
                  <a:lnTo>
                    <a:pt x="122" y="183"/>
                  </a:lnTo>
                  <a:lnTo>
                    <a:pt x="120" y="174"/>
                  </a:lnTo>
                  <a:lnTo>
                    <a:pt x="120" y="166"/>
                  </a:lnTo>
                  <a:lnTo>
                    <a:pt x="117" y="164"/>
                  </a:lnTo>
                  <a:lnTo>
                    <a:pt x="112" y="163"/>
                  </a:lnTo>
                  <a:lnTo>
                    <a:pt x="108" y="161"/>
                  </a:lnTo>
                  <a:close/>
                  <a:moveTo>
                    <a:pt x="73" y="205"/>
                  </a:moveTo>
                  <a:lnTo>
                    <a:pt x="73" y="208"/>
                  </a:lnTo>
                  <a:lnTo>
                    <a:pt x="76" y="217"/>
                  </a:lnTo>
                  <a:lnTo>
                    <a:pt x="78" y="225"/>
                  </a:lnTo>
                  <a:lnTo>
                    <a:pt x="80" y="233"/>
                  </a:lnTo>
                  <a:lnTo>
                    <a:pt x="83" y="242"/>
                  </a:lnTo>
                  <a:lnTo>
                    <a:pt x="84" y="250"/>
                  </a:lnTo>
                  <a:lnTo>
                    <a:pt x="87" y="259"/>
                  </a:lnTo>
                  <a:lnTo>
                    <a:pt x="89" y="264"/>
                  </a:lnTo>
                  <a:lnTo>
                    <a:pt x="97" y="267"/>
                  </a:lnTo>
                  <a:lnTo>
                    <a:pt x="104" y="270"/>
                  </a:lnTo>
                  <a:lnTo>
                    <a:pt x="112" y="273"/>
                  </a:lnTo>
                  <a:lnTo>
                    <a:pt x="122" y="278"/>
                  </a:lnTo>
                  <a:lnTo>
                    <a:pt x="129" y="282"/>
                  </a:lnTo>
                  <a:lnTo>
                    <a:pt x="139" y="286"/>
                  </a:lnTo>
                  <a:lnTo>
                    <a:pt x="142" y="289"/>
                  </a:lnTo>
                  <a:lnTo>
                    <a:pt x="142" y="286"/>
                  </a:lnTo>
                  <a:lnTo>
                    <a:pt x="139" y="278"/>
                  </a:lnTo>
                  <a:lnTo>
                    <a:pt x="137" y="268"/>
                  </a:lnTo>
                  <a:lnTo>
                    <a:pt x="136" y="261"/>
                  </a:lnTo>
                  <a:lnTo>
                    <a:pt x="132" y="251"/>
                  </a:lnTo>
                  <a:lnTo>
                    <a:pt x="131" y="244"/>
                  </a:lnTo>
                  <a:lnTo>
                    <a:pt x="129" y="234"/>
                  </a:lnTo>
                  <a:lnTo>
                    <a:pt x="129" y="230"/>
                  </a:lnTo>
                  <a:lnTo>
                    <a:pt x="125" y="228"/>
                  </a:lnTo>
                  <a:lnTo>
                    <a:pt x="118" y="225"/>
                  </a:lnTo>
                  <a:lnTo>
                    <a:pt x="111" y="220"/>
                  </a:lnTo>
                  <a:lnTo>
                    <a:pt x="104" y="217"/>
                  </a:lnTo>
                  <a:lnTo>
                    <a:pt x="97" y="214"/>
                  </a:lnTo>
                  <a:lnTo>
                    <a:pt x="90" y="211"/>
                  </a:lnTo>
                  <a:lnTo>
                    <a:pt x="84" y="209"/>
                  </a:lnTo>
                  <a:lnTo>
                    <a:pt x="78" y="206"/>
                  </a:lnTo>
                  <a:lnTo>
                    <a:pt x="73" y="205"/>
                  </a:lnTo>
                  <a:close/>
                  <a:moveTo>
                    <a:pt x="90" y="272"/>
                  </a:moveTo>
                  <a:lnTo>
                    <a:pt x="92" y="275"/>
                  </a:lnTo>
                  <a:lnTo>
                    <a:pt x="94" y="284"/>
                  </a:lnTo>
                  <a:lnTo>
                    <a:pt x="97" y="292"/>
                  </a:lnTo>
                  <a:lnTo>
                    <a:pt x="100" y="300"/>
                  </a:lnTo>
                  <a:lnTo>
                    <a:pt x="103" y="307"/>
                  </a:lnTo>
                  <a:lnTo>
                    <a:pt x="106" y="317"/>
                  </a:lnTo>
                  <a:lnTo>
                    <a:pt x="108" y="324"/>
                  </a:lnTo>
                  <a:lnTo>
                    <a:pt x="109" y="326"/>
                  </a:lnTo>
                  <a:lnTo>
                    <a:pt x="115" y="329"/>
                  </a:lnTo>
                  <a:lnTo>
                    <a:pt x="123" y="334"/>
                  </a:lnTo>
                  <a:lnTo>
                    <a:pt x="129" y="337"/>
                  </a:lnTo>
                  <a:lnTo>
                    <a:pt x="137" y="341"/>
                  </a:lnTo>
                  <a:lnTo>
                    <a:pt x="143" y="345"/>
                  </a:lnTo>
                  <a:lnTo>
                    <a:pt x="146" y="346"/>
                  </a:lnTo>
                  <a:lnTo>
                    <a:pt x="148" y="346"/>
                  </a:lnTo>
                  <a:lnTo>
                    <a:pt x="150" y="317"/>
                  </a:lnTo>
                  <a:lnTo>
                    <a:pt x="148" y="310"/>
                  </a:lnTo>
                  <a:lnTo>
                    <a:pt x="145" y="303"/>
                  </a:lnTo>
                  <a:lnTo>
                    <a:pt x="145" y="298"/>
                  </a:lnTo>
                  <a:lnTo>
                    <a:pt x="143" y="296"/>
                  </a:lnTo>
                  <a:lnTo>
                    <a:pt x="136" y="292"/>
                  </a:lnTo>
                  <a:lnTo>
                    <a:pt x="126" y="289"/>
                  </a:lnTo>
                  <a:lnTo>
                    <a:pt x="118" y="284"/>
                  </a:lnTo>
                  <a:lnTo>
                    <a:pt x="111" y="279"/>
                  </a:lnTo>
                  <a:lnTo>
                    <a:pt x="101" y="276"/>
                  </a:lnTo>
                  <a:lnTo>
                    <a:pt x="94" y="273"/>
                  </a:lnTo>
                  <a:lnTo>
                    <a:pt x="90" y="272"/>
                  </a:lnTo>
                  <a:close/>
                  <a:moveTo>
                    <a:pt x="112" y="335"/>
                  </a:moveTo>
                  <a:lnTo>
                    <a:pt x="114" y="340"/>
                  </a:lnTo>
                  <a:lnTo>
                    <a:pt x="117" y="348"/>
                  </a:lnTo>
                  <a:lnTo>
                    <a:pt x="120" y="357"/>
                  </a:lnTo>
                  <a:lnTo>
                    <a:pt x="123" y="365"/>
                  </a:lnTo>
                  <a:lnTo>
                    <a:pt x="128" y="373"/>
                  </a:lnTo>
                  <a:lnTo>
                    <a:pt x="131" y="380"/>
                  </a:lnTo>
                  <a:lnTo>
                    <a:pt x="134" y="388"/>
                  </a:lnTo>
                  <a:lnTo>
                    <a:pt x="134" y="390"/>
                  </a:lnTo>
                  <a:lnTo>
                    <a:pt x="137" y="391"/>
                  </a:lnTo>
                  <a:lnTo>
                    <a:pt x="145" y="394"/>
                  </a:lnTo>
                  <a:lnTo>
                    <a:pt x="148" y="397"/>
                  </a:lnTo>
                  <a:lnTo>
                    <a:pt x="165" y="391"/>
                  </a:lnTo>
                  <a:lnTo>
                    <a:pt x="128" y="354"/>
                  </a:lnTo>
                  <a:lnTo>
                    <a:pt x="139" y="349"/>
                  </a:lnTo>
                  <a:lnTo>
                    <a:pt x="134" y="346"/>
                  </a:lnTo>
                  <a:lnTo>
                    <a:pt x="126" y="343"/>
                  </a:lnTo>
                  <a:lnTo>
                    <a:pt x="120" y="340"/>
                  </a:lnTo>
                  <a:lnTo>
                    <a:pt x="112" y="335"/>
                  </a:lnTo>
                  <a:close/>
                  <a:moveTo>
                    <a:pt x="64" y="200"/>
                  </a:moveTo>
                  <a:lnTo>
                    <a:pt x="64" y="200"/>
                  </a:lnTo>
                  <a:lnTo>
                    <a:pt x="58" y="203"/>
                  </a:lnTo>
                  <a:lnTo>
                    <a:pt x="52" y="208"/>
                  </a:lnTo>
                  <a:lnTo>
                    <a:pt x="47" y="211"/>
                  </a:lnTo>
                  <a:lnTo>
                    <a:pt x="42" y="216"/>
                  </a:lnTo>
                  <a:lnTo>
                    <a:pt x="39" y="222"/>
                  </a:lnTo>
                  <a:lnTo>
                    <a:pt x="36" y="228"/>
                  </a:lnTo>
                  <a:lnTo>
                    <a:pt x="34" y="234"/>
                  </a:lnTo>
                  <a:lnTo>
                    <a:pt x="34" y="242"/>
                  </a:lnTo>
                  <a:lnTo>
                    <a:pt x="36" y="247"/>
                  </a:lnTo>
                  <a:lnTo>
                    <a:pt x="36" y="248"/>
                  </a:lnTo>
                  <a:lnTo>
                    <a:pt x="41" y="250"/>
                  </a:lnTo>
                  <a:lnTo>
                    <a:pt x="48" y="251"/>
                  </a:lnTo>
                  <a:lnTo>
                    <a:pt x="56" y="253"/>
                  </a:lnTo>
                  <a:lnTo>
                    <a:pt x="64" y="254"/>
                  </a:lnTo>
                  <a:lnTo>
                    <a:pt x="72" y="258"/>
                  </a:lnTo>
                  <a:lnTo>
                    <a:pt x="80" y="261"/>
                  </a:lnTo>
                  <a:lnTo>
                    <a:pt x="78" y="251"/>
                  </a:lnTo>
                  <a:lnTo>
                    <a:pt x="75" y="244"/>
                  </a:lnTo>
                  <a:lnTo>
                    <a:pt x="73" y="236"/>
                  </a:lnTo>
                  <a:lnTo>
                    <a:pt x="72" y="226"/>
                  </a:lnTo>
                  <a:lnTo>
                    <a:pt x="69" y="219"/>
                  </a:lnTo>
                  <a:lnTo>
                    <a:pt x="67" y="209"/>
                  </a:lnTo>
                  <a:lnTo>
                    <a:pt x="66" y="202"/>
                  </a:lnTo>
                  <a:lnTo>
                    <a:pt x="64" y="200"/>
                  </a:lnTo>
                  <a:close/>
                  <a:moveTo>
                    <a:pt x="39" y="256"/>
                  </a:moveTo>
                  <a:lnTo>
                    <a:pt x="41" y="262"/>
                  </a:lnTo>
                  <a:lnTo>
                    <a:pt x="44" y="270"/>
                  </a:lnTo>
                  <a:lnTo>
                    <a:pt x="47" y="279"/>
                  </a:lnTo>
                  <a:lnTo>
                    <a:pt x="50" y="287"/>
                  </a:lnTo>
                  <a:lnTo>
                    <a:pt x="53" y="295"/>
                  </a:lnTo>
                  <a:lnTo>
                    <a:pt x="56" y="303"/>
                  </a:lnTo>
                  <a:lnTo>
                    <a:pt x="59" y="309"/>
                  </a:lnTo>
                  <a:lnTo>
                    <a:pt x="66" y="310"/>
                  </a:lnTo>
                  <a:lnTo>
                    <a:pt x="73" y="312"/>
                  </a:lnTo>
                  <a:lnTo>
                    <a:pt x="81" y="315"/>
                  </a:lnTo>
                  <a:lnTo>
                    <a:pt x="87" y="318"/>
                  </a:lnTo>
                  <a:lnTo>
                    <a:pt x="95" y="320"/>
                  </a:lnTo>
                  <a:lnTo>
                    <a:pt x="100" y="323"/>
                  </a:lnTo>
                  <a:lnTo>
                    <a:pt x="98" y="318"/>
                  </a:lnTo>
                  <a:lnTo>
                    <a:pt x="97" y="310"/>
                  </a:lnTo>
                  <a:lnTo>
                    <a:pt x="94" y="303"/>
                  </a:lnTo>
                  <a:lnTo>
                    <a:pt x="90" y="293"/>
                  </a:lnTo>
                  <a:lnTo>
                    <a:pt x="87" y="286"/>
                  </a:lnTo>
                  <a:lnTo>
                    <a:pt x="86" y="278"/>
                  </a:lnTo>
                  <a:lnTo>
                    <a:pt x="83" y="268"/>
                  </a:lnTo>
                  <a:lnTo>
                    <a:pt x="76" y="267"/>
                  </a:lnTo>
                  <a:lnTo>
                    <a:pt x="69" y="264"/>
                  </a:lnTo>
                  <a:lnTo>
                    <a:pt x="61" y="262"/>
                  </a:lnTo>
                  <a:lnTo>
                    <a:pt x="55" y="259"/>
                  </a:lnTo>
                  <a:lnTo>
                    <a:pt x="47" y="258"/>
                  </a:lnTo>
                  <a:lnTo>
                    <a:pt x="41" y="256"/>
                  </a:lnTo>
                  <a:lnTo>
                    <a:pt x="39" y="256"/>
                  </a:lnTo>
                  <a:close/>
                  <a:moveTo>
                    <a:pt x="62" y="317"/>
                  </a:moveTo>
                  <a:lnTo>
                    <a:pt x="62" y="318"/>
                  </a:lnTo>
                  <a:lnTo>
                    <a:pt x="67" y="327"/>
                  </a:lnTo>
                  <a:lnTo>
                    <a:pt x="70" y="335"/>
                  </a:lnTo>
                  <a:lnTo>
                    <a:pt x="73" y="343"/>
                  </a:lnTo>
                  <a:lnTo>
                    <a:pt x="78" y="351"/>
                  </a:lnTo>
                  <a:lnTo>
                    <a:pt x="81" y="359"/>
                  </a:lnTo>
                  <a:lnTo>
                    <a:pt x="84" y="366"/>
                  </a:lnTo>
                  <a:lnTo>
                    <a:pt x="87" y="371"/>
                  </a:lnTo>
                  <a:lnTo>
                    <a:pt x="92" y="373"/>
                  </a:lnTo>
                  <a:lnTo>
                    <a:pt x="100" y="376"/>
                  </a:lnTo>
                  <a:lnTo>
                    <a:pt x="108" y="379"/>
                  </a:lnTo>
                  <a:lnTo>
                    <a:pt x="115" y="380"/>
                  </a:lnTo>
                  <a:lnTo>
                    <a:pt x="122" y="383"/>
                  </a:lnTo>
                  <a:lnTo>
                    <a:pt x="125" y="385"/>
                  </a:lnTo>
                  <a:lnTo>
                    <a:pt x="123" y="383"/>
                  </a:lnTo>
                  <a:lnTo>
                    <a:pt x="120" y="376"/>
                  </a:lnTo>
                  <a:lnTo>
                    <a:pt x="117" y="366"/>
                  </a:lnTo>
                  <a:lnTo>
                    <a:pt x="114" y="359"/>
                  </a:lnTo>
                  <a:lnTo>
                    <a:pt x="111" y="351"/>
                  </a:lnTo>
                  <a:lnTo>
                    <a:pt x="108" y="343"/>
                  </a:lnTo>
                  <a:lnTo>
                    <a:pt x="104" y="335"/>
                  </a:lnTo>
                  <a:lnTo>
                    <a:pt x="103" y="332"/>
                  </a:lnTo>
                  <a:lnTo>
                    <a:pt x="98" y="329"/>
                  </a:lnTo>
                  <a:lnTo>
                    <a:pt x="92" y="327"/>
                  </a:lnTo>
                  <a:lnTo>
                    <a:pt x="86" y="324"/>
                  </a:lnTo>
                  <a:lnTo>
                    <a:pt x="78" y="321"/>
                  </a:lnTo>
                  <a:lnTo>
                    <a:pt x="72" y="320"/>
                  </a:lnTo>
                  <a:lnTo>
                    <a:pt x="64" y="317"/>
                  </a:lnTo>
                  <a:lnTo>
                    <a:pt x="62" y="317"/>
                  </a:lnTo>
                  <a:close/>
                  <a:moveTo>
                    <a:pt x="92" y="380"/>
                  </a:moveTo>
                  <a:lnTo>
                    <a:pt x="92" y="382"/>
                  </a:lnTo>
                  <a:lnTo>
                    <a:pt x="97" y="390"/>
                  </a:lnTo>
                  <a:lnTo>
                    <a:pt x="100" y="397"/>
                  </a:lnTo>
                  <a:lnTo>
                    <a:pt x="104" y="405"/>
                  </a:lnTo>
                  <a:lnTo>
                    <a:pt x="108" y="411"/>
                  </a:lnTo>
                  <a:lnTo>
                    <a:pt x="109" y="413"/>
                  </a:lnTo>
                  <a:lnTo>
                    <a:pt x="132" y="404"/>
                  </a:lnTo>
                  <a:lnTo>
                    <a:pt x="131" y="399"/>
                  </a:lnTo>
                  <a:lnTo>
                    <a:pt x="129" y="394"/>
                  </a:lnTo>
                  <a:lnTo>
                    <a:pt x="126" y="394"/>
                  </a:lnTo>
                  <a:lnTo>
                    <a:pt x="120" y="391"/>
                  </a:lnTo>
                  <a:lnTo>
                    <a:pt x="112" y="388"/>
                  </a:lnTo>
                  <a:lnTo>
                    <a:pt x="104" y="385"/>
                  </a:lnTo>
                  <a:lnTo>
                    <a:pt x="97" y="382"/>
                  </a:lnTo>
                  <a:lnTo>
                    <a:pt x="92" y="380"/>
                  </a:lnTo>
                  <a:close/>
                  <a:moveTo>
                    <a:pt x="31" y="256"/>
                  </a:moveTo>
                  <a:lnTo>
                    <a:pt x="31" y="256"/>
                  </a:lnTo>
                  <a:lnTo>
                    <a:pt x="24" y="268"/>
                  </a:lnTo>
                  <a:lnTo>
                    <a:pt x="20" y="279"/>
                  </a:lnTo>
                  <a:lnTo>
                    <a:pt x="19" y="290"/>
                  </a:lnTo>
                  <a:lnTo>
                    <a:pt x="22" y="301"/>
                  </a:lnTo>
                  <a:lnTo>
                    <a:pt x="30" y="303"/>
                  </a:lnTo>
                  <a:lnTo>
                    <a:pt x="38" y="303"/>
                  </a:lnTo>
                  <a:lnTo>
                    <a:pt x="44" y="304"/>
                  </a:lnTo>
                  <a:lnTo>
                    <a:pt x="50" y="306"/>
                  </a:lnTo>
                  <a:lnTo>
                    <a:pt x="47" y="298"/>
                  </a:lnTo>
                  <a:lnTo>
                    <a:pt x="44" y="290"/>
                  </a:lnTo>
                  <a:lnTo>
                    <a:pt x="41" y="281"/>
                  </a:lnTo>
                  <a:lnTo>
                    <a:pt x="38" y="273"/>
                  </a:lnTo>
                  <a:lnTo>
                    <a:pt x="34" y="265"/>
                  </a:lnTo>
                  <a:lnTo>
                    <a:pt x="31" y="256"/>
                  </a:lnTo>
                  <a:close/>
                  <a:moveTo>
                    <a:pt x="22" y="307"/>
                  </a:moveTo>
                  <a:lnTo>
                    <a:pt x="22" y="307"/>
                  </a:lnTo>
                  <a:lnTo>
                    <a:pt x="22" y="318"/>
                  </a:lnTo>
                  <a:lnTo>
                    <a:pt x="24" y="327"/>
                  </a:lnTo>
                  <a:lnTo>
                    <a:pt x="27" y="337"/>
                  </a:lnTo>
                  <a:lnTo>
                    <a:pt x="33" y="345"/>
                  </a:lnTo>
                  <a:lnTo>
                    <a:pt x="33" y="349"/>
                  </a:lnTo>
                  <a:lnTo>
                    <a:pt x="36" y="355"/>
                  </a:lnTo>
                  <a:lnTo>
                    <a:pt x="39" y="362"/>
                  </a:lnTo>
                  <a:lnTo>
                    <a:pt x="41" y="362"/>
                  </a:lnTo>
                  <a:lnTo>
                    <a:pt x="48" y="363"/>
                  </a:lnTo>
                  <a:lnTo>
                    <a:pt x="55" y="363"/>
                  </a:lnTo>
                  <a:lnTo>
                    <a:pt x="62" y="365"/>
                  </a:lnTo>
                  <a:lnTo>
                    <a:pt x="70" y="366"/>
                  </a:lnTo>
                  <a:lnTo>
                    <a:pt x="78" y="369"/>
                  </a:lnTo>
                  <a:lnTo>
                    <a:pt x="75" y="362"/>
                  </a:lnTo>
                  <a:lnTo>
                    <a:pt x="70" y="354"/>
                  </a:lnTo>
                  <a:lnTo>
                    <a:pt x="67" y="346"/>
                  </a:lnTo>
                  <a:lnTo>
                    <a:pt x="64" y="337"/>
                  </a:lnTo>
                  <a:lnTo>
                    <a:pt x="59" y="329"/>
                  </a:lnTo>
                  <a:lnTo>
                    <a:pt x="56" y="321"/>
                  </a:lnTo>
                  <a:lnTo>
                    <a:pt x="53" y="314"/>
                  </a:lnTo>
                  <a:lnTo>
                    <a:pt x="50" y="314"/>
                  </a:lnTo>
                  <a:lnTo>
                    <a:pt x="42" y="312"/>
                  </a:lnTo>
                  <a:lnTo>
                    <a:pt x="36" y="310"/>
                  </a:lnTo>
                  <a:lnTo>
                    <a:pt x="28" y="309"/>
                  </a:lnTo>
                  <a:lnTo>
                    <a:pt x="22" y="307"/>
                  </a:lnTo>
                  <a:close/>
                  <a:moveTo>
                    <a:pt x="44" y="369"/>
                  </a:moveTo>
                  <a:lnTo>
                    <a:pt x="45" y="371"/>
                  </a:lnTo>
                  <a:lnTo>
                    <a:pt x="48" y="379"/>
                  </a:lnTo>
                  <a:lnTo>
                    <a:pt x="53" y="387"/>
                  </a:lnTo>
                  <a:lnTo>
                    <a:pt x="58" y="393"/>
                  </a:lnTo>
                  <a:lnTo>
                    <a:pt x="61" y="401"/>
                  </a:lnTo>
                  <a:lnTo>
                    <a:pt x="66" y="408"/>
                  </a:lnTo>
                  <a:lnTo>
                    <a:pt x="70" y="416"/>
                  </a:lnTo>
                  <a:lnTo>
                    <a:pt x="72" y="418"/>
                  </a:lnTo>
                  <a:lnTo>
                    <a:pt x="86" y="397"/>
                  </a:lnTo>
                  <a:lnTo>
                    <a:pt x="83" y="424"/>
                  </a:lnTo>
                  <a:lnTo>
                    <a:pt x="101" y="416"/>
                  </a:lnTo>
                  <a:lnTo>
                    <a:pt x="98" y="408"/>
                  </a:lnTo>
                  <a:lnTo>
                    <a:pt x="94" y="401"/>
                  </a:lnTo>
                  <a:lnTo>
                    <a:pt x="90" y="393"/>
                  </a:lnTo>
                  <a:lnTo>
                    <a:pt x="86" y="385"/>
                  </a:lnTo>
                  <a:lnTo>
                    <a:pt x="83" y="377"/>
                  </a:lnTo>
                  <a:lnTo>
                    <a:pt x="76" y="376"/>
                  </a:lnTo>
                  <a:lnTo>
                    <a:pt x="69" y="374"/>
                  </a:lnTo>
                  <a:lnTo>
                    <a:pt x="61" y="373"/>
                  </a:lnTo>
                  <a:lnTo>
                    <a:pt x="55" y="371"/>
                  </a:lnTo>
                  <a:lnTo>
                    <a:pt x="47" y="369"/>
                  </a:lnTo>
                  <a:lnTo>
                    <a:pt x="44" y="369"/>
                  </a:lnTo>
                  <a:close/>
                  <a:moveTo>
                    <a:pt x="33" y="368"/>
                  </a:moveTo>
                  <a:lnTo>
                    <a:pt x="33" y="368"/>
                  </a:lnTo>
                  <a:lnTo>
                    <a:pt x="33" y="377"/>
                  </a:lnTo>
                  <a:lnTo>
                    <a:pt x="34" y="387"/>
                  </a:lnTo>
                  <a:lnTo>
                    <a:pt x="38" y="394"/>
                  </a:lnTo>
                  <a:lnTo>
                    <a:pt x="41" y="404"/>
                  </a:lnTo>
                  <a:lnTo>
                    <a:pt x="50" y="419"/>
                  </a:lnTo>
                  <a:lnTo>
                    <a:pt x="59" y="433"/>
                  </a:lnTo>
                  <a:lnTo>
                    <a:pt x="67" y="424"/>
                  </a:lnTo>
                  <a:lnTo>
                    <a:pt x="64" y="419"/>
                  </a:lnTo>
                  <a:lnTo>
                    <a:pt x="59" y="411"/>
                  </a:lnTo>
                  <a:lnTo>
                    <a:pt x="55" y="404"/>
                  </a:lnTo>
                  <a:lnTo>
                    <a:pt x="52" y="397"/>
                  </a:lnTo>
                  <a:lnTo>
                    <a:pt x="47" y="390"/>
                  </a:lnTo>
                  <a:lnTo>
                    <a:pt x="42" y="382"/>
                  </a:lnTo>
                  <a:lnTo>
                    <a:pt x="39" y="374"/>
                  </a:lnTo>
                  <a:lnTo>
                    <a:pt x="34" y="368"/>
                  </a:lnTo>
                  <a:lnTo>
                    <a:pt x="33" y="368"/>
                  </a:lnTo>
                  <a:close/>
                  <a:moveTo>
                    <a:pt x="262" y="180"/>
                  </a:moveTo>
                  <a:lnTo>
                    <a:pt x="262" y="180"/>
                  </a:lnTo>
                  <a:lnTo>
                    <a:pt x="266" y="181"/>
                  </a:lnTo>
                  <a:lnTo>
                    <a:pt x="269" y="183"/>
                  </a:lnTo>
                  <a:lnTo>
                    <a:pt x="272" y="188"/>
                  </a:lnTo>
                  <a:lnTo>
                    <a:pt x="272" y="192"/>
                  </a:lnTo>
                  <a:lnTo>
                    <a:pt x="272" y="197"/>
                  </a:lnTo>
                  <a:lnTo>
                    <a:pt x="269" y="200"/>
                  </a:lnTo>
                  <a:lnTo>
                    <a:pt x="266" y="203"/>
                  </a:lnTo>
                  <a:lnTo>
                    <a:pt x="262" y="205"/>
                  </a:lnTo>
                  <a:lnTo>
                    <a:pt x="257" y="203"/>
                  </a:lnTo>
                  <a:lnTo>
                    <a:pt x="252" y="200"/>
                  </a:lnTo>
                  <a:lnTo>
                    <a:pt x="251" y="197"/>
                  </a:lnTo>
                  <a:lnTo>
                    <a:pt x="249" y="192"/>
                  </a:lnTo>
                  <a:lnTo>
                    <a:pt x="251" y="188"/>
                  </a:lnTo>
                  <a:lnTo>
                    <a:pt x="252" y="183"/>
                  </a:lnTo>
                  <a:lnTo>
                    <a:pt x="257" y="181"/>
                  </a:lnTo>
                  <a:lnTo>
                    <a:pt x="262" y="180"/>
                  </a:lnTo>
                  <a:close/>
                  <a:moveTo>
                    <a:pt x="392" y="169"/>
                  </a:moveTo>
                  <a:lnTo>
                    <a:pt x="392" y="169"/>
                  </a:lnTo>
                  <a:lnTo>
                    <a:pt x="397" y="171"/>
                  </a:lnTo>
                  <a:lnTo>
                    <a:pt x="402" y="172"/>
                  </a:lnTo>
                  <a:lnTo>
                    <a:pt x="405" y="177"/>
                  </a:lnTo>
                  <a:lnTo>
                    <a:pt x="405" y="181"/>
                  </a:lnTo>
                  <a:lnTo>
                    <a:pt x="405" y="186"/>
                  </a:lnTo>
                  <a:lnTo>
                    <a:pt x="402" y="191"/>
                  </a:lnTo>
                  <a:lnTo>
                    <a:pt x="397" y="192"/>
                  </a:lnTo>
                  <a:lnTo>
                    <a:pt x="392" y="194"/>
                  </a:lnTo>
                  <a:lnTo>
                    <a:pt x="388" y="192"/>
                  </a:lnTo>
                  <a:lnTo>
                    <a:pt x="383" y="191"/>
                  </a:lnTo>
                  <a:lnTo>
                    <a:pt x="381" y="186"/>
                  </a:lnTo>
                  <a:lnTo>
                    <a:pt x="380" y="181"/>
                  </a:lnTo>
                  <a:lnTo>
                    <a:pt x="381" y="177"/>
                  </a:lnTo>
                  <a:lnTo>
                    <a:pt x="383" y="172"/>
                  </a:lnTo>
                  <a:lnTo>
                    <a:pt x="388" y="171"/>
                  </a:lnTo>
                  <a:lnTo>
                    <a:pt x="392" y="169"/>
                  </a:lnTo>
                  <a:close/>
                  <a:moveTo>
                    <a:pt x="392" y="205"/>
                  </a:moveTo>
                  <a:lnTo>
                    <a:pt x="392" y="205"/>
                  </a:lnTo>
                  <a:lnTo>
                    <a:pt x="397" y="205"/>
                  </a:lnTo>
                  <a:lnTo>
                    <a:pt x="402" y="208"/>
                  </a:lnTo>
                  <a:lnTo>
                    <a:pt x="405" y="213"/>
                  </a:lnTo>
                  <a:lnTo>
                    <a:pt x="405" y="217"/>
                  </a:lnTo>
                  <a:lnTo>
                    <a:pt x="405" y="222"/>
                  </a:lnTo>
                  <a:lnTo>
                    <a:pt x="402" y="226"/>
                  </a:lnTo>
                  <a:lnTo>
                    <a:pt x="397" y="228"/>
                  </a:lnTo>
                  <a:lnTo>
                    <a:pt x="392" y="230"/>
                  </a:lnTo>
                  <a:lnTo>
                    <a:pt x="388" y="228"/>
                  </a:lnTo>
                  <a:lnTo>
                    <a:pt x="383" y="226"/>
                  </a:lnTo>
                  <a:lnTo>
                    <a:pt x="381" y="222"/>
                  </a:lnTo>
                  <a:lnTo>
                    <a:pt x="380" y="217"/>
                  </a:lnTo>
                  <a:lnTo>
                    <a:pt x="381" y="213"/>
                  </a:lnTo>
                  <a:lnTo>
                    <a:pt x="383" y="208"/>
                  </a:lnTo>
                  <a:lnTo>
                    <a:pt x="388" y="205"/>
                  </a:lnTo>
                  <a:lnTo>
                    <a:pt x="392" y="205"/>
                  </a:lnTo>
                  <a:close/>
                  <a:moveTo>
                    <a:pt x="392" y="240"/>
                  </a:moveTo>
                  <a:lnTo>
                    <a:pt x="392" y="240"/>
                  </a:lnTo>
                  <a:lnTo>
                    <a:pt x="397" y="240"/>
                  </a:lnTo>
                  <a:lnTo>
                    <a:pt x="402" y="244"/>
                  </a:lnTo>
                  <a:lnTo>
                    <a:pt x="405" y="248"/>
                  </a:lnTo>
                  <a:lnTo>
                    <a:pt x="405" y="253"/>
                  </a:lnTo>
                  <a:lnTo>
                    <a:pt x="405" y="258"/>
                  </a:lnTo>
                  <a:lnTo>
                    <a:pt x="402" y="262"/>
                  </a:lnTo>
                  <a:lnTo>
                    <a:pt x="397" y="264"/>
                  </a:lnTo>
                  <a:lnTo>
                    <a:pt x="392" y="265"/>
                  </a:lnTo>
                  <a:lnTo>
                    <a:pt x="388" y="264"/>
                  </a:lnTo>
                  <a:lnTo>
                    <a:pt x="383" y="262"/>
                  </a:lnTo>
                  <a:lnTo>
                    <a:pt x="381" y="258"/>
                  </a:lnTo>
                  <a:lnTo>
                    <a:pt x="380" y="253"/>
                  </a:lnTo>
                  <a:lnTo>
                    <a:pt x="381" y="248"/>
                  </a:lnTo>
                  <a:lnTo>
                    <a:pt x="383" y="244"/>
                  </a:lnTo>
                  <a:lnTo>
                    <a:pt x="388" y="240"/>
                  </a:lnTo>
                  <a:lnTo>
                    <a:pt x="392" y="240"/>
                  </a:lnTo>
                  <a:close/>
                  <a:moveTo>
                    <a:pt x="140" y="557"/>
                  </a:moveTo>
                  <a:lnTo>
                    <a:pt x="171" y="551"/>
                  </a:lnTo>
                  <a:lnTo>
                    <a:pt x="176" y="570"/>
                  </a:lnTo>
                  <a:lnTo>
                    <a:pt x="145" y="576"/>
                  </a:lnTo>
                  <a:lnTo>
                    <a:pt x="140" y="557"/>
                  </a:lnTo>
                  <a:close/>
                  <a:moveTo>
                    <a:pt x="294" y="529"/>
                  </a:moveTo>
                  <a:lnTo>
                    <a:pt x="327" y="525"/>
                  </a:lnTo>
                  <a:lnTo>
                    <a:pt x="328" y="543"/>
                  </a:lnTo>
                  <a:lnTo>
                    <a:pt x="297" y="548"/>
                  </a:lnTo>
                  <a:lnTo>
                    <a:pt x="294" y="529"/>
                  </a:lnTo>
                  <a:close/>
                  <a:moveTo>
                    <a:pt x="104" y="559"/>
                  </a:moveTo>
                  <a:lnTo>
                    <a:pt x="114" y="557"/>
                  </a:lnTo>
                  <a:lnTo>
                    <a:pt x="123" y="554"/>
                  </a:lnTo>
                  <a:lnTo>
                    <a:pt x="134" y="553"/>
                  </a:lnTo>
                  <a:lnTo>
                    <a:pt x="143" y="550"/>
                  </a:lnTo>
                  <a:lnTo>
                    <a:pt x="153" y="547"/>
                  </a:lnTo>
                  <a:lnTo>
                    <a:pt x="164" y="545"/>
                  </a:lnTo>
                  <a:lnTo>
                    <a:pt x="173" y="542"/>
                  </a:lnTo>
                  <a:lnTo>
                    <a:pt x="184" y="540"/>
                  </a:lnTo>
                  <a:lnTo>
                    <a:pt x="193" y="537"/>
                  </a:lnTo>
                  <a:lnTo>
                    <a:pt x="202" y="536"/>
                  </a:lnTo>
                  <a:lnTo>
                    <a:pt x="213" y="534"/>
                  </a:lnTo>
                  <a:lnTo>
                    <a:pt x="223" y="533"/>
                  </a:lnTo>
                  <a:lnTo>
                    <a:pt x="234" y="531"/>
                  </a:lnTo>
                  <a:lnTo>
                    <a:pt x="243" y="528"/>
                  </a:lnTo>
                  <a:lnTo>
                    <a:pt x="252" y="526"/>
                  </a:lnTo>
                  <a:lnTo>
                    <a:pt x="263" y="525"/>
                  </a:lnTo>
                  <a:lnTo>
                    <a:pt x="272" y="525"/>
                  </a:lnTo>
                  <a:lnTo>
                    <a:pt x="283" y="523"/>
                  </a:lnTo>
                  <a:lnTo>
                    <a:pt x="293" y="522"/>
                  </a:lnTo>
                  <a:lnTo>
                    <a:pt x="302" y="520"/>
                  </a:lnTo>
                  <a:lnTo>
                    <a:pt x="313" y="519"/>
                  </a:lnTo>
                  <a:lnTo>
                    <a:pt x="322" y="519"/>
                  </a:lnTo>
                  <a:lnTo>
                    <a:pt x="333" y="517"/>
                  </a:lnTo>
                  <a:lnTo>
                    <a:pt x="342" y="517"/>
                  </a:lnTo>
                  <a:lnTo>
                    <a:pt x="352" y="515"/>
                  </a:lnTo>
                  <a:lnTo>
                    <a:pt x="363" y="515"/>
                  </a:lnTo>
                  <a:lnTo>
                    <a:pt x="372" y="515"/>
                  </a:lnTo>
                  <a:lnTo>
                    <a:pt x="383" y="515"/>
                  </a:lnTo>
                  <a:lnTo>
                    <a:pt x="392" y="515"/>
                  </a:lnTo>
                  <a:lnTo>
                    <a:pt x="403" y="515"/>
                  </a:lnTo>
                  <a:lnTo>
                    <a:pt x="412" y="515"/>
                  </a:lnTo>
                  <a:lnTo>
                    <a:pt x="423" y="515"/>
                  </a:lnTo>
                  <a:lnTo>
                    <a:pt x="433" y="515"/>
                  </a:lnTo>
                  <a:lnTo>
                    <a:pt x="442" y="517"/>
                  </a:lnTo>
                  <a:lnTo>
                    <a:pt x="453" y="517"/>
                  </a:lnTo>
                  <a:lnTo>
                    <a:pt x="462" y="519"/>
                  </a:lnTo>
                  <a:lnTo>
                    <a:pt x="473" y="519"/>
                  </a:lnTo>
                  <a:lnTo>
                    <a:pt x="482" y="520"/>
                  </a:lnTo>
                  <a:lnTo>
                    <a:pt x="492" y="522"/>
                  </a:lnTo>
                  <a:lnTo>
                    <a:pt x="503" y="523"/>
                  </a:lnTo>
                  <a:lnTo>
                    <a:pt x="512" y="525"/>
                  </a:lnTo>
                  <a:lnTo>
                    <a:pt x="523" y="525"/>
                  </a:lnTo>
                  <a:lnTo>
                    <a:pt x="532" y="526"/>
                  </a:lnTo>
                  <a:lnTo>
                    <a:pt x="542" y="528"/>
                  </a:lnTo>
                  <a:lnTo>
                    <a:pt x="552" y="531"/>
                  </a:lnTo>
                  <a:lnTo>
                    <a:pt x="562" y="533"/>
                  </a:lnTo>
                  <a:lnTo>
                    <a:pt x="571" y="534"/>
                  </a:lnTo>
                  <a:lnTo>
                    <a:pt x="582" y="536"/>
                  </a:lnTo>
                  <a:lnTo>
                    <a:pt x="591" y="537"/>
                  </a:lnTo>
                  <a:lnTo>
                    <a:pt x="602" y="540"/>
                  </a:lnTo>
                  <a:lnTo>
                    <a:pt x="612" y="542"/>
                  </a:lnTo>
                  <a:lnTo>
                    <a:pt x="621" y="545"/>
                  </a:lnTo>
                  <a:lnTo>
                    <a:pt x="632" y="547"/>
                  </a:lnTo>
                  <a:lnTo>
                    <a:pt x="641" y="550"/>
                  </a:lnTo>
                  <a:lnTo>
                    <a:pt x="652" y="553"/>
                  </a:lnTo>
                  <a:lnTo>
                    <a:pt x="661" y="554"/>
                  </a:lnTo>
                  <a:lnTo>
                    <a:pt x="672" y="557"/>
                  </a:lnTo>
                  <a:lnTo>
                    <a:pt x="678" y="559"/>
                  </a:lnTo>
                  <a:lnTo>
                    <a:pt x="672" y="595"/>
                  </a:lnTo>
                  <a:lnTo>
                    <a:pt x="661" y="592"/>
                  </a:lnTo>
                  <a:lnTo>
                    <a:pt x="652" y="589"/>
                  </a:lnTo>
                  <a:lnTo>
                    <a:pt x="643" y="585"/>
                  </a:lnTo>
                  <a:lnTo>
                    <a:pt x="633" y="584"/>
                  </a:lnTo>
                  <a:lnTo>
                    <a:pt x="622" y="581"/>
                  </a:lnTo>
                  <a:lnTo>
                    <a:pt x="613" y="579"/>
                  </a:lnTo>
                  <a:lnTo>
                    <a:pt x="604" y="576"/>
                  </a:lnTo>
                  <a:lnTo>
                    <a:pt x="594" y="575"/>
                  </a:lnTo>
                  <a:lnTo>
                    <a:pt x="585" y="573"/>
                  </a:lnTo>
                  <a:lnTo>
                    <a:pt x="574" y="570"/>
                  </a:lnTo>
                  <a:lnTo>
                    <a:pt x="565" y="568"/>
                  </a:lnTo>
                  <a:lnTo>
                    <a:pt x="556" y="567"/>
                  </a:lnTo>
                  <a:lnTo>
                    <a:pt x="546" y="565"/>
                  </a:lnTo>
                  <a:lnTo>
                    <a:pt x="537" y="564"/>
                  </a:lnTo>
                  <a:lnTo>
                    <a:pt x="526" y="562"/>
                  </a:lnTo>
                  <a:lnTo>
                    <a:pt x="517" y="561"/>
                  </a:lnTo>
                  <a:lnTo>
                    <a:pt x="507" y="559"/>
                  </a:lnTo>
                  <a:lnTo>
                    <a:pt x="498" y="557"/>
                  </a:lnTo>
                  <a:lnTo>
                    <a:pt x="489" y="556"/>
                  </a:lnTo>
                  <a:lnTo>
                    <a:pt x="478" y="556"/>
                  </a:lnTo>
                  <a:lnTo>
                    <a:pt x="468" y="554"/>
                  </a:lnTo>
                  <a:lnTo>
                    <a:pt x="459" y="553"/>
                  </a:lnTo>
                  <a:lnTo>
                    <a:pt x="450" y="553"/>
                  </a:lnTo>
                  <a:lnTo>
                    <a:pt x="440" y="551"/>
                  </a:lnTo>
                  <a:lnTo>
                    <a:pt x="431" y="551"/>
                  </a:lnTo>
                  <a:lnTo>
                    <a:pt x="420" y="551"/>
                  </a:lnTo>
                  <a:lnTo>
                    <a:pt x="411" y="550"/>
                  </a:lnTo>
                  <a:lnTo>
                    <a:pt x="402" y="550"/>
                  </a:lnTo>
                  <a:lnTo>
                    <a:pt x="392" y="550"/>
                  </a:lnTo>
                  <a:lnTo>
                    <a:pt x="383" y="550"/>
                  </a:lnTo>
                  <a:lnTo>
                    <a:pt x="374" y="550"/>
                  </a:lnTo>
                  <a:lnTo>
                    <a:pt x="364" y="551"/>
                  </a:lnTo>
                  <a:lnTo>
                    <a:pt x="355" y="551"/>
                  </a:lnTo>
                  <a:lnTo>
                    <a:pt x="346" y="551"/>
                  </a:lnTo>
                  <a:lnTo>
                    <a:pt x="335" y="553"/>
                  </a:lnTo>
                  <a:lnTo>
                    <a:pt x="325" y="553"/>
                  </a:lnTo>
                  <a:lnTo>
                    <a:pt x="316" y="554"/>
                  </a:lnTo>
                  <a:lnTo>
                    <a:pt x="307" y="556"/>
                  </a:lnTo>
                  <a:lnTo>
                    <a:pt x="297" y="556"/>
                  </a:lnTo>
                  <a:lnTo>
                    <a:pt x="286" y="557"/>
                  </a:lnTo>
                  <a:lnTo>
                    <a:pt x="277" y="559"/>
                  </a:lnTo>
                  <a:lnTo>
                    <a:pt x="268" y="561"/>
                  </a:lnTo>
                  <a:lnTo>
                    <a:pt x="258" y="562"/>
                  </a:lnTo>
                  <a:lnTo>
                    <a:pt x="249" y="564"/>
                  </a:lnTo>
                  <a:lnTo>
                    <a:pt x="240" y="565"/>
                  </a:lnTo>
                  <a:lnTo>
                    <a:pt x="229" y="567"/>
                  </a:lnTo>
                  <a:lnTo>
                    <a:pt x="220" y="568"/>
                  </a:lnTo>
                  <a:lnTo>
                    <a:pt x="210" y="570"/>
                  </a:lnTo>
                  <a:lnTo>
                    <a:pt x="201" y="573"/>
                  </a:lnTo>
                  <a:lnTo>
                    <a:pt x="192" y="575"/>
                  </a:lnTo>
                  <a:lnTo>
                    <a:pt x="181" y="576"/>
                  </a:lnTo>
                  <a:lnTo>
                    <a:pt x="171" y="579"/>
                  </a:lnTo>
                  <a:lnTo>
                    <a:pt x="162" y="581"/>
                  </a:lnTo>
                  <a:lnTo>
                    <a:pt x="153" y="584"/>
                  </a:lnTo>
                  <a:lnTo>
                    <a:pt x="142" y="585"/>
                  </a:lnTo>
                  <a:lnTo>
                    <a:pt x="132" y="589"/>
                  </a:lnTo>
                  <a:lnTo>
                    <a:pt x="123" y="592"/>
                  </a:lnTo>
                  <a:lnTo>
                    <a:pt x="114" y="595"/>
                  </a:lnTo>
                  <a:lnTo>
                    <a:pt x="104" y="559"/>
                  </a:lnTo>
                  <a:close/>
                  <a:moveTo>
                    <a:pt x="234" y="536"/>
                  </a:moveTo>
                  <a:lnTo>
                    <a:pt x="234" y="536"/>
                  </a:lnTo>
                  <a:lnTo>
                    <a:pt x="249" y="534"/>
                  </a:lnTo>
                  <a:lnTo>
                    <a:pt x="260" y="536"/>
                  </a:lnTo>
                  <a:lnTo>
                    <a:pt x="269" y="537"/>
                  </a:lnTo>
                  <a:lnTo>
                    <a:pt x="271" y="539"/>
                  </a:lnTo>
                  <a:lnTo>
                    <a:pt x="272" y="540"/>
                  </a:lnTo>
                  <a:lnTo>
                    <a:pt x="272" y="543"/>
                  </a:lnTo>
                  <a:lnTo>
                    <a:pt x="269" y="545"/>
                  </a:lnTo>
                  <a:lnTo>
                    <a:pt x="263" y="550"/>
                  </a:lnTo>
                  <a:lnTo>
                    <a:pt x="251" y="553"/>
                  </a:lnTo>
                  <a:lnTo>
                    <a:pt x="237" y="556"/>
                  </a:lnTo>
                  <a:lnTo>
                    <a:pt x="223" y="557"/>
                  </a:lnTo>
                  <a:lnTo>
                    <a:pt x="210" y="557"/>
                  </a:lnTo>
                  <a:lnTo>
                    <a:pt x="202" y="556"/>
                  </a:lnTo>
                  <a:lnTo>
                    <a:pt x="201" y="554"/>
                  </a:lnTo>
                  <a:lnTo>
                    <a:pt x="199" y="551"/>
                  </a:lnTo>
                  <a:lnTo>
                    <a:pt x="199" y="550"/>
                  </a:lnTo>
                  <a:lnTo>
                    <a:pt x="201" y="547"/>
                  </a:lnTo>
                  <a:lnTo>
                    <a:pt x="209" y="543"/>
                  </a:lnTo>
                  <a:lnTo>
                    <a:pt x="220" y="539"/>
                  </a:lnTo>
                  <a:lnTo>
                    <a:pt x="234" y="536"/>
                  </a:lnTo>
                  <a:close/>
                  <a:moveTo>
                    <a:pt x="392" y="523"/>
                  </a:moveTo>
                  <a:lnTo>
                    <a:pt x="392" y="523"/>
                  </a:lnTo>
                  <a:lnTo>
                    <a:pt x="406" y="523"/>
                  </a:lnTo>
                  <a:lnTo>
                    <a:pt x="419" y="526"/>
                  </a:lnTo>
                  <a:lnTo>
                    <a:pt x="426" y="529"/>
                  </a:lnTo>
                  <a:lnTo>
                    <a:pt x="428" y="531"/>
                  </a:lnTo>
                  <a:lnTo>
                    <a:pt x="430" y="533"/>
                  </a:lnTo>
                  <a:lnTo>
                    <a:pt x="428" y="536"/>
                  </a:lnTo>
                  <a:lnTo>
                    <a:pt x="426" y="537"/>
                  </a:lnTo>
                  <a:lnTo>
                    <a:pt x="419" y="540"/>
                  </a:lnTo>
                  <a:lnTo>
                    <a:pt x="406" y="543"/>
                  </a:lnTo>
                  <a:lnTo>
                    <a:pt x="392" y="543"/>
                  </a:lnTo>
                  <a:lnTo>
                    <a:pt x="378" y="543"/>
                  </a:lnTo>
                  <a:lnTo>
                    <a:pt x="366" y="540"/>
                  </a:lnTo>
                  <a:lnTo>
                    <a:pt x="358" y="537"/>
                  </a:lnTo>
                  <a:lnTo>
                    <a:pt x="356" y="536"/>
                  </a:lnTo>
                  <a:lnTo>
                    <a:pt x="355" y="533"/>
                  </a:lnTo>
                  <a:lnTo>
                    <a:pt x="356" y="531"/>
                  </a:lnTo>
                  <a:lnTo>
                    <a:pt x="358" y="529"/>
                  </a:lnTo>
                  <a:lnTo>
                    <a:pt x="366" y="526"/>
                  </a:lnTo>
                  <a:lnTo>
                    <a:pt x="378" y="523"/>
                  </a:lnTo>
                  <a:lnTo>
                    <a:pt x="392" y="523"/>
                  </a:lnTo>
                  <a:close/>
                  <a:moveTo>
                    <a:pt x="551" y="536"/>
                  </a:moveTo>
                  <a:lnTo>
                    <a:pt x="551" y="536"/>
                  </a:lnTo>
                  <a:lnTo>
                    <a:pt x="537" y="534"/>
                  </a:lnTo>
                  <a:lnTo>
                    <a:pt x="524" y="536"/>
                  </a:lnTo>
                  <a:lnTo>
                    <a:pt x="517" y="537"/>
                  </a:lnTo>
                  <a:lnTo>
                    <a:pt x="514" y="539"/>
                  </a:lnTo>
                  <a:lnTo>
                    <a:pt x="512" y="540"/>
                  </a:lnTo>
                  <a:lnTo>
                    <a:pt x="514" y="543"/>
                  </a:lnTo>
                  <a:lnTo>
                    <a:pt x="515" y="545"/>
                  </a:lnTo>
                  <a:lnTo>
                    <a:pt x="523" y="550"/>
                  </a:lnTo>
                  <a:lnTo>
                    <a:pt x="534" y="553"/>
                  </a:lnTo>
                  <a:lnTo>
                    <a:pt x="548" y="556"/>
                  </a:lnTo>
                  <a:lnTo>
                    <a:pt x="562" y="557"/>
                  </a:lnTo>
                  <a:lnTo>
                    <a:pt x="574" y="557"/>
                  </a:lnTo>
                  <a:lnTo>
                    <a:pt x="582" y="556"/>
                  </a:lnTo>
                  <a:lnTo>
                    <a:pt x="585" y="554"/>
                  </a:lnTo>
                  <a:lnTo>
                    <a:pt x="585" y="551"/>
                  </a:lnTo>
                  <a:lnTo>
                    <a:pt x="585" y="550"/>
                  </a:lnTo>
                  <a:lnTo>
                    <a:pt x="584" y="547"/>
                  </a:lnTo>
                  <a:lnTo>
                    <a:pt x="576" y="543"/>
                  </a:lnTo>
                  <a:lnTo>
                    <a:pt x="565" y="539"/>
                  </a:lnTo>
                  <a:lnTo>
                    <a:pt x="551" y="536"/>
                  </a:lnTo>
                  <a:close/>
                </a:path>
              </a:pathLst>
            </a:custGeom>
            <a:solidFill>
              <a:srgbClr val="FFE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" name="Freeform 8"/>
            <p:cNvSpPr>
              <a:spLocks noEditPoints="1"/>
            </p:cNvSpPr>
            <p:nvPr/>
          </p:nvSpPr>
          <p:spPr bwMode="auto">
            <a:xfrm>
              <a:off x="2254" y="959"/>
              <a:ext cx="628" cy="120"/>
            </a:xfrm>
            <a:custGeom>
              <a:avLst/>
              <a:gdLst>
                <a:gd name="T0" fmla="*/ 1 w 1256"/>
                <a:gd name="T1" fmla="*/ 0 h 241"/>
                <a:gd name="T2" fmla="*/ 1 w 1256"/>
                <a:gd name="T3" fmla="*/ 0 h 241"/>
                <a:gd name="T4" fmla="*/ 1 w 1256"/>
                <a:gd name="T5" fmla="*/ 0 h 241"/>
                <a:gd name="T6" fmla="*/ 1 w 1256"/>
                <a:gd name="T7" fmla="*/ 0 h 241"/>
                <a:gd name="T8" fmla="*/ 1 w 1256"/>
                <a:gd name="T9" fmla="*/ 0 h 241"/>
                <a:gd name="T10" fmla="*/ 1 w 1256"/>
                <a:gd name="T11" fmla="*/ 0 h 241"/>
                <a:gd name="T12" fmla="*/ 1 w 1256"/>
                <a:gd name="T13" fmla="*/ 0 h 241"/>
                <a:gd name="T14" fmla="*/ 1 w 1256"/>
                <a:gd name="T15" fmla="*/ 0 h 241"/>
                <a:gd name="T16" fmla="*/ 1 w 1256"/>
                <a:gd name="T17" fmla="*/ 0 h 241"/>
                <a:gd name="T18" fmla="*/ 1 w 1256"/>
                <a:gd name="T19" fmla="*/ 0 h 241"/>
                <a:gd name="T20" fmla="*/ 1 w 1256"/>
                <a:gd name="T21" fmla="*/ 0 h 241"/>
                <a:gd name="T22" fmla="*/ 1 w 1256"/>
                <a:gd name="T23" fmla="*/ 0 h 241"/>
                <a:gd name="T24" fmla="*/ 1 w 1256"/>
                <a:gd name="T25" fmla="*/ 0 h 241"/>
                <a:gd name="T26" fmla="*/ 1 w 1256"/>
                <a:gd name="T27" fmla="*/ 0 h 241"/>
                <a:gd name="T28" fmla="*/ 1 w 1256"/>
                <a:gd name="T29" fmla="*/ 0 h 241"/>
                <a:gd name="T30" fmla="*/ 1 w 1256"/>
                <a:gd name="T31" fmla="*/ 0 h 241"/>
                <a:gd name="T32" fmla="*/ 1 w 1256"/>
                <a:gd name="T33" fmla="*/ 0 h 241"/>
                <a:gd name="T34" fmla="*/ 1 w 1256"/>
                <a:gd name="T35" fmla="*/ 0 h 241"/>
                <a:gd name="T36" fmla="*/ 1 w 1256"/>
                <a:gd name="T37" fmla="*/ 0 h 241"/>
                <a:gd name="T38" fmla="*/ 1 w 1256"/>
                <a:gd name="T39" fmla="*/ 0 h 241"/>
                <a:gd name="T40" fmla="*/ 1 w 1256"/>
                <a:gd name="T41" fmla="*/ 0 h 241"/>
                <a:gd name="T42" fmla="*/ 1 w 1256"/>
                <a:gd name="T43" fmla="*/ 0 h 241"/>
                <a:gd name="T44" fmla="*/ 1 w 1256"/>
                <a:gd name="T45" fmla="*/ 0 h 241"/>
                <a:gd name="T46" fmla="*/ 1 w 1256"/>
                <a:gd name="T47" fmla="*/ 0 h 241"/>
                <a:gd name="T48" fmla="*/ 1 w 1256"/>
                <a:gd name="T49" fmla="*/ 0 h 241"/>
                <a:gd name="T50" fmla="*/ 1 w 1256"/>
                <a:gd name="T51" fmla="*/ 0 h 241"/>
                <a:gd name="T52" fmla="*/ 1 w 1256"/>
                <a:gd name="T53" fmla="*/ 0 h 241"/>
                <a:gd name="T54" fmla="*/ 1 w 1256"/>
                <a:gd name="T55" fmla="*/ 0 h 241"/>
                <a:gd name="T56" fmla="*/ 1 w 1256"/>
                <a:gd name="T57" fmla="*/ 0 h 241"/>
                <a:gd name="T58" fmla="*/ 1 w 1256"/>
                <a:gd name="T59" fmla="*/ 0 h 241"/>
                <a:gd name="T60" fmla="*/ 1 w 1256"/>
                <a:gd name="T61" fmla="*/ 0 h 241"/>
                <a:gd name="T62" fmla="*/ 1 w 1256"/>
                <a:gd name="T63" fmla="*/ 0 h 241"/>
                <a:gd name="T64" fmla="*/ 1 w 1256"/>
                <a:gd name="T65" fmla="*/ 0 h 241"/>
                <a:gd name="T66" fmla="*/ 1 w 1256"/>
                <a:gd name="T67" fmla="*/ 0 h 241"/>
                <a:gd name="T68" fmla="*/ 1 w 1256"/>
                <a:gd name="T69" fmla="*/ 0 h 241"/>
                <a:gd name="T70" fmla="*/ 1 w 1256"/>
                <a:gd name="T71" fmla="*/ 0 h 241"/>
                <a:gd name="T72" fmla="*/ 1 w 1256"/>
                <a:gd name="T73" fmla="*/ 0 h 241"/>
                <a:gd name="T74" fmla="*/ 1 w 1256"/>
                <a:gd name="T75" fmla="*/ 0 h 241"/>
                <a:gd name="T76" fmla="*/ 1 w 1256"/>
                <a:gd name="T77" fmla="*/ 0 h 241"/>
                <a:gd name="T78" fmla="*/ 1 w 1256"/>
                <a:gd name="T79" fmla="*/ 0 h 241"/>
                <a:gd name="T80" fmla="*/ 1 w 1256"/>
                <a:gd name="T81" fmla="*/ 0 h 241"/>
                <a:gd name="T82" fmla="*/ 1 w 1256"/>
                <a:gd name="T83" fmla="*/ 0 h 241"/>
                <a:gd name="T84" fmla="*/ 1 w 1256"/>
                <a:gd name="T85" fmla="*/ 0 h 241"/>
                <a:gd name="T86" fmla="*/ 1 w 1256"/>
                <a:gd name="T87" fmla="*/ 0 h 241"/>
                <a:gd name="T88" fmla="*/ 1 w 1256"/>
                <a:gd name="T89" fmla="*/ 0 h 241"/>
                <a:gd name="T90" fmla="*/ 1 w 1256"/>
                <a:gd name="T91" fmla="*/ 0 h 241"/>
                <a:gd name="T92" fmla="*/ 1 w 1256"/>
                <a:gd name="T93" fmla="*/ 0 h 241"/>
                <a:gd name="T94" fmla="*/ 1 w 1256"/>
                <a:gd name="T95" fmla="*/ 0 h 241"/>
                <a:gd name="T96" fmla="*/ 1 w 1256"/>
                <a:gd name="T97" fmla="*/ 0 h 241"/>
                <a:gd name="T98" fmla="*/ 1 w 1256"/>
                <a:gd name="T99" fmla="*/ 0 h 241"/>
                <a:gd name="T100" fmla="*/ 1 w 1256"/>
                <a:gd name="T101" fmla="*/ 0 h 241"/>
                <a:gd name="T102" fmla="*/ 1 w 1256"/>
                <a:gd name="T103" fmla="*/ 0 h 241"/>
                <a:gd name="T104" fmla="*/ 1 w 1256"/>
                <a:gd name="T105" fmla="*/ 0 h 241"/>
                <a:gd name="T106" fmla="*/ 1 w 1256"/>
                <a:gd name="T107" fmla="*/ 0 h 241"/>
                <a:gd name="T108" fmla="*/ 1 w 1256"/>
                <a:gd name="T109" fmla="*/ 0 h 241"/>
                <a:gd name="T110" fmla="*/ 1 w 1256"/>
                <a:gd name="T111" fmla="*/ 0 h 241"/>
                <a:gd name="T112" fmla="*/ 1 w 1256"/>
                <a:gd name="T113" fmla="*/ 0 h 241"/>
                <a:gd name="T114" fmla="*/ 1 w 1256"/>
                <a:gd name="T115" fmla="*/ 0 h 241"/>
                <a:gd name="T116" fmla="*/ 1 w 1256"/>
                <a:gd name="T117" fmla="*/ 0 h 241"/>
                <a:gd name="T118" fmla="*/ 1 w 1256"/>
                <a:gd name="T119" fmla="*/ 0 h 241"/>
                <a:gd name="T120" fmla="*/ 1 w 1256"/>
                <a:gd name="T121" fmla="*/ 0 h 241"/>
                <a:gd name="T122" fmla="*/ 1 w 1256"/>
                <a:gd name="T123" fmla="*/ 0 h 241"/>
                <a:gd name="T124" fmla="*/ 1 w 1256"/>
                <a:gd name="T125" fmla="*/ 0 h 24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256"/>
                <a:gd name="T190" fmla="*/ 0 h 241"/>
                <a:gd name="T191" fmla="*/ 1256 w 1256"/>
                <a:gd name="T192" fmla="*/ 241 h 24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256" h="241">
                  <a:moveTo>
                    <a:pt x="1022" y="90"/>
                  </a:moveTo>
                  <a:lnTo>
                    <a:pt x="1045" y="109"/>
                  </a:lnTo>
                  <a:lnTo>
                    <a:pt x="1050" y="101"/>
                  </a:lnTo>
                  <a:lnTo>
                    <a:pt x="1051" y="90"/>
                  </a:lnTo>
                  <a:lnTo>
                    <a:pt x="1051" y="83"/>
                  </a:lnTo>
                  <a:lnTo>
                    <a:pt x="1051" y="79"/>
                  </a:lnTo>
                  <a:lnTo>
                    <a:pt x="1050" y="79"/>
                  </a:lnTo>
                  <a:lnTo>
                    <a:pt x="1051" y="76"/>
                  </a:lnTo>
                  <a:lnTo>
                    <a:pt x="1050" y="72"/>
                  </a:lnTo>
                  <a:lnTo>
                    <a:pt x="1053" y="73"/>
                  </a:lnTo>
                  <a:lnTo>
                    <a:pt x="1059" y="61"/>
                  </a:lnTo>
                  <a:lnTo>
                    <a:pt x="1064" y="55"/>
                  </a:lnTo>
                  <a:lnTo>
                    <a:pt x="1068" y="50"/>
                  </a:lnTo>
                  <a:lnTo>
                    <a:pt x="1076" y="42"/>
                  </a:lnTo>
                  <a:lnTo>
                    <a:pt x="1087" y="34"/>
                  </a:lnTo>
                  <a:lnTo>
                    <a:pt x="1096" y="28"/>
                  </a:lnTo>
                  <a:lnTo>
                    <a:pt x="1109" y="22"/>
                  </a:lnTo>
                  <a:lnTo>
                    <a:pt x="1132" y="11"/>
                  </a:lnTo>
                  <a:lnTo>
                    <a:pt x="1154" y="3"/>
                  </a:lnTo>
                  <a:lnTo>
                    <a:pt x="1162" y="0"/>
                  </a:lnTo>
                  <a:lnTo>
                    <a:pt x="1227" y="51"/>
                  </a:lnTo>
                  <a:lnTo>
                    <a:pt x="1222" y="53"/>
                  </a:lnTo>
                  <a:lnTo>
                    <a:pt x="1235" y="79"/>
                  </a:lnTo>
                  <a:lnTo>
                    <a:pt x="1256" y="118"/>
                  </a:lnTo>
                  <a:lnTo>
                    <a:pt x="1225" y="160"/>
                  </a:lnTo>
                  <a:lnTo>
                    <a:pt x="1227" y="163"/>
                  </a:lnTo>
                  <a:lnTo>
                    <a:pt x="1224" y="163"/>
                  </a:lnTo>
                  <a:lnTo>
                    <a:pt x="1221" y="166"/>
                  </a:lnTo>
                  <a:lnTo>
                    <a:pt x="1218" y="160"/>
                  </a:lnTo>
                  <a:lnTo>
                    <a:pt x="1149" y="137"/>
                  </a:lnTo>
                  <a:lnTo>
                    <a:pt x="1144" y="98"/>
                  </a:lnTo>
                  <a:lnTo>
                    <a:pt x="1197" y="112"/>
                  </a:lnTo>
                  <a:lnTo>
                    <a:pt x="1172" y="72"/>
                  </a:lnTo>
                  <a:lnTo>
                    <a:pt x="1138" y="87"/>
                  </a:lnTo>
                  <a:lnTo>
                    <a:pt x="1106" y="106"/>
                  </a:lnTo>
                  <a:lnTo>
                    <a:pt x="1120" y="145"/>
                  </a:lnTo>
                  <a:lnTo>
                    <a:pt x="1121" y="145"/>
                  </a:lnTo>
                  <a:lnTo>
                    <a:pt x="1137" y="188"/>
                  </a:lnTo>
                  <a:lnTo>
                    <a:pt x="1146" y="193"/>
                  </a:lnTo>
                  <a:lnTo>
                    <a:pt x="1138" y="194"/>
                  </a:lnTo>
                  <a:lnTo>
                    <a:pt x="1140" y="196"/>
                  </a:lnTo>
                  <a:lnTo>
                    <a:pt x="1137" y="194"/>
                  </a:lnTo>
                  <a:lnTo>
                    <a:pt x="1026" y="219"/>
                  </a:lnTo>
                  <a:lnTo>
                    <a:pt x="1028" y="218"/>
                  </a:lnTo>
                  <a:lnTo>
                    <a:pt x="1022" y="166"/>
                  </a:lnTo>
                  <a:lnTo>
                    <a:pt x="1012" y="171"/>
                  </a:lnTo>
                  <a:lnTo>
                    <a:pt x="995" y="241"/>
                  </a:lnTo>
                  <a:lnTo>
                    <a:pt x="910" y="218"/>
                  </a:lnTo>
                  <a:lnTo>
                    <a:pt x="913" y="196"/>
                  </a:lnTo>
                  <a:lnTo>
                    <a:pt x="959" y="202"/>
                  </a:lnTo>
                  <a:lnTo>
                    <a:pt x="962" y="142"/>
                  </a:lnTo>
                  <a:lnTo>
                    <a:pt x="1022" y="90"/>
                  </a:lnTo>
                  <a:close/>
                  <a:moveTo>
                    <a:pt x="234" y="90"/>
                  </a:moveTo>
                  <a:lnTo>
                    <a:pt x="294" y="142"/>
                  </a:lnTo>
                  <a:lnTo>
                    <a:pt x="297" y="202"/>
                  </a:lnTo>
                  <a:lnTo>
                    <a:pt x="343" y="196"/>
                  </a:lnTo>
                  <a:lnTo>
                    <a:pt x="346" y="218"/>
                  </a:lnTo>
                  <a:lnTo>
                    <a:pt x="261" y="241"/>
                  </a:lnTo>
                  <a:lnTo>
                    <a:pt x="244" y="171"/>
                  </a:lnTo>
                  <a:lnTo>
                    <a:pt x="234" y="166"/>
                  </a:lnTo>
                  <a:lnTo>
                    <a:pt x="228" y="218"/>
                  </a:lnTo>
                  <a:lnTo>
                    <a:pt x="230" y="219"/>
                  </a:lnTo>
                  <a:lnTo>
                    <a:pt x="119" y="194"/>
                  </a:lnTo>
                  <a:lnTo>
                    <a:pt x="116" y="196"/>
                  </a:lnTo>
                  <a:lnTo>
                    <a:pt x="118" y="194"/>
                  </a:lnTo>
                  <a:lnTo>
                    <a:pt x="110" y="193"/>
                  </a:lnTo>
                  <a:lnTo>
                    <a:pt x="119" y="188"/>
                  </a:lnTo>
                  <a:lnTo>
                    <a:pt x="135" y="145"/>
                  </a:lnTo>
                  <a:lnTo>
                    <a:pt x="136" y="145"/>
                  </a:lnTo>
                  <a:lnTo>
                    <a:pt x="150" y="106"/>
                  </a:lnTo>
                  <a:lnTo>
                    <a:pt x="118" y="87"/>
                  </a:lnTo>
                  <a:lnTo>
                    <a:pt x="84" y="72"/>
                  </a:lnTo>
                  <a:lnTo>
                    <a:pt x="59" y="112"/>
                  </a:lnTo>
                  <a:lnTo>
                    <a:pt x="112" y="98"/>
                  </a:lnTo>
                  <a:lnTo>
                    <a:pt x="107" y="137"/>
                  </a:lnTo>
                  <a:lnTo>
                    <a:pt x="38" y="160"/>
                  </a:lnTo>
                  <a:lnTo>
                    <a:pt x="35" y="166"/>
                  </a:lnTo>
                  <a:lnTo>
                    <a:pt x="32" y="163"/>
                  </a:lnTo>
                  <a:lnTo>
                    <a:pt x="29" y="163"/>
                  </a:lnTo>
                  <a:lnTo>
                    <a:pt x="31" y="160"/>
                  </a:lnTo>
                  <a:lnTo>
                    <a:pt x="0" y="118"/>
                  </a:lnTo>
                  <a:lnTo>
                    <a:pt x="21" y="79"/>
                  </a:lnTo>
                  <a:lnTo>
                    <a:pt x="34" y="53"/>
                  </a:lnTo>
                  <a:lnTo>
                    <a:pt x="29" y="51"/>
                  </a:lnTo>
                  <a:lnTo>
                    <a:pt x="94" y="0"/>
                  </a:lnTo>
                  <a:lnTo>
                    <a:pt x="107" y="5"/>
                  </a:lnTo>
                  <a:lnTo>
                    <a:pt x="140" y="17"/>
                  </a:lnTo>
                  <a:lnTo>
                    <a:pt x="155" y="25"/>
                  </a:lnTo>
                  <a:lnTo>
                    <a:pt x="166" y="31"/>
                  </a:lnTo>
                  <a:lnTo>
                    <a:pt x="177" y="39"/>
                  </a:lnTo>
                  <a:lnTo>
                    <a:pt x="185" y="47"/>
                  </a:lnTo>
                  <a:lnTo>
                    <a:pt x="191" y="53"/>
                  </a:lnTo>
                  <a:lnTo>
                    <a:pt x="196" y="58"/>
                  </a:lnTo>
                  <a:lnTo>
                    <a:pt x="199" y="64"/>
                  </a:lnTo>
                  <a:lnTo>
                    <a:pt x="203" y="73"/>
                  </a:lnTo>
                  <a:lnTo>
                    <a:pt x="206" y="72"/>
                  </a:lnTo>
                  <a:lnTo>
                    <a:pt x="205" y="76"/>
                  </a:lnTo>
                  <a:lnTo>
                    <a:pt x="206" y="79"/>
                  </a:lnTo>
                  <a:lnTo>
                    <a:pt x="205" y="79"/>
                  </a:lnTo>
                  <a:lnTo>
                    <a:pt x="203" y="86"/>
                  </a:lnTo>
                  <a:lnTo>
                    <a:pt x="205" y="95"/>
                  </a:lnTo>
                  <a:lnTo>
                    <a:pt x="208" y="104"/>
                  </a:lnTo>
                  <a:lnTo>
                    <a:pt x="211" y="109"/>
                  </a:lnTo>
                  <a:lnTo>
                    <a:pt x="234" y="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9"/>
            <p:cNvSpPr>
              <a:spLocks noEditPoints="1"/>
            </p:cNvSpPr>
            <p:nvPr/>
          </p:nvSpPr>
          <p:spPr bwMode="auto">
            <a:xfrm>
              <a:off x="2257" y="962"/>
              <a:ext cx="622" cy="114"/>
            </a:xfrm>
            <a:custGeom>
              <a:avLst/>
              <a:gdLst>
                <a:gd name="T0" fmla="*/ 1 w 1244"/>
                <a:gd name="T1" fmla="*/ 1 h 227"/>
                <a:gd name="T2" fmla="*/ 1 w 1244"/>
                <a:gd name="T3" fmla="*/ 1 h 227"/>
                <a:gd name="T4" fmla="*/ 1 w 1244"/>
                <a:gd name="T5" fmla="*/ 1 h 227"/>
                <a:gd name="T6" fmla="*/ 1 w 1244"/>
                <a:gd name="T7" fmla="*/ 1 h 227"/>
                <a:gd name="T8" fmla="*/ 1 w 1244"/>
                <a:gd name="T9" fmla="*/ 1 h 227"/>
                <a:gd name="T10" fmla="*/ 1 w 1244"/>
                <a:gd name="T11" fmla="*/ 1 h 227"/>
                <a:gd name="T12" fmla="*/ 1 w 1244"/>
                <a:gd name="T13" fmla="*/ 1 h 227"/>
                <a:gd name="T14" fmla="*/ 1 w 1244"/>
                <a:gd name="T15" fmla="*/ 1 h 227"/>
                <a:gd name="T16" fmla="*/ 1 w 1244"/>
                <a:gd name="T17" fmla="*/ 1 h 227"/>
                <a:gd name="T18" fmla="*/ 1 w 1244"/>
                <a:gd name="T19" fmla="*/ 1 h 227"/>
                <a:gd name="T20" fmla="*/ 1 w 1244"/>
                <a:gd name="T21" fmla="*/ 1 h 227"/>
                <a:gd name="T22" fmla="*/ 1 w 1244"/>
                <a:gd name="T23" fmla="*/ 1 h 227"/>
                <a:gd name="T24" fmla="*/ 1 w 1244"/>
                <a:gd name="T25" fmla="*/ 0 h 227"/>
                <a:gd name="T26" fmla="*/ 1 w 1244"/>
                <a:gd name="T27" fmla="*/ 1 h 227"/>
                <a:gd name="T28" fmla="*/ 1 w 1244"/>
                <a:gd name="T29" fmla="*/ 1 h 227"/>
                <a:gd name="T30" fmla="*/ 1 w 1244"/>
                <a:gd name="T31" fmla="*/ 1 h 227"/>
                <a:gd name="T32" fmla="*/ 1 w 1244"/>
                <a:gd name="T33" fmla="*/ 1 h 227"/>
                <a:gd name="T34" fmla="*/ 1 w 1244"/>
                <a:gd name="T35" fmla="*/ 0 h 227"/>
                <a:gd name="T36" fmla="*/ 1 w 1244"/>
                <a:gd name="T37" fmla="*/ 1 h 227"/>
                <a:gd name="T38" fmla="*/ 1 w 1244"/>
                <a:gd name="T39" fmla="*/ 1 h 227"/>
                <a:gd name="T40" fmla="*/ 1 w 1244"/>
                <a:gd name="T41" fmla="*/ 1 h 227"/>
                <a:gd name="T42" fmla="*/ 1 w 1244"/>
                <a:gd name="T43" fmla="*/ 1 h 227"/>
                <a:gd name="T44" fmla="*/ 1 w 1244"/>
                <a:gd name="T45" fmla="*/ 1 h 227"/>
                <a:gd name="T46" fmla="*/ 1 w 1244"/>
                <a:gd name="T47" fmla="*/ 1 h 227"/>
                <a:gd name="T48" fmla="*/ 1 w 1244"/>
                <a:gd name="T49" fmla="*/ 1 h 227"/>
                <a:gd name="T50" fmla="*/ 1 w 1244"/>
                <a:gd name="T51" fmla="*/ 1 h 227"/>
                <a:gd name="T52" fmla="*/ 1 w 1244"/>
                <a:gd name="T53" fmla="*/ 1 h 227"/>
                <a:gd name="T54" fmla="*/ 1 w 1244"/>
                <a:gd name="T55" fmla="*/ 1 h 227"/>
                <a:gd name="T56" fmla="*/ 1 w 1244"/>
                <a:gd name="T57" fmla="*/ 1 h 227"/>
                <a:gd name="T58" fmla="*/ 1 w 1244"/>
                <a:gd name="T59" fmla="*/ 1 h 227"/>
                <a:gd name="T60" fmla="*/ 1 w 1244"/>
                <a:gd name="T61" fmla="*/ 1 h 227"/>
                <a:gd name="T62" fmla="*/ 1 w 1244"/>
                <a:gd name="T63" fmla="*/ 1 h 227"/>
                <a:gd name="T64" fmla="*/ 1 w 1244"/>
                <a:gd name="T65" fmla="*/ 1 h 227"/>
                <a:gd name="T66" fmla="*/ 1 w 1244"/>
                <a:gd name="T67" fmla="*/ 1 h 227"/>
                <a:gd name="T68" fmla="*/ 1 w 1244"/>
                <a:gd name="T69" fmla="*/ 1 h 227"/>
                <a:gd name="T70" fmla="*/ 1 w 1244"/>
                <a:gd name="T71" fmla="*/ 1 h 227"/>
                <a:gd name="T72" fmla="*/ 1 w 1244"/>
                <a:gd name="T73" fmla="*/ 0 h 227"/>
                <a:gd name="T74" fmla="*/ 1 w 1244"/>
                <a:gd name="T75" fmla="*/ 1 h 227"/>
                <a:gd name="T76" fmla="*/ 1 w 1244"/>
                <a:gd name="T77" fmla="*/ 1 h 227"/>
                <a:gd name="T78" fmla="*/ 1 w 1244"/>
                <a:gd name="T79" fmla="*/ 1 h 227"/>
                <a:gd name="T80" fmla="*/ 1 w 1244"/>
                <a:gd name="T81" fmla="*/ 1 h 227"/>
                <a:gd name="T82" fmla="*/ 1 w 1244"/>
                <a:gd name="T83" fmla="*/ 0 h 227"/>
                <a:gd name="T84" fmla="*/ 1 w 1244"/>
                <a:gd name="T85" fmla="*/ 1 h 227"/>
                <a:gd name="T86" fmla="*/ 1 w 1244"/>
                <a:gd name="T87" fmla="*/ 1 h 227"/>
                <a:gd name="T88" fmla="*/ 1 w 1244"/>
                <a:gd name="T89" fmla="*/ 1 h 227"/>
                <a:gd name="T90" fmla="*/ 0 w 1244"/>
                <a:gd name="T91" fmla="*/ 1 h 227"/>
                <a:gd name="T92" fmla="*/ 1 w 1244"/>
                <a:gd name="T93" fmla="*/ 1 h 227"/>
                <a:gd name="T94" fmla="*/ 1 w 1244"/>
                <a:gd name="T95" fmla="*/ 1 h 22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244"/>
                <a:gd name="T145" fmla="*/ 0 h 227"/>
                <a:gd name="T146" fmla="*/ 1244 w 1244"/>
                <a:gd name="T147" fmla="*/ 227 h 22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244" h="227">
                  <a:moveTo>
                    <a:pt x="1016" y="92"/>
                  </a:moveTo>
                  <a:lnTo>
                    <a:pt x="961" y="137"/>
                  </a:lnTo>
                  <a:lnTo>
                    <a:pt x="960" y="202"/>
                  </a:lnTo>
                  <a:lnTo>
                    <a:pt x="911" y="196"/>
                  </a:lnTo>
                  <a:lnTo>
                    <a:pt x="910" y="209"/>
                  </a:lnTo>
                  <a:lnTo>
                    <a:pt x="986" y="227"/>
                  </a:lnTo>
                  <a:lnTo>
                    <a:pt x="1002" y="160"/>
                  </a:lnTo>
                  <a:lnTo>
                    <a:pt x="1070" y="132"/>
                  </a:lnTo>
                  <a:lnTo>
                    <a:pt x="1016" y="92"/>
                  </a:lnTo>
                  <a:close/>
                  <a:moveTo>
                    <a:pt x="1073" y="139"/>
                  </a:moveTo>
                  <a:lnTo>
                    <a:pt x="1022" y="157"/>
                  </a:lnTo>
                  <a:lnTo>
                    <a:pt x="1026" y="198"/>
                  </a:lnTo>
                  <a:lnTo>
                    <a:pt x="1073" y="139"/>
                  </a:lnTo>
                  <a:close/>
                  <a:moveTo>
                    <a:pt x="1123" y="185"/>
                  </a:moveTo>
                  <a:lnTo>
                    <a:pt x="1067" y="159"/>
                  </a:lnTo>
                  <a:lnTo>
                    <a:pt x="1034" y="204"/>
                  </a:lnTo>
                  <a:lnTo>
                    <a:pt x="1123" y="185"/>
                  </a:lnTo>
                  <a:close/>
                  <a:moveTo>
                    <a:pt x="1110" y="143"/>
                  </a:moveTo>
                  <a:lnTo>
                    <a:pt x="1079" y="139"/>
                  </a:lnTo>
                  <a:lnTo>
                    <a:pt x="1070" y="156"/>
                  </a:lnTo>
                  <a:lnTo>
                    <a:pt x="1124" y="179"/>
                  </a:lnTo>
                  <a:lnTo>
                    <a:pt x="1110" y="143"/>
                  </a:lnTo>
                  <a:close/>
                  <a:moveTo>
                    <a:pt x="1051" y="75"/>
                  </a:moveTo>
                  <a:lnTo>
                    <a:pt x="1093" y="100"/>
                  </a:lnTo>
                  <a:lnTo>
                    <a:pt x="1107" y="137"/>
                  </a:lnTo>
                  <a:lnTo>
                    <a:pt x="1081" y="134"/>
                  </a:lnTo>
                  <a:lnTo>
                    <a:pt x="1044" y="106"/>
                  </a:lnTo>
                  <a:lnTo>
                    <a:pt x="1048" y="98"/>
                  </a:lnTo>
                  <a:lnTo>
                    <a:pt x="1050" y="90"/>
                  </a:lnTo>
                  <a:lnTo>
                    <a:pt x="1051" y="83"/>
                  </a:lnTo>
                  <a:lnTo>
                    <a:pt x="1051" y="75"/>
                  </a:lnTo>
                  <a:close/>
                  <a:moveTo>
                    <a:pt x="1154" y="0"/>
                  </a:moveTo>
                  <a:lnTo>
                    <a:pt x="1154" y="0"/>
                  </a:lnTo>
                  <a:lnTo>
                    <a:pt x="1120" y="13"/>
                  </a:lnTo>
                  <a:lnTo>
                    <a:pt x="1104" y="21"/>
                  </a:lnTo>
                  <a:lnTo>
                    <a:pt x="1090" y="28"/>
                  </a:lnTo>
                  <a:lnTo>
                    <a:pt x="1078" y="38"/>
                  </a:lnTo>
                  <a:lnTo>
                    <a:pt x="1065" y="47"/>
                  </a:lnTo>
                  <a:lnTo>
                    <a:pt x="1058" y="58"/>
                  </a:lnTo>
                  <a:lnTo>
                    <a:pt x="1050" y="70"/>
                  </a:lnTo>
                  <a:lnTo>
                    <a:pt x="1098" y="95"/>
                  </a:lnTo>
                  <a:lnTo>
                    <a:pt x="1124" y="80"/>
                  </a:lnTo>
                  <a:lnTo>
                    <a:pt x="1152" y="66"/>
                  </a:lnTo>
                  <a:lnTo>
                    <a:pt x="1180" y="53"/>
                  </a:lnTo>
                  <a:lnTo>
                    <a:pt x="1210" y="44"/>
                  </a:lnTo>
                  <a:lnTo>
                    <a:pt x="1154" y="0"/>
                  </a:lnTo>
                  <a:close/>
                  <a:moveTo>
                    <a:pt x="1171" y="63"/>
                  </a:moveTo>
                  <a:lnTo>
                    <a:pt x="1210" y="47"/>
                  </a:lnTo>
                  <a:lnTo>
                    <a:pt x="1226" y="78"/>
                  </a:lnTo>
                  <a:lnTo>
                    <a:pt x="1198" y="106"/>
                  </a:lnTo>
                  <a:lnTo>
                    <a:pt x="1171" y="63"/>
                  </a:lnTo>
                  <a:close/>
                  <a:moveTo>
                    <a:pt x="1244" y="112"/>
                  </a:moveTo>
                  <a:lnTo>
                    <a:pt x="1227" y="81"/>
                  </a:lnTo>
                  <a:lnTo>
                    <a:pt x="1196" y="112"/>
                  </a:lnTo>
                  <a:lnTo>
                    <a:pt x="1216" y="151"/>
                  </a:lnTo>
                  <a:lnTo>
                    <a:pt x="1244" y="112"/>
                  </a:lnTo>
                  <a:close/>
                  <a:moveTo>
                    <a:pt x="1145" y="98"/>
                  </a:moveTo>
                  <a:lnTo>
                    <a:pt x="1191" y="112"/>
                  </a:lnTo>
                  <a:lnTo>
                    <a:pt x="1210" y="148"/>
                  </a:lnTo>
                  <a:lnTo>
                    <a:pt x="1148" y="126"/>
                  </a:lnTo>
                  <a:lnTo>
                    <a:pt x="1145" y="98"/>
                  </a:lnTo>
                  <a:close/>
                  <a:moveTo>
                    <a:pt x="228" y="92"/>
                  </a:moveTo>
                  <a:lnTo>
                    <a:pt x="283" y="137"/>
                  </a:lnTo>
                  <a:lnTo>
                    <a:pt x="284" y="202"/>
                  </a:lnTo>
                  <a:lnTo>
                    <a:pt x="333" y="196"/>
                  </a:lnTo>
                  <a:lnTo>
                    <a:pt x="334" y="209"/>
                  </a:lnTo>
                  <a:lnTo>
                    <a:pt x="258" y="227"/>
                  </a:lnTo>
                  <a:lnTo>
                    <a:pt x="242" y="160"/>
                  </a:lnTo>
                  <a:lnTo>
                    <a:pt x="174" y="132"/>
                  </a:lnTo>
                  <a:lnTo>
                    <a:pt x="228" y="92"/>
                  </a:lnTo>
                  <a:close/>
                  <a:moveTo>
                    <a:pt x="171" y="139"/>
                  </a:moveTo>
                  <a:lnTo>
                    <a:pt x="222" y="157"/>
                  </a:lnTo>
                  <a:lnTo>
                    <a:pt x="218" y="198"/>
                  </a:lnTo>
                  <a:lnTo>
                    <a:pt x="171" y="139"/>
                  </a:lnTo>
                  <a:close/>
                  <a:moveTo>
                    <a:pt x="121" y="185"/>
                  </a:moveTo>
                  <a:lnTo>
                    <a:pt x="177" y="159"/>
                  </a:lnTo>
                  <a:lnTo>
                    <a:pt x="210" y="204"/>
                  </a:lnTo>
                  <a:lnTo>
                    <a:pt x="121" y="185"/>
                  </a:lnTo>
                  <a:close/>
                  <a:moveTo>
                    <a:pt x="134" y="143"/>
                  </a:moveTo>
                  <a:lnTo>
                    <a:pt x="165" y="139"/>
                  </a:lnTo>
                  <a:lnTo>
                    <a:pt x="174" y="156"/>
                  </a:lnTo>
                  <a:lnTo>
                    <a:pt x="120" y="179"/>
                  </a:lnTo>
                  <a:lnTo>
                    <a:pt x="134" y="143"/>
                  </a:lnTo>
                  <a:close/>
                  <a:moveTo>
                    <a:pt x="193" y="75"/>
                  </a:moveTo>
                  <a:lnTo>
                    <a:pt x="151" y="100"/>
                  </a:lnTo>
                  <a:lnTo>
                    <a:pt x="137" y="137"/>
                  </a:lnTo>
                  <a:lnTo>
                    <a:pt x="163" y="134"/>
                  </a:lnTo>
                  <a:lnTo>
                    <a:pt x="200" y="106"/>
                  </a:lnTo>
                  <a:lnTo>
                    <a:pt x="196" y="98"/>
                  </a:lnTo>
                  <a:lnTo>
                    <a:pt x="194" y="90"/>
                  </a:lnTo>
                  <a:lnTo>
                    <a:pt x="193" y="83"/>
                  </a:lnTo>
                  <a:lnTo>
                    <a:pt x="193" y="75"/>
                  </a:lnTo>
                  <a:close/>
                  <a:moveTo>
                    <a:pt x="90" y="0"/>
                  </a:moveTo>
                  <a:lnTo>
                    <a:pt x="90" y="0"/>
                  </a:lnTo>
                  <a:lnTo>
                    <a:pt x="124" y="13"/>
                  </a:lnTo>
                  <a:lnTo>
                    <a:pt x="140" y="21"/>
                  </a:lnTo>
                  <a:lnTo>
                    <a:pt x="154" y="28"/>
                  </a:lnTo>
                  <a:lnTo>
                    <a:pt x="166" y="38"/>
                  </a:lnTo>
                  <a:lnTo>
                    <a:pt x="179" y="47"/>
                  </a:lnTo>
                  <a:lnTo>
                    <a:pt x="186" y="58"/>
                  </a:lnTo>
                  <a:lnTo>
                    <a:pt x="194" y="70"/>
                  </a:lnTo>
                  <a:lnTo>
                    <a:pt x="146" y="95"/>
                  </a:lnTo>
                  <a:lnTo>
                    <a:pt x="120" y="80"/>
                  </a:lnTo>
                  <a:lnTo>
                    <a:pt x="92" y="66"/>
                  </a:lnTo>
                  <a:lnTo>
                    <a:pt x="64" y="53"/>
                  </a:lnTo>
                  <a:lnTo>
                    <a:pt x="34" y="44"/>
                  </a:lnTo>
                  <a:lnTo>
                    <a:pt x="90" y="0"/>
                  </a:lnTo>
                  <a:close/>
                  <a:moveTo>
                    <a:pt x="73" y="63"/>
                  </a:moveTo>
                  <a:lnTo>
                    <a:pt x="34" y="47"/>
                  </a:lnTo>
                  <a:lnTo>
                    <a:pt x="18" y="78"/>
                  </a:lnTo>
                  <a:lnTo>
                    <a:pt x="46" y="106"/>
                  </a:lnTo>
                  <a:lnTo>
                    <a:pt x="73" y="63"/>
                  </a:lnTo>
                  <a:close/>
                  <a:moveTo>
                    <a:pt x="0" y="112"/>
                  </a:moveTo>
                  <a:lnTo>
                    <a:pt x="17" y="81"/>
                  </a:lnTo>
                  <a:lnTo>
                    <a:pt x="48" y="112"/>
                  </a:lnTo>
                  <a:lnTo>
                    <a:pt x="28" y="151"/>
                  </a:lnTo>
                  <a:lnTo>
                    <a:pt x="0" y="112"/>
                  </a:lnTo>
                  <a:close/>
                  <a:moveTo>
                    <a:pt x="99" y="98"/>
                  </a:moveTo>
                  <a:lnTo>
                    <a:pt x="53" y="112"/>
                  </a:lnTo>
                  <a:lnTo>
                    <a:pt x="34" y="148"/>
                  </a:lnTo>
                  <a:lnTo>
                    <a:pt x="96" y="126"/>
                  </a:lnTo>
                  <a:lnTo>
                    <a:pt x="99" y="98"/>
                  </a:lnTo>
                  <a:close/>
                </a:path>
              </a:pathLst>
            </a:custGeom>
            <a:solidFill>
              <a:srgbClr val="0480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0"/>
            <p:cNvSpPr>
              <a:spLocks noEditPoints="1"/>
            </p:cNvSpPr>
            <p:nvPr/>
          </p:nvSpPr>
          <p:spPr bwMode="auto">
            <a:xfrm>
              <a:off x="1973" y="950"/>
              <a:ext cx="498" cy="954"/>
            </a:xfrm>
            <a:custGeom>
              <a:avLst/>
              <a:gdLst>
                <a:gd name="T0" fmla="*/ 1 w 996"/>
                <a:gd name="T1" fmla="*/ 1 h 1907"/>
                <a:gd name="T2" fmla="*/ 1 w 996"/>
                <a:gd name="T3" fmla="*/ 1 h 1907"/>
                <a:gd name="T4" fmla="*/ 1 w 996"/>
                <a:gd name="T5" fmla="*/ 1 h 1907"/>
                <a:gd name="T6" fmla="*/ 1 w 996"/>
                <a:gd name="T7" fmla="*/ 1 h 1907"/>
                <a:gd name="T8" fmla="*/ 1 w 996"/>
                <a:gd name="T9" fmla="*/ 1 h 1907"/>
                <a:gd name="T10" fmla="*/ 1 w 996"/>
                <a:gd name="T11" fmla="*/ 1 h 1907"/>
                <a:gd name="T12" fmla="*/ 1 w 996"/>
                <a:gd name="T13" fmla="*/ 1 h 1907"/>
                <a:gd name="T14" fmla="*/ 1 w 996"/>
                <a:gd name="T15" fmla="*/ 1 h 1907"/>
                <a:gd name="T16" fmla="*/ 1 w 996"/>
                <a:gd name="T17" fmla="*/ 1 h 1907"/>
                <a:gd name="T18" fmla="*/ 1 w 996"/>
                <a:gd name="T19" fmla="*/ 1 h 1907"/>
                <a:gd name="T20" fmla="*/ 1 w 996"/>
                <a:gd name="T21" fmla="*/ 1 h 1907"/>
                <a:gd name="T22" fmla="*/ 1 w 996"/>
                <a:gd name="T23" fmla="*/ 1 h 1907"/>
                <a:gd name="T24" fmla="*/ 1 w 996"/>
                <a:gd name="T25" fmla="*/ 1 h 1907"/>
                <a:gd name="T26" fmla="*/ 1 w 996"/>
                <a:gd name="T27" fmla="*/ 1 h 1907"/>
                <a:gd name="T28" fmla="*/ 1 w 996"/>
                <a:gd name="T29" fmla="*/ 1 h 1907"/>
                <a:gd name="T30" fmla="*/ 1 w 996"/>
                <a:gd name="T31" fmla="*/ 1 h 1907"/>
                <a:gd name="T32" fmla="*/ 1 w 996"/>
                <a:gd name="T33" fmla="*/ 1 h 1907"/>
                <a:gd name="T34" fmla="*/ 1 w 996"/>
                <a:gd name="T35" fmla="*/ 1 h 1907"/>
                <a:gd name="T36" fmla="*/ 1 w 996"/>
                <a:gd name="T37" fmla="*/ 1 h 1907"/>
                <a:gd name="T38" fmla="*/ 1 w 996"/>
                <a:gd name="T39" fmla="*/ 1 h 1907"/>
                <a:gd name="T40" fmla="*/ 1 w 996"/>
                <a:gd name="T41" fmla="*/ 1 h 1907"/>
                <a:gd name="T42" fmla="*/ 1 w 996"/>
                <a:gd name="T43" fmla="*/ 1 h 1907"/>
                <a:gd name="T44" fmla="*/ 1 w 996"/>
                <a:gd name="T45" fmla="*/ 1 h 1907"/>
                <a:gd name="T46" fmla="*/ 1 w 996"/>
                <a:gd name="T47" fmla="*/ 1 h 1907"/>
                <a:gd name="T48" fmla="*/ 1 w 996"/>
                <a:gd name="T49" fmla="*/ 1 h 1907"/>
                <a:gd name="T50" fmla="*/ 1 w 996"/>
                <a:gd name="T51" fmla="*/ 1 h 1907"/>
                <a:gd name="T52" fmla="*/ 1 w 996"/>
                <a:gd name="T53" fmla="*/ 1 h 1907"/>
                <a:gd name="T54" fmla="*/ 1 w 996"/>
                <a:gd name="T55" fmla="*/ 1 h 1907"/>
                <a:gd name="T56" fmla="*/ 1 w 996"/>
                <a:gd name="T57" fmla="*/ 1 h 1907"/>
                <a:gd name="T58" fmla="*/ 1 w 996"/>
                <a:gd name="T59" fmla="*/ 1 h 1907"/>
                <a:gd name="T60" fmla="*/ 1 w 996"/>
                <a:gd name="T61" fmla="*/ 1 h 1907"/>
                <a:gd name="T62" fmla="*/ 1 w 996"/>
                <a:gd name="T63" fmla="*/ 1 h 1907"/>
                <a:gd name="T64" fmla="*/ 1 w 996"/>
                <a:gd name="T65" fmla="*/ 1 h 1907"/>
                <a:gd name="T66" fmla="*/ 1 w 996"/>
                <a:gd name="T67" fmla="*/ 1 h 1907"/>
                <a:gd name="T68" fmla="*/ 1 w 996"/>
                <a:gd name="T69" fmla="*/ 1 h 1907"/>
                <a:gd name="T70" fmla="*/ 1 w 996"/>
                <a:gd name="T71" fmla="*/ 1 h 1907"/>
                <a:gd name="T72" fmla="*/ 1 w 996"/>
                <a:gd name="T73" fmla="*/ 1 h 1907"/>
                <a:gd name="T74" fmla="*/ 1 w 996"/>
                <a:gd name="T75" fmla="*/ 1 h 1907"/>
                <a:gd name="T76" fmla="*/ 1 w 996"/>
                <a:gd name="T77" fmla="*/ 1 h 1907"/>
                <a:gd name="T78" fmla="*/ 1 w 996"/>
                <a:gd name="T79" fmla="*/ 1 h 1907"/>
                <a:gd name="T80" fmla="*/ 1 w 996"/>
                <a:gd name="T81" fmla="*/ 1 h 1907"/>
                <a:gd name="T82" fmla="*/ 1 w 996"/>
                <a:gd name="T83" fmla="*/ 1 h 1907"/>
                <a:gd name="T84" fmla="*/ 1 w 996"/>
                <a:gd name="T85" fmla="*/ 1 h 1907"/>
                <a:gd name="T86" fmla="*/ 1 w 996"/>
                <a:gd name="T87" fmla="*/ 1 h 1907"/>
                <a:gd name="T88" fmla="*/ 1 w 996"/>
                <a:gd name="T89" fmla="*/ 1 h 1907"/>
                <a:gd name="T90" fmla="*/ 1 w 996"/>
                <a:gd name="T91" fmla="*/ 1 h 1907"/>
                <a:gd name="T92" fmla="*/ 1 w 996"/>
                <a:gd name="T93" fmla="*/ 1 h 1907"/>
                <a:gd name="T94" fmla="*/ 1 w 996"/>
                <a:gd name="T95" fmla="*/ 1 h 1907"/>
                <a:gd name="T96" fmla="*/ 1 w 996"/>
                <a:gd name="T97" fmla="*/ 1 h 1907"/>
                <a:gd name="T98" fmla="*/ 1 w 996"/>
                <a:gd name="T99" fmla="*/ 1 h 1907"/>
                <a:gd name="T100" fmla="*/ 1 w 996"/>
                <a:gd name="T101" fmla="*/ 1 h 1907"/>
                <a:gd name="T102" fmla="*/ 1 w 996"/>
                <a:gd name="T103" fmla="*/ 1 h 1907"/>
                <a:gd name="T104" fmla="*/ 1 w 996"/>
                <a:gd name="T105" fmla="*/ 1 h 1907"/>
                <a:gd name="T106" fmla="*/ 1 w 996"/>
                <a:gd name="T107" fmla="*/ 1 h 1907"/>
                <a:gd name="T108" fmla="*/ 1 w 996"/>
                <a:gd name="T109" fmla="*/ 1 h 1907"/>
                <a:gd name="T110" fmla="*/ 1 w 996"/>
                <a:gd name="T111" fmla="*/ 1 h 1907"/>
                <a:gd name="T112" fmla="*/ 1 w 996"/>
                <a:gd name="T113" fmla="*/ 1 h 1907"/>
                <a:gd name="T114" fmla="*/ 1 w 996"/>
                <a:gd name="T115" fmla="*/ 1 h 1907"/>
                <a:gd name="T116" fmla="*/ 1 w 996"/>
                <a:gd name="T117" fmla="*/ 1 h 1907"/>
                <a:gd name="T118" fmla="*/ 1 w 996"/>
                <a:gd name="T119" fmla="*/ 1 h 1907"/>
                <a:gd name="T120" fmla="*/ 1 w 996"/>
                <a:gd name="T121" fmla="*/ 1 h 1907"/>
                <a:gd name="T122" fmla="*/ 1 w 996"/>
                <a:gd name="T123" fmla="*/ 1 h 1907"/>
                <a:gd name="T124" fmla="*/ 1 w 996"/>
                <a:gd name="T125" fmla="*/ 1 h 190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996"/>
                <a:gd name="T190" fmla="*/ 0 h 1907"/>
                <a:gd name="T191" fmla="*/ 996 w 996"/>
                <a:gd name="T192" fmla="*/ 1907 h 1907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996" h="1907">
                  <a:moveTo>
                    <a:pt x="439" y="313"/>
                  </a:moveTo>
                  <a:lnTo>
                    <a:pt x="439" y="313"/>
                  </a:lnTo>
                  <a:lnTo>
                    <a:pt x="442" y="309"/>
                  </a:lnTo>
                  <a:lnTo>
                    <a:pt x="443" y="307"/>
                  </a:lnTo>
                  <a:lnTo>
                    <a:pt x="448" y="296"/>
                  </a:lnTo>
                  <a:lnTo>
                    <a:pt x="448" y="284"/>
                  </a:lnTo>
                  <a:lnTo>
                    <a:pt x="450" y="284"/>
                  </a:lnTo>
                  <a:lnTo>
                    <a:pt x="453" y="287"/>
                  </a:lnTo>
                  <a:lnTo>
                    <a:pt x="456" y="292"/>
                  </a:lnTo>
                  <a:lnTo>
                    <a:pt x="445" y="323"/>
                  </a:lnTo>
                  <a:lnTo>
                    <a:pt x="440" y="355"/>
                  </a:lnTo>
                  <a:lnTo>
                    <a:pt x="434" y="354"/>
                  </a:lnTo>
                  <a:lnTo>
                    <a:pt x="431" y="346"/>
                  </a:lnTo>
                  <a:lnTo>
                    <a:pt x="431" y="343"/>
                  </a:lnTo>
                  <a:lnTo>
                    <a:pt x="429" y="334"/>
                  </a:lnTo>
                  <a:lnTo>
                    <a:pt x="428" y="327"/>
                  </a:lnTo>
                  <a:lnTo>
                    <a:pt x="425" y="323"/>
                  </a:lnTo>
                  <a:lnTo>
                    <a:pt x="423" y="316"/>
                  </a:lnTo>
                  <a:lnTo>
                    <a:pt x="422" y="316"/>
                  </a:lnTo>
                  <a:lnTo>
                    <a:pt x="428" y="318"/>
                  </a:lnTo>
                  <a:lnTo>
                    <a:pt x="431" y="318"/>
                  </a:lnTo>
                  <a:lnTo>
                    <a:pt x="436" y="316"/>
                  </a:lnTo>
                  <a:lnTo>
                    <a:pt x="439" y="313"/>
                  </a:lnTo>
                  <a:close/>
                  <a:moveTo>
                    <a:pt x="793" y="1752"/>
                  </a:moveTo>
                  <a:lnTo>
                    <a:pt x="793" y="1752"/>
                  </a:lnTo>
                  <a:lnTo>
                    <a:pt x="789" y="1758"/>
                  </a:lnTo>
                  <a:lnTo>
                    <a:pt x="789" y="1760"/>
                  </a:lnTo>
                  <a:lnTo>
                    <a:pt x="786" y="1768"/>
                  </a:lnTo>
                  <a:lnTo>
                    <a:pt x="784" y="1775"/>
                  </a:lnTo>
                  <a:lnTo>
                    <a:pt x="782" y="1778"/>
                  </a:lnTo>
                  <a:lnTo>
                    <a:pt x="784" y="1783"/>
                  </a:lnTo>
                  <a:lnTo>
                    <a:pt x="775" y="1792"/>
                  </a:lnTo>
                  <a:lnTo>
                    <a:pt x="770" y="1797"/>
                  </a:lnTo>
                  <a:lnTo>
                    <a:pt x="767" y="1802"/>
                  </a:lnTo>
                  <a:lnTo>
                    <a:pt x="762" y="1811"/>
                  </a:lnTo>
                  <a:lnTo>
                    <a:pt x="759" y="1820"/>
                  </a:lnTo>
                  <a:lnTo>
                    <a:pt x="758" y="1830"/>
                  </a:lnTo>
                  <a:lnTo>
                    <a:pt x="756" y="1841"/>
                  </a:lnTo>
                  <a:lnTo>
                    <a:pt x="756" y="1855"/>
                  </a:lnTo>
                  <a:lnTo>
                    <a:pt x="756" y="1867"/>
                  </a:lnTo>
                  <a:lnTo>
                    <a:pt x="758" y="1878"/>
                  </a:lnTo>
                  <a:lnTo>
                    <a:pt x="758" y="1887"/>
                  </a:lnTo>
                  <a:lnTo>
                    <a:pt x="758" y="1893"/>
                  </a:lnTo>
                  <a:lnTo>
                    <a:pt x="759" y="1897"/>
                  </a:lnTo>
                  <a:lnTo>
                    <a:pt x="762" y="1901"/>
                  </a:lnTo>
                  <a:lnTo>
                    <a:pt x="764" y="1903"/>
                  </a:lnTo>
                  <a:lnTo>
                    <a:pt x="767" y="1904"/>
                  </a:lnTo>
                  <a:lnTo>
                    <a:pt x="770" y="1906"/>
                  </a:lnTo>
                  <a:lnTo>
                    <a:pt x="776" y="1907"/>
                  </a:lnTo>
                  <a:lnTo>
                    <a:pt x="781" y="1906"/>
                  </a:lnTo>
                  <a:lnTo>
                    <a:pt x="790" y="1904"/>
                  </a:lnTo>
                  <a:lnTo>
                    <a:pt x="800" y="1901"/>
                  </a:lnTo>
                  <a:lnTo>
                    <a:pt x="806" y="1890"/>
                  </a:lnTo>
                  <a:lnTo>
                    <a:pt x="810" y="1884"/>
                  </a:lnTo>
                  <a:lnTo>
                    <a:pt x="817" y="1878"/>
                  </a:lnTo>
                  <a:lnTo>
                    <a:pt x="820" y="1875"/>
                  </a:lnTo>
                  <a:lnTo>
                    <a:pt x="829" y="1878"/>
                  </a:lnTo>
                  <a:lnTo>
                    <a:pt x="837" y="1879"/>
                  </a:lnTo>
                  <a:lnTo>
                    <a:pt x="845" y="1878"/>
                  </a:lnTo>
                  <a:lnTo>
                    <a:pt x="848" y="1876"/>
                  </a:lnTo>
                  <a:lnTo>
                    <a:pt x="857" y="1870"/>
                  </a:lnTo>
                  <a:lnTo>
                    <a:pt x="885" y="1822"/>
                  </a:lnTo>
                  <a:lnTo>
                    <a:pt x="891" y="1822"/>
                  </a:lnTo>
                  <a:lnTo>
                    <a:pt x="896" y="1822"/>
                  </a:lnTo>
                  <a:lnTo>
                    <a:pt x="901" y="1822"/>
                  </a:lnTo>
                  <a:lnTo>
                    <a:pt x="905" y="1819"/>
                  </a:lnTo>
                  <a:lnTo>
                    <a:pt x="908" y="1817"/>
                  </a:lnTo>
                  <a:lnTo>
                    <a:pt x="915" y="1813"/>
                  </a:lnTo>
                  <a:lnTo>
                    <a:pt x="919" y="1806"/>
                  </a:lnTo>
                  <a:lnTo>
                    <a:pt x="924" y="1800"/>
                  </a:lnTo>
                  <a:lnTo>
                    <a:pt x="932" y="1783"/>
                  </a:lnTo>
                  <a:lnTo>
                    <a:pt x="938" y="1766"/>
                  </a:lnTo>
                  <a:lnTo>
                    <a:pt x="933" y="1757"/>
                  </a:lnTo>
                  <a:lnTo>
                    <a:pt x="926" y="1735"/>
                  </a:lnTo>
                  <a:lnTo>
                    <a:pt x="940" y="1733"/>
                  </a:lnTo>
                  <a:lnTo>
                    <a:pt x="954" y="1732"/>
                  </a:lnTo>
                  <a:lnTo>
                    <a:pt x="957" y="1730"/>
                  </a:lnTo>
                  <a:lnTo>
                    <a:pt x="958" y="1729"/>
                  </a:lnTo>
                  <a:lnTo>
                    <a:pt x="966" y="1726"/>
                  </a:lnTo>
                  <a:lnTo>
                    <a:pt x="961" y="1719"/>
                  </a:lnTo>
                  <a:lnTo>
                    <a:pt x="961" y="1716"/>
                  </a:lnTo>
                  <a:lnTo>
                    <a:pt x="961" y="1715"/>
                  </a:lnTo>
                  <a:lnTo>
                    <a:pt x="961" y="1712"/>
                  </a:lnTo>
                  <a:lnTo>
                    <a:pt x="966" y="1701"/>
                  </a:lnTo>
                  <a:lnTo>
                    <a:pt x="968" y="1699"/>
                  </a:lnTo>
                  <a:lnTo>
                    <a:pt x="968" y="1696"/>
                  </a:lnTo>
                  <a:lnTo>
                    <a:pt x="969" y="1693"/>
                  </a:lnTo>
                  <a:lnTo>
                    <a:pt x="968" y="1690"/>
                  </a:lnTo>
                  <a:lnTo>
                    <a:pt x="968" y="1687"/>
                  </a:lnTo>
                  <a:lnTo>
                    <a:pt x="966" y="1684"/>
                  </a:lnTo>
                  <a:lnTo>
                    <a:pt x="963" y="1681"/>
                  </a:lnTo>
                  <a:lnTo>
                    <a:pt x="961" y="1679"/>
                  </a:lnTo>
                  <a:lnTo>
                    <a:pt x="958" y="1677"/>
                  </a:lnTo>
                  <a:lnTo>
                    <a:pt x="954" y="1673"/>
                  </a:lnTo>
                  <a:lnTo>
                    <a:pt x="935" y="1667"/>
                  </a:lnTo>
                  <a:lnTo>
                    <a:pt x="938" y="1662"/>
                  </a:lnTo>
                  <a:lnTo>
                    <a:pt x="940" y="1659"/>
                  </a:lnTo>
                  <a:lnTo>
                    <a:pt x="943" y="1653"/>
                  </a:lnTo>
                  <a:lnTo>
                    <a:pt x="947" y="1648"/>
                  </a:lnTo>
                  <a:lnTo>
                    <a:pt x="954" y="1643"/>
                  </a:lnTo>
                  <a:lnTo>
                    <a:pt x="968" y="1639"/>
                  </a:lnTo>
                  <a:lnTo>
                    <a:pt x="985" y="1656"/>
                  </a:lnTo>
                  <a:lnTo>
                    <a:pt x="986" y="1657"/>
                  </a:lnTo>
                  <a:lnTo>
                    <a:pt x="988" y="1657"/>
                  </a:lnTo>
                  <a:lnTo>
                    <a:pt x="994" y="1659"/>
                  </a:lnTo>
                  <a:lnTo>
                    <a:pt x="996" y="1653"/>
                  </a:lnTo>
                  <a:lnTo>
                    <a:pt x="996" y="1650"/>
                  </a:lnTo>
                  <a:lnTo>
                    <a:pt x="992" y="1646"/>
                  </a:lnTo>
                  <a:lnTo>
                    <a:pt x="978" y="1631"/>
                  </a:lnTo>
                  <a:lnTo>
                    <a:pt x="968" y="1617"/>
                  </a:lnTo>
                  <a:lnTo>
                    <a:pt x="968" y="1615"/>
                  </a:lnTo>
                  <a:lnTo>
                    <a:pt x="963" y="1611"/>
                  </a:lnTo>
                  <a:lnTo>
                    <a:pt x="954" y="1598"/>
                  </a:lnTo>
                  <a:lnTo>
                    <a:pt x="955" y="1600"/>
                  </a:lnTo>
                  <a:lnTo>
                    <a:pt x="952" y="1598"/>
                  </a:lnTo>
                  <a:lnTo>
                    <a:pt x="955" y="1614"/>
                  </a:lnTo>
                  <a:lnTo>
                    <a:pt x="935" y="1612"/>
                  </a:lnTo>
                  <a:lnTo>
                    <a:pt x="922" y="1609"/>
                  </a:lnTo>
                  <a:lnTo>
                    <a:pt x="921" y="1601"/>
                  </a:lnTo>
                  <a:lnTo>
                    <a:pt x="918" y="1590"/>
                  </a:lnTo>
                  <a:lnTo>
                    <a:pt x="913" y="1583"/>
                  </a:lnTo>
                  <a:lnTo>
                    <a:pt x="908" y="1578"/>
                  </a:lnTo>
                  <a:lnTo>
                    <a:pt x="904" y="1572"/>
                  </a:lnTo>
                  <a:lnTo>
                    <a:pt x="899" y="1569"/>
                  </a:lnTo>
                  <a:lnTo>
                    <a:pt x="898" y="1567"/>
                  </a:lnTo>
                  <a:lnTo>
                    <a:pt x="896" y="1567"/>
                  </a:lnTo>
                  <a:lnTo>
                    <a:pt x="893" y="1566"/>
                  </a:lnTo>
                  <a:lnTo>
                    <a:pt x="891" y="1566"/>
                  </a:lnTo>
                  <a:lnTo>
                    <a:pt x="890" y="1566"/>
                  </a:lnTo>
                  <a:lnTo>
                    <a:pt x="888" y="1566"/>
                  </a:lnTo>
                  <a:lnTo>
                    <a:pt x="885" y="1566"/>
                  </a:lnTo>
                  <a:lnTo>
                    <a:pt x="884" y="1567"/>
                  </a:lnTo>
                  <a:lnTo>
                    <a:pt x="880" y="1569"/>
                  </a:lnTo>
                  <a:lnTo>
                    <a:pt x="876" y="1573"/>
                  </a:lnTo>
                  <a:lnTo>
                    <a:pt x="874" y="1576"/>
                  </a:lnTo>
                  <a:lnTo>
                    <a:pt x="870" y="1586"/>
                  </a:lnTo>
                  <a:lnTo>
                    <a:pt x="865" y="1597"/>
                  </a:lnTo>
                  <a:lnTo>
                    <a:pt x="863" y="1601"/>
                  </a:lnTo>
                  <a:lnTo>
                    <a:pt x="859" y="1601"/>
                  </a:lnTo>
                  <a:lnTo>
                    <a:pt x="856" y="1601"/>
                  </a:lnTo>
                  <a:lnTo>
                    <a:pt x="857" y="1600"/>
                  </a:lnTo>
                  <a:lnTo>
                    <a:pt x="862" y="1592"/>
                  </a:lnTo>
                  <a:lnTo>
                    <a:pt x="863" y="1587"/>
                  </a:lnTo>
                  <a:lnTo>
                    <a:pt x="865" y="1583"/>
                  </a:lnTo>
                  <a:lnTo>
                    <a:pt x="865" y="1576"/>
                  </a:lnTo>
                  <a:lnTo>
                    <a:pt x="873" y="1566"/>
                  </a:lnTo>
                  <a:lnTo>
                    <a:pt x="874" y="1563"/>
                  </a:lnTo>
                  <a:lnTo>
                    <a:pt x="876" y="1555"/>
                  </a:lnTo>
                  <a:lnTo>
                    <a:pt x="874" y="1552"/>
                  </a:lnTo>
                  <a:lnTo>
                    <a:pt x="873" y="1549"/>
                  </a:lnTo>
                  <a:lnTo>
                    <a:pt x="868" y="1544"/>
                  </a:lnTo>
                  <a:lnTo>
                    <a:pt x="873" y="1536"/>
                  </a:lnTo>
                  <a:lnTo>
                    <a:pt x="876" y="1528"/>
                  </a:lnTo>
                  <a:lnTo>
                    <a:pt x="879" y="1519"/>
                  </a:lnTo>
                  <a:lnTo>
                    <a:pt x="880" y="1511"/>
                  </a:lnTo>
                  <a:lnTo>
                    <a:pt x="880" y="1500"/>
                  </a:lnTo>
                  <a:lnTo>
                    <a:pt x="877" y="1488"/>
                  </a:lnTo>
                  <a:lnTo>
                    <a:pt x="874" y="1479"/>
                  </a:lnTo>
                  <a:lnTo>
                    <a:pt x="806" y="1469"/>
                  </a:lnTo>
                  <a:lnTo>
                    <a:pt x="792" y="1468"/>
                  </a:lnTo>
                  <a:lnTo>
                    <a:pt x="789" y="1460"/>
                  </a:lnTo>
                  <a:lnTo>
                    <a:pt x="787" y="1449"/>
                  </a:lnTo>
                  <a:lnTo>
                    <a:pt x="778" y="1446"/>
                  </a:lnTo>
                  <a:lnTo>
                    <a:pt x="767" y="1440"/>
                  </a:lnTo>
                  <a:lnTo>
                    <a:pt x="758" y="1435"/>
                  </a:lnTo>
                  <a:lnTo>
                    <a:pt x="723" y="1410"/>
                  </a:lnTo>
                  <a:lnTo>
                    <a:pt x="711" y="1402"/>
                  </a:lnTo>
                  <a:lnTo>
                    <a:pt x="702" y="1398"/>
                  </a:lnTo>
                  <a:lnTo>
                    <a:pt x="691" y="1393"/>
                  </a:lnTo>
                  <a:lnTo>
                    <a:pt x="689" y="1392"/>
                  </a:lnTo>
                  <a:lnTo>
                    <a:pt x="686" y="1390"/>
                  </a:lnTo>
                  <a:lnTo>
                    <a:pt x="683" y="1389"/>
                  </a:lnTo>
                  <a:lnTo>
                    <a:pt x="680" y="1389"/>
                  </a:lnTo>
                  <a:lnTo>
                    <a:pt x="677" y="1389"/>
                  </a:lnTo>
                  <a:lnTo>
                    <a:pt x="674" y="1387"/>
                  </a:lnTo>
                  <a:lnTo>
                    <a:pt x="670" y="1389"/>
                  </a:lnTo>
                  <a:lnTo>
                    <a:pt x="667" y="1389"/>
                  </a:lnTo>
                  <a:lnTo>
                    <a:pt x="666" y="1389"/>
                  </a:lnTo>
                  <a:lnTo>
                    <a:pt x="663" y="1390"/>
                  </a:lnTo>
                  <a:lnTo>
                    <a:pt x="661" y="1390"/>
                  </a:lnTo>
                  <a:lnTo>
                    <a:pt x="658" y="1392"/>
                  </a:lnTo>
                  <a:lnTo>
                    <a:pt x="656" y="1393"/>
                  </a:lnTo>
                  <a:lnTo>
                    <a:pt x="655" y="1395"/>
                  </a:lnTo>
                  <a:lnTo>
                    <a:pt x="653" y="1396"/>
                  </a:lnTo>
                  <a:lnTo>
                    <a:pt x="652" y="1399"/>
                  </a:lnTo>
                  <a:lnTo>
                    <a:pt x="652" y="1401"/>
                  </a:lnTo>
                  <a:lnTo>
                    <a:pt x="650" y="1404"/>
                  </a:lnTo>
                  <a:lnTo>
                    <a:pt x="650" y="1406"/>
                  </a:lnTo>
                  <a:lnTo>
                    <a:pt x="649" y="1409"/>
                  </a:lnTo>
                  <a:lnTo>
                    <a:pt x="649" y="1410"/>
                  </a:lnTo>
                  <a:lnTo>
                    <a:pt x="650" y="1413"/>
                  </a:lnTo>
                  <a:lnTo>
                    <a:pt x="650" y="1415"/>
                  </a:lnTo>
                  <a:lnTo>
                    <a:pt x="653" y="1424"/>
                  </a:lnTo>
                  <a:lnTo>
                    <a:pt x="646" y="1424"/>
                  </a:lnTo>
                  <a:lnTo>
                    <a:pt x="644" y="1424"/>
                  </a:lnTo>
                  <a:lnTo>
                    <a:pt x="641" y="1426"/>
                  </a:lnTo>
                  <a:lnTo>
                    <a:pt x="639" y="1426"/>
                  </a:lnTo>
                  <a:lnTo>
                    <a:pt x="636" y="1427"/>
                  </a:lnTo>
                  <a:lnTo>
                    <a:pt x="635" y="1429"/>
                  </a:lnTo>
                  <a:lnTo>
                    <a:pt x="633" y="1430"/>
                  </a:lnTo>
                  <a:lnTo>
                    <a:pt x="632" y="1432"/>
                  </a:lnTo>
                  <a:lnTo>
                    <a:pt x="630" y="1434"/>
                  </a:lnTo>
                  <a:lnTo>
                    <a:pt x="630" y="1435"/>
                  </a:lnTo>
                  <a:lnTo>
                    <a:pt x="630" y="1438"/>
                  </a:lnTo>
                  <a:lnTo>
                    <a:pt x="628" y="1440"/>
                  </a:lnTo>
                  <a:lnTo>
                    <a:pt x="630" y="1443"/>
                  </a:lnTo>
                  <a:lnTo>
                    <a:pt x="630" y="1444"/>
                  </a:lnTo>
                  <a:lnTo>
                    <a:pt x="630" y="1448"/>
                  </a:lnTo>
                  <a:lnTo>
                    <a:pt x="632" y="1449"/>
                  </a:lnTo>
                  <a:lnTo>
                    <a:pt x="633" y="1452"/>
                  </a:lnTo>
                  <a:lnTo>
                    <a:pt x="636" y="1457"/>
                  </a:lnTo>
                  <a:lnTo>
                    <a:pt x="641" y="1460"/>
                  </a:lnTo>
                  <a:lnTo>
                    <a:pt x="646" y="1465"/>
                  </a:lnTo>
                  <a:lnTo>
                    <a:pt x="641" y="1468"/>
                  </a:lnTo>
                  <a:lnTo>
                    <a:pt x="639" y="1471"/>
                  </a:lnTo>
                  <a:lnTo>
                    <a:pt x="636" y="1476"/>
                  </a:lnTo>
                  <a:lnTo>
                    <a:pt x="636" y="1477"/>
                  </a:lnTo>
                  <a:lnTo>
                    <a:pt x="635" y="1479"/>
                  </a:lnTo>
                  <a:lnTo>
                    <a:pt x="635" y="1482"/>
                  </a:lnTo>
                  <a:lnTo>
                    <a:pt x="635" y="1483"/>
                  </a:lnTo>
                  <a:lnTo>
                    <a:pt x="636" y="1486"/>
                  </a:lnTo>
                  <a:lnTo>
                    <a:pt x="636" y="1489"/>
                  </a:lnTo>
                  <a:lnTo>
                    <a:pt x="638" y="1491"/>
                  </a:lnTo>
                  <a:lnTo>
                    <a:pt x="639" y="1493"/>
                  </a:lnTo>
                  <a:lnTo>
                    <a:pt x="642" y="1496"/>
                  </a:lnTo>
                  <a:lnTo>
                    <a:pt x="644" y="1497"/>
                  </a:lnTo>
                  <a:lnTo>
                    <a:pt x="647" y="1499"/>
                  </a:lnTo>
                  <a:lnTo>
                    <a:pt x="650" y="1500"/>
                  </a:lnTo>
                  <a:lnTo>
                    <a:pt x="655" y="1502"/>
                  </a:lnTo>
                  <a:lnTo>
                    <a:pt x="658" y="1503"/>
                  </a:lnTo>
                  <a:lnTo>
                    <a:pt x="663" y="1505"/>
                  </a:lnTo>
                  <a:lnTo>
                    <a:pt x="674" y="1507"/>
                  </a:lnTo>
                  <a:lnTo>
                    <a:pt x="678" y="1508"/>
                  </a:lnTo>
                  <a:lnTo>
                    <a:pt x="675" y="1514"/>
                  </a:lnTo>
                  <a:lnTo>
                    <a:pt x="675" y="1522"/>
                  </a:lnTo>
                  <a:lnTo>
                    <a:pt x="675" y="1525"/>
                  </a:lnTo>
                  <a:lnTo>
                    <a:pt x="675" y="1527"/>
                  </a:lnTo>
                  <a:lnTo>
                    <a:pt x="675" y="1528"/>
                  </a:lnTo>
                  <a:lnTo>
                    <a:pt x="677" y="1528"/>
                  </a:lnTo>
                  <a:lnTo>
                    <a:pt x="661" y="1514"/>
                  </a:lnTo>
                  <a:lnTo>
                    <a:pt x="655" y="1521"/>
                  </a:lnTo>
                  <a:lnTo>
                    <a:pt x="647" y="1524"/>
                  </a:lnTo>
                  <a:lnTo>
                    <a:pt x="639" y="1525"/>
                  </a:lnTo>
                  <a:lnTo>
                    <a:pt x="621" y="1522"/>
                  </a:lnTo>
                  <a:lnTo>
                    <a:pt x="610" y="1517"/>
                  </a:lnTo>
                  <a:lnTo>
                    <a:pt x="597" y="1513"/>
                  </a:lnTo>
                  <a:lnTo>
                    <a:pt x="586" y="1510"/>
                  </a:lnTo>
                  <a:lnTo>
                    <a:pt x="574" y="1507"/>
                  </a:lnTo>
                  <a:lnTo>
                    <a:pt x="563" y="1503"/>
                  </a:lnTo>
                  <a:lnTo>
                    <a:pt x="552" y="1500"/>
                  </a:lnTo>
                  <a:lnTo>
                    <a:pt x="540" y="1499"/>
                  </a:lnTo>
                  <a:lnTo>
                    <a:pt x="529" y="1496"/>
                  </a:lnTo>
                  <a:lnTo>
                    <a:pt x="523" y="1496"/>
                  </a:lnTo>
                  <a:lnTo>
                    <a:pt x="558" y="1457"/>
                  </a:lnTo>
                  <a:lnTo>
                    <a:pt x="594" y="1418"/>
                  </a:lnTo>
                  <a:lnTo>
                    <a:pt x="610" y="1399"/>
                  </a:lnTo>
                  <a:lnTo>
                    <a:pt x="624" y="1379"/>
                  </a:lnTo>
                  <a:lnTo>
                    <a:pt x="639" y="1359"/>
                  </a:lnTo>
                  <a:lnTo>
                    <a:pt x="649" y="1343"/>
                  </a:lnTo>
                  <a:lnTo>
                    <a:pt x="653" y="1334"/>
                  </a:lnTo>
                  <a:lnTo>
                    <a:pt x="658" y="1323"/>
                  </a:lnTo>
                  <a:lnTo>
                    <a:pt x="660" y="1317"/>
                  </a:lnTo>
                  <a:lnTo>
                    <a:pt x="661" y="1309"/>
                  </a:lnTo>
                  <a:lnTo>
                    <a:pt x="661" y="1301"/>
                  </a:lnTo>
                  <a:lnTo>
                    <a:pt x="661" y="1295"/>
                  </a:lnTo>
                  <a:lnTo>
                    <a:pt x="661" y="1288"/>
                  </a:lnTo>
                  <a:lnTo>
                    <a:pt x="660" y="1278"/>
                  </a:lnTo>
                  <a:lnTo>
                    <a:pt x="656" y="1272"/>
                  </a:lnTo>
                  <a:lnTo>
                    <a:pt x="650" y="1246"/>
                  </a:lnTo>
                  <a:lnTo>
                    <a:pt x="646" y="1219"/>
                  </a:lnTo>
                  <a:lnTo>
                    <a:pt x="646" y="1213"/>
                  </a:lnTo>
                  <a:lnTo>
                    <a:pt x="647" y="1199"/>
                  </a:lnTo>
                  <a:lnTo>
                    <a:pt x="649" y="1194"/>
                  </a:lnTo>
                  <a:lnTo>
                    <a:pt x="655" y="1182"/>
                  </a:lnTo>
                  <a:lnTo>
                    <a:pt x="660" y="1173"/>
                  </a:lnTo>
                  <a:lnTo>
                    <a:pt x="666" y="1162"/>
                  </a:lnTo>
                  <a:lnTo>
                    <a:pt x="669" y="1152"/>
                  </a:lnTo>
                  <a:lnTo>
                    <a:pt x="674" y="1143"/>
                  </a:lnTo>
                  <a:lnTo>
                    <a:pt x="677" y="1135"/>
                  </a:lnTo>
                  <a:lnTo>
                    <a:pt x="680" y="1126"/>
                  </a:lnTo>
                  <a:lnTo>
                    <a:pt x="683" y="1118"/>
                  </a:lnTo>
                  <a:lnTo>
                    <a:pt x="684" y="1110"/>
                  </a:lnTo>
                  <a:lnTo>
                    <a:pt x="686" y="1104"/>
                  </a:lnTo>
                  <a:lnTo>
                    <a:pt x="688" y="1098"/>
                  </a:lnTo>
                  <a:lnTo>
                    <a:pt x="689" y="1090"/>
                  </a:lnTo>
                  <a:lnTo>
                    <a:pt x="689" y="1086"/>
                  </a:lnTo>
                  <a:lnTo>
                    <a:pt x="689" y="1079"/>
                  </a:lnTo>
                  <a:lnTo>
                    <a:pt x="689" y="1075"/>
                  </a:lnTo>
                  <a:lnTo>
                    <a:pt x="689" y="1070"/>
                  </a:lnTo>
                  <a:lnTo>
                    <a:pt x="688" y="1065"/>
                  </a:lnTo>
                  <a:lnTo>
                    <a:pt x="686" y="1062"/>
                  </a:lnTo>
                  <a:lnTo>
                    <a:pt x="684" y="1059"/>
                  </a:lnTo>
                  <a:lnTo>
                    <a:pt x="681" y="1056"/>
                  </a:lnTo>
                  <a:lnTo>
                    <a:pt x="678" y="1054"/>
                  </a:lnTo>
                  <a:lnTo>
                    <a:pt x="674" y="1053"/>
                  </a:lnTo>
                  <a:lnTo>
                    <a:pt x="670" y="1053"/>
                  </a:lnTo>
                  <a:lnTo>
                    <a:pt x="666" y="1053"/>
                  </a:lnTo>
                  <a:lnTo>
                    <a:pt x="663" y="1054"/>
                  </a:lnTo>
                  <a:lnTo>
                    <a:pt x="658" y="1056"/>
                  </a:lnTo>
                  <a:lnTo>
                    <a:pt x="653" y="1059"/>
                  </a:lnTo>
                  <a:lnTo>
                    <a:pt x="649" y="1062"/>
                  </a:lnTo>
                  <a:lnTo>
                    <a:pt x="646" y="1065"/>
                  </a:lnTo>
                  <a:lnTo>
                    <a:pt x="644" y="1065"/>
                  </a:lnTo>
                  <a:lnTo>
                    <a:pt x="649" y="1058"/>
                  </a:lnTo>
                  <a:lnTo>
                    <a:pt x="652" y="1053"/>
                  </a:lnTo>
                  <a:lnTo>
                    <a:pt x="649" y="1048"/>
                  </a:lnTo>
                  <a:lnTo>
                    <a:pt x="647" y="1044"/>
                  </a:lnTo>
                  <a:lnTo>
                    <a:pt x="642" y="1039"/>
                  </a:lnTo>
                  <a:lnTo>
                    <a:pt x="641" y="1037"/>
                  </a:lnTo>
                  <a:lnTo>
                    <a:pt x="635" y="1036"/>
                  </a:lnTo>
                  <a:lnTo>
                    <a:pt x="638" y="1030"/>
                  </a:lnTo>
                  <a:lnTo>
                    <a:pt x="641" y="1023"/>
                  </a:lnTo>
                  <a:lnTo>
                    <a:pt x="642" y="1019"/>
                  </a:lnTo>
                  <a:lnTo>
                    <a:pt x="642" y="1014"/>
                  </a:lnTo>
                  <a:lnTo>
                    <a:pt x="642" y="1009"/>
                  </a:lnTo>
                  <a:lnTo>
                    <a:pt x="639" y="1003"/>
                  </a:lnTo>
                  <a:lnTo>
                    <a:pt x="636" y="1002"/>
                  </a:lnTo>
                  <a:lnTo>
                    <a:pt x="636" y="999"/>
                  </a:lnTo>
                  <a:lnTo>
                    <a:pt x="636" y="989"/>
                  </a:lnTo>
                  <a:lnTo>
                    <a:pt x="635" y="983"/>
                  </a:lnTo>
                  <a:lnTo>
                    <a:pt x="633" y="977"/>
                  </a:lnTo>
                  <a:lnTo>
                    <a:pt x="628" y="971"/>
                  </a:lnTo>
                  <a:lnTo>
                    <a:pt x="627" y="967"/>
                  </a:lnTo>
                  <a:lnTo>
                    <a:pt x="619" y="964"/>
                  </a:lnTo>
                  <a:lnTo>
                    <a:pt x="613" y="963"/>
                  </a:lnTo>
                  <a:lnTo>
                    <a:pt x="607" y="961"/>
                  </a:lnTo>
                  <a:lnTo>
                    <a:pt x="604" y="963"/>
                  </a:lnTo>
                  <a:lnTo>
                    <a:pt x="599" y="963"/>
                  </a:lnTo>
                  <a:lnTo>
                    <a:pt x="596" y="964"/>
                  </a:lnTo>
                  <a:lnTo>
                    <a:pt x="593" y="967"/>
                  </a:lnTo>
                  <a:lnTo>
                    <a:pt x="590" y="969"/>
                  </a:lnTo>
                  <a:lnTo>
                    <a:pt x="585" y="975"/>
                  </a:lnTo>
                  <a:lnTo>
                    <a:pt x="583" y="978"/>
                  </a:lnTo>
                  <a:lnTo>
                    <a:pt x="579" y="991"/>
                  </a:lnTo>
                  <a:lnTo>
                    <a:pt x="577" y="989"/>
                  </a:lnTo>
                  <a:lnTo>
                    <a:pt x="574" y="986"/>
                  </a:lnTo>
                  <a:lnTo>
                    <a:pt x="571" y="983"/>
                  </a:lnTo>
                  <a:lnTo>
                    <a:pt x="568" y="981"/>
                  </a:lnTo>
                  <a:lnTo>
                    <a:pt x="565" y="981"/>
                  </a:lnTo>
                  <a:lnTo>
                    <a:pt x="562" y="980"/>
                  </a:lnTo>
                  <a:lnTo>
                    <a:pt x="558" y="981"/>
                  </a:lnTo>
                  <a:lnTo>
                    <a:pt x="555" y="981"/>
                  </a:lnTo>
                  <a:lnTo>
                    <a:pt x="554" y="983"/>
                  </a:lnTo>
                  <a:lnTo>
                    <a:pt x="551" y="985"/>
                  </a:lnTo>
                  <a:lnTo>
                    <a:pt x="549" y="986"/>
                  </a:lnTo>
                  <a:lnTo>
                    <a:pt x="546" y="989"/>
                  </a:lnTo>
                  <a:lnTo>
                    <a:pt x="544" y="991"/>
                  </a:lnTo>
                  <a:lnTo>
                    <a:pt x="543" y="994"/>
                  </a:lnTo>
                  <a:lnTo>
                    <a:pt x="541" y="1000"/>
                  </a:lnTo>
                  <a:lnTo>
                    <a:pt x="540" y="1002"/>
                  </a:lnTo>
                  <a:lnTo>
                    <a:pt x="540" y="1000"/>
                  </a:lnTo>
                  <a:lnTo>
                    <a:pt x="549" y="972"/>
                  </a:lnTo>
                  <a:lnTo>
                    <a:pt x="551" y="972"/>
                  </a:lnTo>
                  <a:lnTo>
                    <a:pt x="558" y="972"/>
                  </a:lnTo>
                  <a:lnTo>
                    <a:pt x="572" y="971"/>
                  </a:lnTo>
                  <a:lnTo>
                    <a:pt x="580" y="969"/>
                  </a:lnTo>
                  <a:lnTo>
                    <a:pt x="586" y="966"/>
                  </a:lnTo>
                  <a:lnTo>
                    <a:pt x="594" y="960"/>
                  </a:lnTo>
                  <a:lnTo>
                    <a:pt x="600" y="952"/>
                  </a:lnTo>
                  <a:lnTo>
                    <a:pt x="616" y="946"/>
                  </a:lnTo>
                  <a:lnTo>
                    <a:pt x="619" y="944"/>
                  </a:lnTo>
                  <a:lnTo>
                    <a:pt x="622" y="938"/>
                  </a:lnTo>
                  <a:lnTo>
                    <a:pt x="622" y="932"/>
                  </a:lnTo>
                  <a:lnTo>
                    <a:pt x="641" y="929"/>
                  </a:lnTo>
                  <a:lnTo>
                    <a:pt x="646" y="926"/>
                  </a:lnTo>
                  <a:lnTo>
                    <a:pt x="649" y="924"/>
                  </a:lnTo>
                  <a:lnTo>
                    <a:pt x="653" y="921"/>
                  </a:lnTo>
                  <a:lnTo>
                    <a:pt x="655" y="918"/>
                  </a:lnTo>
                  <a:lnTo>
                    <a:pt x="656" y="913"/>
                  </a:lnTo>
                  <a:lnTo>
                    <a:pt x="656" y="910"/>
                  </a:lnTo>
                  <a:lnTo>
                    <a:pt x="656" y="905"/>
                  </a:lnTo>
                  <a:lnTo>
                    <a:pt x="656" y="901"/>
                  </a:lnTo>
                  <a:lnTo>
                    <a:pt x="692" y="851"/>
                  </a:lnTo>
                  <a:lnTo>
                    <a:pt x="661" y="829"/>
                  </a:lnTo>
                  <a:lnTo>
                    <a:pt x="663" y="775"/>
                  </a:lnTo>
                  <a:lnTo>
                    <a:pt x="652" y="776"/>
                  </a:lnTo>
                  <a:lnTo>
                    <a:pt x="650" y="778"/>
                  </a:lnTo>
                  <a:lnTo>
                    <a:pt x="641" y="779"/>
                  </a:lnTo>
                  <a:lnTo>
                    <a:pt x="636" y="781"/>
                  </a:lnTo>
                  <a:lnTo>
                    <a:pt x="633" y="784"/>
                  </a:lnTo>
                  <a:lnTo>
                    <a:pt x="633" y="783"/>
                  </a:lnTo>
                  <a:lnTo>
                    <a:pt x="636" y="778"/>
                  </a:lnTo>
                  <a:lnTo>
                    <a:pt x="638" y="773"/>
                  </a:lnTo>
                  <a:lnTo>
                    <a:pt x="639" y="770"/>
                  </a:lnTo>
                  <a:lnTo>
                    <a:pt x="639" y="765"/>
                  </a:lnTo>
                  <a:lnTo>
                    <a:pt x="638" y="759"/>
                  </a:lnTo>
                  <a:lnTo>
                    <a:pt x="644" y="755"/>
                  </a:lnTo>
                  <a:lnTo>
                    <a:pt x="647" y="750"/>
                  </a:lnTo>
                  <a:lnTo>
                    <a:pt x="650" y="745"/>
                  </a:lnTo>
                  <a:lnTo>
                    <a:pt x="652" y="741"/>
                  </a:lnTo>
                  <a:lnTo>
                    <a:pt x="652" y="736"/>
                  </a:lnTo>
                  <a:lnTo>
                    <a:pt x="652" y="731"/>
                  </a:lnTo>
                  <a:lnTo>
                    <a:pt x="652" y="727"/>
                  </a:lnTo>
                  <a:lnTo>
                    <a:pt x="650" y="722"/>
                  </a:lnTo>
                  <a:lnTo>
                    <a:pt x="649" y="719"/>
                  </a:lnTo>
                  <a:lnTo>
                    <a:pt x="646" y="716"/>
                  </a:lnTo>
                  <a:lnTo>
                    <a:pt x="646" y="714"/>
                  </a:lnTo>
                  <a:lnTo>
                    <a:pt x="642" y="713"/>
                  </a:lnTo>
                  <a:lnTo>
                    <a:pt x="641" y="711"/>
                  </a:lnTo>
                  <a:lnTo>
                    <a:pt x="639" y="711"/>
                  </a:lnTo>
                  <a:lnTo>
                    <a:pt x="638" y="710"/>
                  </a:lnTo>
                  <a:lnTo>
                    <a:pt x="635" y="710"/>
                  </a:lnTo>
                  <a:lnTo>
                    <a:pt x="632" y="710"/>
                  </a:lnTo>
                  <a:lnTo>
                    <a:pt x="628" y="705"/>
                  </a:lnTo>
                  <a:lnTo>
                    <a:pt x="624" y="702"/>
                  </a:lnTo>
                  <a:lnTo>
                    <a:pt x="621" y="700"/>
                  </a:lnTo>
                  <a:lnTo>
                    <a:pt x="618" y="699"/>
                  </a:lnTo>
                  <a:lnTo>
                    <a:pt x="613" y="697"/>
                  </a:lnTo>
                  <a:lnTo>
                    <a:pt x="608" y="697"/>
                  </a:lnTo>
                  <a:lnTo>
                    <a:pt x="605" y="699"/>
                  </a:lnTo>
                  <a:lnTo>
                    <a:pt x="600" y="700"/>
                  </a:lnTo>
                  <a:lnTo>
                    <a:pt x="599" y="700"/>
                  </a:lnTo>
                  <a:lnTo>
                    <a:pt x="611" y="683"/>
                  </a:lnTo>
                  <a:lnTo>
                    <a:pt x="622" y="664"/>
                  </a:lnTo>
                  <a:lnTo>
                    <a:pt x="628" y="652"/>
                  </a:lnTo>
                  <a:lnTo>
                    <a:pt x="632" y="643"/>
                  </a:lnTo>
                  <a:lnTo>
                    <a:pt x="635" y="635"/>
                  </a:lnTo>
                  <a:lnTo>
                    <a:pt x="636" y="619"/>
                  </a:lnTo>
                  <a:lnTo>
                    <a:pt x="636" y="610"/>
                  </a:lnTo>
                  <a:lnTo>
                    <a:pt x="635" y="596"/>
                  </a:lnTo>
                  <a:lnTo>
                    <a:pt x="633" y="588"/>
                  </a:lnTo>
                  <a:lnTo>
                    <a:pt x="628" y="574"/>
                  </a:lnTo>
                  <a:lnTo>
                    <a:pt x="627" y="570"/>
                  </a:lnTo>
                  <a:lnTo>
                    <a:pt x="619" y="557"/>
                  </a:lnTo>
                  <a:lnTo>
                    <a:pt x="613" y="550"/>
                  </a:lnTo>
                  <a:lnTo>
                    <a:pt x="610" y="545"/>
                  </a:lnTo>
                  <a:lnTo>
                    <a:pt x="591" y="529"/>
                  </a:lnTo>
                  <a:lnTo>
                    <a:pt x="572" y="515"/>
                  </a:lnTo>
                  <a:lnTo>
                    <a:pt x="566" y="511"/>
                  </a:lnTo>
                  <a:lnTo>
                    <a:pt x="572" y="508"/>
                  </a:lnTo>
                  <a:lnTo>
                    <a:pt x="576" y="506"/>
                  </a:lnTo>
                  <a:lnTo>
                    <a:pt x="580" y="500"/>
                  </a:lnTo>
                  <a:lnTo>
                    <a:pt x="582" y="497"/>
                  </a:lnTo>
                  <a:lnTo>
                    <a:pt x="594" y="500"/>
                  </a:lnTo>
                  <a:lnTo>
                    <a:pt x="600" y="501"/>
                  </a:lnTo>
                  <a:lnTo>
                    <a:pt x="607" y="500"/>
                  </a:lnTo>
                  <a:lnTo>
                    <a:pt x="610" y="500"/>
                  </a:lnTo>
                  <a:lnTo>
                    <a:pt x="619" y="498"/>
                  </a:lnTo>
                  <a:lnTo>
                    <a:pt x="625" y="494"/>
                  </a:lnTo>
                  <a:lnTo>
                    <a:pt x="632" y="489"/>
                  </a:lnTo>
                  <a:lnTo>
                    <a:pt x="633" y="486"/>
                  </a:lnTo>
                  <a:lnTo>
                    <a:pt x="635" y="481"/>
                  </a:lnTo>
                  <a:lnTo>
                    <a:pt x="636" y="475"/>
                  </a:lnTo>
                  <a:lnTo>
                    <a:pt x="646" y="470"/>
                  </a:lnTo>
                  <a:lnTo>
                    <a:pt x="655" y="466"/>
                  </a:lnTo>
                  <a:lnTo>
                    <a:pt x="664" y="459"/>
                  </a:lnTo>
                  <a:lnTo>
                    <a:pt x="666" y="458"/>
                  </a:lnTo>
                  <a:lnTo>
                    <a:pt x="670" y="450"/>
                  </a:lnTo>
                  <a:lnTo>
                    <a:pt x="675" y="444"/>
                  </a:lnTo>
                  <a:lnTo>
                    <a:pt x="678" y="438"/>
                  </a:lnTo>
                  <a:lnTo>
                    <a:pt x="680" y="431"/>
                  </a:lnTo>
                  <a:lnTo>
                    <a:pt x="681" y="424"/>
                  </a:lnTo>
                  <a:lnTo>
                    <a:pt x="681" y="419"/>
                  </a:lnTo>
                  <a:lnTo>
                    <a:pt x="680" y="413"/>
                  </a:lnTo>
                  <a:lnTo>
                    <a:pt x="677" y="408"/>
                  </a:lnTo>
                  <a:lnTo>
                    <a:pt x="674" y="405"/>
                  </a:lnTo>
                  <a:lnTo>
                    <a:pt x="672" y="403"/>
                  </a:lnTo>
                  <a:lnTo>
                    <a:pt x="670" y="403"/>
                  </a:lnTo>
                  <a:lnTo>
                    <a:pt x="672" y="399"/>
                  </a:lnTo>
                  <a:lnTo>
                    <a:pt x="677" y="393"/>
                  </a:lnTo>
                  <a:lnTo>
                    <a:pt x="678" y="385"/>
                  </a:lnTo>
                  <a:lnTo>
                    <a:pt x="678" y="379"/>
                  </a:lnTo>
                  <a:lnTo>
                    <a:pt x="677" y="369"/>
                  </a:lnTo>
                  <a:lnTo>
                    <a:pt x="672" y="360"/>
                  </a:lnTo>
                  <a:lnTo>
                    <a:pt x="667" y="358"/>
                  </a:lnTo>
                  <a:lnTo>
                    <a:pt x="656" y="354"/>
                  </a:lnTo>
                  <a:lnTo>
                    <a:pt x="656" y="349"/>
                  </a:lnTo>
                  <a:lnTo>
                    <a:pt x="656" y="346"/>
                  </a:lnTo>
                  <a:lnTo>
                    <a:pt x="655" y="341"/>
                  </a:lnTo>
                  <a:lnTo>
                    <a:pt x="652" y="340"/>
                  </a:lnTo>
                  <a:lnTo>
                    <a:pt x="650" y="337"/>
                  </a:lnTo>
                  <a:lnTo>
                    <a:pt x="644" y="334"/>
                  </a:lnTo>
                  <a:lnTo>
                    <a:pt x="639" y="332"/>
                  </a:lnTo>
                  <a:lnTo>
                    <a:pt x="641" y="327"/>
                  </a:lnTo>
                  <a:lnTo>
                    <a:pt x="642" y="326"/>
                  </a:lnTo>
                  <a:lnTo>
                    <a:pt x="649" y="316"/>
                  </a:lnTo>
                  <a:lnTo>
                    <a:pt x="653" y="307"/>
                  </a:lnTo>
                  <a:lnTo>
                    <a:pt x="653" y="304"/>
                  </a:lnTo>
                  <a:lnTo>
                    <a:pt x="653" y="299"/>
                  </a:lnTo>
                  <a:lnTo>
                    <a:pt x="652" y="293"/>
                  </a:lnTo>
                  <a:lnTo>
                    <a:pt x="649" y="289"/>
                  </a:lnTo>
                  <a:lnTo>
                    <a:pt x="646" y="287"/>
                  </a:lnTo>
                  <a:lnTo>
                    <a:pt x="635" y="284"/>
                  </a:lnTo>
                  <a:lnTo>
                    <a:pt x="632" y="284"/>
                  </a:lnTo>
                  <a:lnTo>
                    <a:pt x="619" y="284"/>
                  </a:lnTo>
                  <a:lnTo>
                    <a:pt x="614" y="285"/>
                  </a:lnTo>
                  <a:lnTo>
                    <a:pt x="610" y="289"/>
                  </a:lnTo>
                  <a:lnTo>
                    <a:pt x="605" y="281"/>
                  </a:lnTo>
                  <a:lnTo>
                    <a:pt x="604" y="279"/>
                  </a:lnTo>
                  <a:lnTo>
                    <a:pt x="602" y="278"/>
                  </a:lnTo>
                  <a:lnTo>
                    <a:pt x="600" y="276"/>
                  </a:lnTo>
                  <a:lnTo>
                    <a:pt x="597" y="275"/>
                  </a:lnTo>
                  <a:lnTo>
                    <a:pt x="596" y="273"/>
                  </a:lnTo>
                  <a:lnTo>
                    <a:pt x="594" y="271"/>
                  </a:lnTo>
                  <a:lnTo>
                    <a:pt x="591" y="271"/>
                  </a:lnTo>
                  <a:lnTo>
                    <a:pt x="590" y="271"/>
                  </a:lnTo>
                  <a:lnTo>
                    <a:pt x="586" y="271"/>
                  </a:lnTo>
                  <a:lnTo>
                    <a:pt x="585" y="271"/>
                  </a:lnTo>
                  <a:lnTo>
                    <a:pt x="585" y="270"/>
                  </a:lnTo>
                  <a:lnTo>
                    <a:pt x="586" y="268"/>
                  </a:lnTo>
                  <a:lnTo>
                    <a:pt x="588" y="267"/>
                  </a:lnTo>
                  <a:lnTo>
                    <a:pt x="588" y="264"/>
                  </a:lnTo>
                  <a:lnTo>
                    <a:pt x="590" y="262"/>
                  </a:lnTo>
                  <a:lnTo>
                    <a:pt x="590" y="259"/>
                  </a:lnTo>
                  <a:lnTo>
                    <a:pt x="588" y="257"/>
                  </a:lnTo>
                  <a:lnTo>
                    <a:pt x="588" y="253"/>
                  </a:lnTo>
                  <a:lnTo>
                    <a:pt x="582" y="237"/>
                  </a:lnTo>
                  <a:lnTo>
                    <a:pt x="591" y="237"/>
                  </a:lnTo>
                  <a:lnTo>
                    <a:pt x="596" y="237"/>
                  </a:lnTo>
                  <a:lnTo>
                    <a:pt x="602" y="236"/>
                  </a:lnTo>
                  <a:lnTo>
                    <a:pt x="607" y="234"/>
                  </a:lnTo>
                  <a:lnTo>
                    <a:pt x="610" y="231"/>
                  </a:lnTo>
                  <a:lnTo>
                    <a:pt x="613" y="228"/>
                  </a:lnTo>
                  <a:lnTo>
                    <a:pt x="616" y="225"/>
                  </a:lnTo>
                  <a:lnTo>
                    <a:pt x="618" y="220"/>
                  </a:lnTo>
                  <a:lnTo>
                    <a:pt x="619" y="215"/>
                  </a:lnTo>
                  <a:lnTo>
                    <a:pt x="619" y="209"/>
                  </a:lnTo>
                  <a:lnTo>
                    <a:pt x="619" y="202"/>
                  </a:lnTo>
                  <a:lnTo>
                    <a:pt x="619" y="198"/>
                  </a:lnTo>
                  <a:lnTo>
                    <a:pt x="636" y="188"/>
                  </a:lnTo>
                  <a:lnTo>
                    <a:pt x="652" y="177"/>
                  </a:lnTo>
                  <a:lnTo>
                    <a:pt x="656" y="172"/>
                  </a:lnTo>
                  <a:lnTo>
                    <a:pt x="663" y="164"/>
                  </a:lnTo>
                  <a:lnTo>
                    <a:pt x="666" y="161"/>
                  </a:lnTo>
                  <a:lnTo>
                    <a:pt x="667" y="158"/>
                  </a:lnTo>
                  <a:lnTo>
                    <a:pt x="667" y="156"/>
                  </a:lnTo>
                  <a:lnTo>
                    <a:pt x="669" y="153"/>
                  </a:lnTo>
                  <a:lnTo>
                    <a:pt x="669" y="150"/>
                  </a:lnTo>
                  <a:lnTo>
                    <a:pt x="669" y="149"/>
                  </a:lnTo>
                  <a:lnTo>
                    <a:pt x="669" y="146"/>
                  </a:lnTo>
                  <a:lnTo>
                    <a:pt x="667" y="144"/>
                  </a:lnTo>
                  <a:lnTo>
                    <a:pt x="667" y="141"/>
                  </a:lnTo>
                  <a:lnTo>
                    <a:pt x="666" y="139"/>
                  </a:lnTo>
                  <a:lnTo>
                    <a:pt x="664" y="136"/>
                  </a:lnTo>
                  <a:lnTo>
                    <a:pt x="663" y="135"/>
                  </a:lnTo>
                  <a:lnTo>
                    <a:pt x="656" y="130"/>
                  </a:lnTo>
                  <a:lnTo>
                    <a:pt x="658" y="124"/>
                  </a:lnTo>
                  <a:lnTo>
                    <a:pt x="660" y="114"/>
                  </a:lnTo>
                  <a:lnTo>
                    <a:pt x="660" y="110"/>
                  </a:lnTo>
                  <a:lnTo>
                    <a:pt x="658" y="107"/>
                  </a:lnTo>
                  <a:lnTo>
                    <a:pt x="655" y="102"/>
                  </a:lnTo>
                  <a:lnTo>
                    <a:pt x="653" y="101"/>
                  </a:lnTo>
                  <a:lnTo>
                    <a:pt x="650" y="99"/>
                  </a:lnTo>
                  <a:lnTo>
                    <a:pt x="642" y="97"/>
                  </a:lnTo>
                  <a:lnTo>
                    <a:pt x="644" y="93"/>
                  </a:lnTo>
                  <a:lnTo>
                    <a:pt x="646" y="90"/>
                  </a:lnTo>
                  <a:lnTo>
                    <a:pt x="647" y="87"/>
                  </a:lnTo>
                  <a:lnTo>
                    <a:pt x="647" y="82"/>
                  </a:lnTo>
                  <a:lnTo>
                    <a:pt x="649" y="79"/>
                  </a:lnTo>
                  <a:lnTo>
                    <a:pt x="649" y="76"/>
                  </a:lnTo>
                  <a:lnTo>
                    <a:pt x="649" y="73"/>
                  </a:lnTo>
                  <a:lnTo>
                    <a:pt x="649" y="69"/>
                  </a:lnTo>
                  <a:lnTo>
                    <a:pt x="647" y="66"/>
                  </a:lnTo>
                  <a:lnTo>
                    <a:pt x="647" y="65"/>
                  </a:lnTo>
                  <a:lnTo>
                    <a:pt x="646" y="62"/>
                  </a:lnTo>
                  <a:lnTo>
                    <a:pt x="644" y="59"/>
                  </a:lnTo>
                  <a:lnTo>
                    <a:pt x="642" y="57"/>
                  </a:lnTo>
                  <a:lnTo>
                    <a:pt x="639" y="55"/>
                  </a:lnTo>
                  <a:lnTo>
                    <a:pt x="638" y="54"/>
                  </a:lnTo>
                  <a:lnTo>
                    <a:pt x="635" y="52"/>
                  </a:lnTo>
                  <a:lnTo>
                    <a:pt x="633" y="52"/>
                  </a:lnTo>
                  <a:lnTo>
                    <a:pt x="630" y="52"/>
                  </a:lnTo>
                  <a:lnTo>
                    <a:pt x="627" y="52"/>
                  </a:lnTo>
                  <a:lnTo>
                    <a:pt x="624" y="52"/>
                  </a:lnTo>
                  <a:lnTo>
                    <a:pt x="621" y="54"/>
                  </a:lnTo>
                  <a:lnTo>
                    <a:pt x="618" y="55"/>
                  </a:lnTo>
                  <a:lnTo>
                    <a:pt x="616" y="57"/>
                  </a:lnTo>
                  <a:lnTo>
                    <a:pt x="613" y="59"/>
                  </a:lnTo>
                  <a:lnTo>
                    <a:pt x="610" y="60"/>
                  </a:lnTo>
                  <a:lnTo>
                    <a:pt x="607" y="63"/>
                  </a:lnTo>
                  <a:lnTo>
                    <a:pt x="604" y="66"/>
                  </a:lnTo>
                  <a:lnTo>
                    <a:pt x="602" y="68"/>
                  </a:lnTo>
                  <a:lnTo>
                    <a:pt x="600" y="68"/>
                  </a:lnTo>
                  <a:lnTo>
                    <a:pt x="591" y="63"/>
                  </a:lnTo>
                  <a:lnTo>
                    <a:pt x="591" y="55"/>
                  </a:lnTo>
                  <a:lnTo>
                    <a:pt x="591" y="52"/>
                  </a:lnTo>
                  <a:lnTo>
                    <a:pt x="590" y="51"/>
                  </a:lnTo>
                  <a:lnTo>
                    <a:pt x="588" y="48"/>
                  </a:lnTo>
                  <a:lnTo>
                    <a:pt x="586" y="46"/>
                  </a:lnTo>
                  <a:lnTo>
                    <a:pt x="585" y="45"/>
                  </a:lnTo>
                  <a:lnTo>
                    <a:pt x="582" y="43"/>
                  </a:lnTo>
                  <a:lnTo>
                    <a:pt x="580" y="41"/>
                  </a:lnTo>
                  <a:lnTo>
                    <a:pt x="577" y="41"/>
                  </a:lnTo>
                  <a:lnTo>
                    <a:pt x="572" y="40"/>
                  </a:lnTo>
                  <a:lnTo>
                    <a:pt x="568" y="38"/>
                  </a:lnTo>
                  <a:lnTo>
                    <a:pt x="562" y="40"/>
                  </a:lnTo>
                  <a:lnTo>
                    <a:pt x="557" y="40"/>
                  </a:lnTo>
                  <a:lnTo>
                    <a:pt x="555" y="40"/>
                  </a:lnTo>
                  <a:lnTo>
                    <a:pt x="555" y="37"/>
                  </a:lnTo>
                  <a:lnTo>
                    <a:pt x="555" y="32"/>
                  </a:lnTo>
                  <a:lnTo>
                    <a:pt x="555" y="26"/>
                  </a:lnTo>
                  <a:lnTo>
                    <a:pt x="554" y="21"/>
                  </a:lnTo>
                  <a:lnTo>
                    <a:pt x="552" y="15"/>
                  </a:lnTo>
                  <a:lnTo>
                    <a:pt x="549" y="10"/>
                  </a:lnTo>
                  <a:lnTo>
                    <a:pt x="548" y="9"/>
                  </a:lnTo>
                  <a:lnTo>
                    <a:pt x="546" y="7"/>
                  </a:lnTo>
                  <a:lnTo>
                    <a:pt x="543" y="4"/>
                  </a:lnTo>
                  <a:lnTo>
                    <a:pt x="541" y="3"/>
                  </a:lnTo>
                  <a:lnTo>
                    <a:pt x="538" y="3"/>
                  </a:lnTo>
                  <a:lnTo>
                    <a:pt x="535" y="1"/>
                  </a:lnTo>
                  <a:lnTo>
                    <a:pt x="534" y="1"/>
                  </a:lnTo>
                  <a:lnTo>
                    <a:pt x="530" y="0"/>
                  </a:lnTo>
                  <a:lnTo>
                    <a:pt x="527" y="1"/>
                  </a:lnTo>
                  <a:lnTo>
                    <a:pt x="524" y="1"/>
                  </a:lnTo>
                  <a:lnTo>
                    <a:pt x="521" y="3"/>
                  </a:lnTo>
                  <a:lnTo>
                    <a:pt x="518" y="4"/>
                  </a:lnTo>
                  <a:lnTo>
                    <a:pt x="515" y="6"/>
                  </a:lnTo>
                  <a:lnTo>
                    <a:pt x="512" y="9"/>
                  </a:lnTo>
                  <a:lnTo>
                    <a:pt x="507" y="14"/>
                  </a:lnTo>
                  <a:lnTo>
                    <a:pt x="504" y="18"/>
                  </a:lnTo>
                  <a:lnTo>
                    <a:pt x="501" y="23"/>
                  </a:lnTo>
                  <a:lnTo>
                    <a:pt x="501" y="32"/>
                  </a:lnTo>
                  <a:lnTo>
                    <a:pt x="493" y="27"/>
                  </a:lnTo>
                  <a:lnTo>
                    <a:pt x="492" y="26"/>
                  </a:lnTo>
                  <a:lnTo>
                    <a:pt x="488" y="26"/>
                  </a:lnTo>
                  <a:lnTo>
                    <a:pt x="487" y="26"/>
                  </a:lnTo>
                  <a:lnTo>
                    <a:pt x="484" y="24"/>
                  </a:lnTo>
                  <a:lnTo>
                    <a:pt x="481" y="24"/>
                  </a:lnTo>
                  <a:lnTo>
                    <a:pt x="479" y="26"/>
                  </a:lnTo>
                  <a:lnTo>
                    <a:pt x="476" y="26"/>
                  </a:lnTo>
                  <a:lnTo>
                    <a:pt x="474" y="27"/>
                  </a:lnTo>
                  <a:lnTo>
                    <a:pt x="471" y="27"/>
                  </a:lnTo>
                  <a:lnTo>
                    <a:pt x="470" y="29"/>
                  </a:lnTo>
                  <a:lnTo>
                    <a:pt x="468" y="31"/>
                  </a:lnTo>
                  <a:lnTo>
                    <a:pt x="467" y="34"/>
                  </a:lnTo>
                  <a:lnTo>
                    <a:pt x="465" y="35"/>
                  </a:lnTo>
                  <a:lnTo>
                    <a:pt x="464" y="37"/>
                  </a:lnTo>
                  <a:lnTo>
                    <a:pt x="462" y="40"/>
                  </a:lnTo>
                  <a:lnTo>
                    <a:pt x="462" y="43"/>
                  </a:lnTo>
                  <a:lnTo>
                    <a:pt x="460" y="46"/>
                  </a:lnTo>
                  <a:lnTo>
                    <a:pt x="460" y="49"/>
                  </a:lnTo>
                  <a:lnTo>
                    <a:pt x="460" y="52"/>
                  </a:lnTo>
                  <a:lnTo>
                    <a:pt x="460" y="59"/>
                  </a:lnTo>
                  <a:lnTo>
                    <a:pt x="462" y="65"/>
                  </a:lnTo>
                  <a:lnTo>
                    <a:pt x="459" y="65"/>
                  </a:lnTo>
                  <a:lnTo>
                    <a:pt x="457" y="65"/>
                  </a:lnTo>
                  <a:lnTo>
                    <a:pt x="454" y="65"/>
                  </a:lnTo>
                  <a:lnTo>
                    <a:pt x="451" y="65"/>
                  </a:lnTo>
                  <a:lnTo>
                    <a:pt x="450" y="66"/>
                  </a:lnTo>
                  <a:lnTo>
                    <a:pt x="446" y="68"/>
                  </a:lnTo>
                  <a:lnTo>
                    <a:pt x="445" y="69"/>
                  </a:lnTo>
                  <a:lnTo>
                    <a:pt x="443" y="71"/>
                  </a:lnTo>
                  <a:lnTo>
                    <a:pt x="442" y="73"/>
                  </a:lnTo>
                  <a:lnTo>
                    <a:pt x="440" y="74"/>
                  </a:lnTo>
                  <a:lnTo>
                    <a:pt x="439" y="76"/>
                  </a:lnTo>
                  <a:lnTo>
                    <a:pt x="437" y="80"/>
                  </a:lnTo>
                  <a:lnTo>
                    <a:pt x="437" y="85"/>
                  </a:lnTo>
                  <a:lnTo>
                    <a:pt x="437" y="93"/>
                  </a:lnTo>
                  <a:lnTo>
                    <a:pt x="439" y="101"/>
                  </a:lnTo>
                  <a:lnTo>
                    <a:pt x="440" y="108"/>
                  </a:lnTo>
                  <a:lnTo>
                    <a:pt x="443" y="116"/>
                  </a:lnTo>
                  <a:lnTo>
                    <a:pt x="446" y="122"/>
                  </a:lnTo>
                  <a:lnTo>
                    <a:pt x="448" y="124"/>
                  </a:lnTo>
                  <a:lnTo>
                    <a:pt x="453" y="133"/>
                  </a:lnTo>
                  <a:lnTo>
                    <a:pt x="446" y="133"/>
                  </a:lnTo>
                  <a:lnTo>
                    <a:pt x="443" y="135"/>
                  </a:lnTo>
                  <a:lnTo>
                    <a:pt x="442" y="136"/>
                  </a:lnTo>
                  <a:lnTo>
                    <a:pt x="439" y="136"/>
                  </a:lnTo>
                  <a:lnTo>
                    <a:pt x="437" y="138"/>
                  </a:lnTo>
                  <a:lnTo>
                    <a:pt x="436" y="141"/>
                  </a:lnTo>
                  <a:lnTo>
                    <a:pt x="434" y="142"/>
                  </a:lnTo>
                  <a:lnTo>
                    <a:pt x="432" y="146"/>
                  </a:lnTo>
                  <a:lnTo>
                    <a:pt x="431" y="149"/>
                  </a:lnTo>
                  <a:lnTo>
                    <a:pt x="429" y="152"/>
                  </a:lnTo>
                  <a:lnTo>
                    <a:pt x="429" y="156"/>
                  </a:lnTo>
                  <a:lnTo>
                    <a:pt x="429" y="160"/>
                  </a:lnTo>
                  <a:lnTo>
                    <a:pt x="431" y="164"/>
                  </a:lnTo>
                  <a:lnTo>
                    <a:pt x="431" y="169"/>
                  </a:lnTo>
                  <a:lnTo>
                    <a:pt x="432" y="174"/>
                  </a:lnTo>
                  <a:lnTo>
                    <a:pt x="436" y="178"/>
                  </a:lnTo>
                  <a:lnTo>
                    <a:pt x="437" y="184"/>
                  </a:lnTo>
                  <a:lnTo>
                    <a:pt x="440" y="191"/>
                  </a:lnTo>
                  <a:lnTo>
                    <a:pt x="443" y="197"/>
                  </a:lnTo>
                  <a:lnTo>
                    <a:pt x="439" y="198"/>
                  </a:lnTo>
                  <a:lnTo>
                    <a:pt x="436" y="203"/>
                  </a:lnTo>
                  <a:lnTo>
                    <a:pt x="432" y="206"/>
                  </a:lnTo>
                  <a:lnTo>
                    <a:pt x="431" y="209"/>
                  </a:lnTo>
                  <a:lnTo>
                    <a:pt x="431" y="214"/>
                  </a:lnTo>
                  <a:lnTo>
                    <a:pt x="429" y="217"/>
                  </a:lnTo>
                  <a:lnTo>
                    <a:pt x="429" y="222"/>
                  </a:lnTo>
                  <a:lnTo>
                    <a:pt x="431" y="226"/>
                  </a:lnTo>
                  <a:lnTo>
                    <a:pt x="432" y="231"/>
                  </a:lnTo>
                  <a:lnTo>
                    <a:pt x="434" y="236"/>
                  </a:lnTo>
                  <a:lnTo>
                    <a:pt x="437" y="242"/>
                  </a:lnTo>
                  <a:lnTo>
                    <a:pt x="442" y="247"/>
                  </a:lnTo>
                  <a:lnTo>
                    <a:pt x="451" y="253"/>
                  </a:lnTo>
                  <a:lnTo>
                    <a:pt x="457" y="259"/>
                  </a:lnTo>
                  <a:lnTo>
                    <a:pt x="465" y="262"/>
                  </a:lnTo>
                  <a:lnTo>
                    <a:pt x="464" y="268"/>
                  </a:lnTo>
                  <a:lnTo>
                    <a:pt x="454" y="264"/>
                  </a:lnTo>
                  <a:lnTo>
                    <a:pt x="448" y="264"/>
                  </a:lnTo>
                  <a:lnTo>
                    <a:pt x="443" y="264"/>
                  </a:lnTo>
                  <a:lnTo>
                    <a:pt x="439" y="256"/>
                  </a:lnTo>
                  <a:lnTo>
                    <a:pt x="432" y="248"/>
                  </a:lnTo>
                  <a:lnTo>
                    <a:pt x="431" y="247"/>
                  </a:lnTo>
                  <a:lnTo>
                    <a:pt x="423" y="243"/>
                  </a:lnTo>
                  <a:lnTo>
                    <a:pt x="418" y="243"/>
                  </a:lnTo>
                  <a:lnTo>
                    <a:pt x="414" y="245"/>
                  </a:lnTo>
                  <a:lnTo>
                    <a:pt x="409" y="247"/>
                  </a:lnTo>
                  <a:lnTo>
                    <a:pt x="406" y="250"/>
                  </a:lnTo>
                  <a:lnTo>
                    <a:pt x="406" y="251"/>
                  </a:lnTo>
                  <a:lnTo>
                    <a:pt x="404" y="251"/>
                  </a:lnTo>
                  <a:lnTo>
                    <a:pt x="401" y="240"/>
                  </a:lnTo>
                  <a:lnTo>
                    <a:pt x="395" y="231"/>
                  </a:lnTo>
                  <a:lnTo>
                    <a:pt x="387" y="226"/>
                  </a:lnTo>
                  <a:lnTo>
                    <a:pt x="383" y="225"/>
                  </a:lnTo>
                  <a:lnTo>
                    <a:pt x="378" y="223"/>
                  </a:lnTo>
                  <a:lnTo>
                    <a:pt x="373" y="225"/>
                  </a:lnTo>
                  <a:lnTo>
                    <a:pt x="369" y="226"/>
                  </a:lnTo>
                  <a:lnTo>
                    <a:pt x="364" y="229"/>
                  </a:lnTo>
                  <a:lnTo>
                    <a:pt x="359" y="234"/>
                  </a:lnTo>
                  <a:lnTo>
                    <a:pt x="356" y="239"/>
                  </a:lnTo>
                  <a:lnTo>
                    <a:pt x="355" y="245"/>
                  </a:lnTo>
                  <a:lnTo>
                    <a:pt x="353" y="251"/>
                  </a:lnTo>
                  <a:lnTo>
                    <a:pt x="352" y="259"/>
                  </a:lnTo>
                  <a:lnTo>
                    <a:pt x="353" y="262"/>
                  </a:lnTo>
                  <a:lnTo>
                    <a:pt x="352" y="262"/>
                  </a:lnTo>
                  <a:lnTo>
                    <a:pt x="348" y="259"/>
                  </a:lnTo>
                  <a:lnTo>
                    <a:pt x="347" y="259"/>
                  </a:lnTo>
                  <a:lnTo>
                    <a:pt x="350" y="251"/>
                  </a:lnTo>
                  <a:lnTo>
                    <a:pt x="352" y="248"/>
                  </a:lnTo>
                  <a:lnTo>
                    <a:pt x="352" y="240"/>
                  </a:lnTo>
                  <a:lnTo>
                    <a:pt x="352" y="233"/>
                  </a:lnTo>
                  <a:lnTo>
                    <a:pt x="352" y="228"/>
                  </a:lnTo>
                  <a:lnTo>
                    <a:pt x="348" y="220"/>
                  </a:lnTo>
                  <a:lnTo>
                    <a:pt x="345" y="215"/>
                  </a:lnTo>
                  <a:lnTo>
                    <a:pt x="339" y="211"/>
                  </a:lnTo>
                  <a:lnTo>
                    <a:pt x="336" y="209"/>
                  </a:lnTo>
                  <a:lnTo>
                    <a:pt x="327" y="208"/>
                  </a:lnTo>
                  <a:lnTo>
                    <a:pt x="322" y="209"/>
                  </a:lnTo>
                  <a:lnTo>
                    <a:pt x="314" y="212"/>
                  </a:lnTo>
                  <a:lnTo>
                    <a:pt x="306" y="217"/>
                  </a:lnTo>
                  <a:lnTo>
                    <a:pt x="300" y="225"/>
                  </a:lnTo>
                  <a:lnTo>
                    <a:pt x="294" y="234"/>
                  </a:lnTo>
                  <a:lnTo>
                    <a:pt x="292" y="237"/>
                  </a:lnTo>
                  <a:lnTo>
                    <a:pt x="292" y="239"/>
                  </a:lnTo>
                  <a:lnTo>
                    <a:pt x="289" y="239"/>
                  </a:lnTo>
                  <a:lnTo>
                    <a:pt x="286" y="237"/>
                  </a:lnTo>
                  <a:lnTo>
                    <a:pt x="283" y="237"/>
                  </a:lnTo>
                  <a:lnTo>
                    <a:pt x="282" y="237"/>
                  </a:lnTo>
                  <a:lnTo>
                    <a:pt x="278" y="237"/>
                  </a:lnTo>
                  <a:lnTo>
                    <a:pt x="275" y="239"/>
                  </a:lnTo>
                  <a:lnTo>
                    <a:pt x="274" y="239"/>
                  </a:lnTo>
                  <a:lnTo>
                    <a:pt x="271" y="239"/>
                  </a:lnTo>
                  <a:lnTo>
                    <a:pt x="269" y="240"/>
                  </a:lnTo>
                  <a:lnTo>
                    <a:pt x="266" y="242"/>
                  </a:lnTo>
                  <a:lnTo>
                    <a:pt x="264" y="243"/>
                  </a:lnTo>
                  <a:lnTo>
                    <a:pt x="263" y="245"/>
                  </a:lnTo>
                  <a:lnTo>
                    <a:pt x="261" y="247"/>
                  </a:lnTo>
                  <a:lnTo>
                    <a:pt x="260" y="248"/>
                  </a:lnTo>
                  <a:lnTo>
                    <a:pt x="258" y="251"/>
                  </a:lnTo>
                  <a:lnTo>
                    <a:pt x="257" y="253"/>
                  </a:lnTo>
                  <a:lnTo>
                    <a:pt x="255" y="256"/>
                  </a:lnTo>
                  <a:lnTo>
                    <a:pt x="255" y="257"/>
                  </a:lnTo>
                  <a:lnTo>
                    <a:pt x="255" y="261"/>
                  </a:lnTo>
                  <a:lnTo>
                    <a:pt x="255" y="264"/>
                  </a:lnTo>
                  <a:lnTo>
                    <a:pt x="255" y="267"/>
                  </a:lnTo>
                  <a:lnTo>
                    <a:pt x="255" y="270"/>
                  </a:lnTo>
                  <a:lnTo>
                    <a:pt x="257" y="271"/>
                  </a:lnTo>
                  <a:lnTo>
                    <a:pt x="257" y="275"/>
                  </a:lnTo>
                  <a:lnTo>
                    <a:pt x="258" y="278"/>
                  </a:lnTo>
                  <a:lnTo>
                    <a:pt x="261" y="282"/>
                  </a:lnTo>
                  <a:lnTo>
                    <a:pt x="263" y="287"/>
                  </a:lnTo>
                  <a:lnTo>
                    <a:pt x="264" y="292"/>
                  </a:lnTo>
                  <a:lnTo>
                    <a:pt x="261" y="295"/>
                  </a:lnTo>
                  <a:lnTo>
                    <a:pt x="260" y="299"/>
                  </a:lnTo>
                  <a:lnTo>
                    <a:pt x="258" y="306"/>
                  </a:lnTo>
                  <a:lnTo>
                    <a:pt x="258" y="312"/>
                  </a:lnTo>
                  <a:lnTo>
                    <a:pt x="258" y="320"/>
                  </a:lnTo>
                  <a:lnTo>
                    <a:pt x="260" y="326"/>
                  </a:lnTo>
                  <a:lnTo>
                    <a:pt x="255" y="324"/>
                  </a:lnTo>
                  <a:lnTo>
                    <a:pt x="249" y="326"/>
                  </a:lnTo>
                  <a:lnTo>
                    <a:pt x="244" y="326"/>
                  </a:lnTo>
                  <a:lnTo>
                    <a:pt x="240" y="327"/>
                  </a:lnTo>
                  <a:lnTo>
                    <a:pt x="235" y="329"/>
                  </a:lnTo>
                  <a:lnTo>
                    <a:pt x="230" y="330"/>
                  </a:lnTo>
                  <a:lnTo>
                    <a:pt x="226" y="334"/>
                  </a:lnTo>
                  <a:lnTo>
                    <a:pt x="221" y="337"/>
                  </a:lnTo>
                  <a:lnTo>
                    <a:pt x="218" y="340"/>
                  </a:lnTo>
                  <a:lnTo>
                    <a:pt x="215" y="343"/>
                  </a:lnTo>
                  <a:lnTo>
                    <a:pt x="212" y="346"/>
                  </a:lnTo>
                  <a:lnTo>
                    <a:pt x="208" y="351"/>
                  </a:lnTo>
                  <a:lnTo>
                    <a:pt x="207" y="354"/>
                  </a:lnTo>
                  <a:lnTo>
                    <a:pt x="204" y="358"/>
                  </a:lnTo>
                  <a:lnTo>
                    <a:pt x="202" y="363"/>
                  </a:lnTo>
                  <a:lnTo>
                    <a:pt x="202" y="368"/>
                  </a:lnTo>
                  <a:lnTo>
                    <a:pt x="201" y="372"/>
                  </a:lnTo>
                  <a:lnTo>
                    <a:pt x="201" y="377"/>
                  </a:lnTo>
                  <a:lnTo>
                    <a:pt x="201" y="382"/>
                  </a:lnTo>
                  <a:lnTo>
                    <a:pt x="202" y="386"/>
                  </a:lnTo>
                  <a:lnTo>
                    <a:pt x="204" y="391"/>
                  </a:lnTo>
                  <a:lnTo>
                    <a:pt x="205" y="396"/>
                  </a:lnTo>
                  <a:lnTo>
                    <a:pt x="208" y="400"/>
                  </a:lnTo>
                  <a:lnTo>
                    <a:pt x="210" y="405"/>
                  </a:lnTo>
                  <a:lnTo>
                    <a:pt x="215" y="410"/>
                  </a:lnTo>
                  <a:lnTo>
                    <a:pt x="218" y="413"/>
                  </a:lnTo>
                  <a:lnTo>
                    <a:pt x="222" y="417"/>
                  </a:lnTo>
                  <a:lnTo>
                    <a:pt x="229" y="421"/>
                  </a:lnTo>
                  <a:lnTo>
                    <a:pt x="233" y="424"/>
                  </a:lnTo>
                  <a:lnTo>
                    <a:pt x="240" y="427"/>
                  </a:lnTo>
                  <a:lnTo>
                    <a:pt x="243" y="428"/>
                  </a:lnTo>
                  <a:lnTo>
                    <a:pt x="244" y="435"/>
                  </a:lnTo>
                  <a:lnTo>
                    <a:pt x="246" y="441"/>
                  </a:lnTo>
                  <a:lnTo>
                    <a:pt x="249" y="445"/>
                  </a:lnTo>
                  <a:lnTo>
                    <a:pt x="252" y="450"/>
                  </a:lnTo>
                  <a:lnTo>
                    <a:pt x="258" y="455"/>
                  </a:lnTo>
                  <a:lnTo>
                    <a:pt x="264" y="458"/>
                  </a:lnTo>
                  <a:lnTo>
                    <a:pt x="271" y="459"/>
                  </a:lnTo>
                  <a:lnTo>
                    <a:pt x="278" y="461"/>
                  </a:lnTo>
                  <a:lnTo>
                    <a:pt x="288" y="463"/>
                  </a:lnTo>
                  <a:lnTo>
                    <a:pt x="302" y="461"/>
                  </a:lnTo>
                  <a:lnTo>
                    <a:pt x="322" y="461"/>
                  </a:lnTo>
                  <a:lnTo>
                    <a:pt x="322" y="466"/>
                  </a:lnTo>
                  <a:lnTo>
                    <a:pt x="324" y="469"/>
                  </a:lnTo>
                  <a:lnTo>
                    <a:pt x="325" y="472"/>
                  </a:lnTo>
                  <a:lnTo>
                    <a:pt x="328" y="475"/>
                  </a:lnTo>
                  <a:lnTo>
                    <a:pt x="331" y="476"/>
                  </a:lnTo>
                  <a:lnTo>
                    <a:pt x="336" y="480"/>
                  </a:lnTo>
                  <a:lnTo>
                    <a:pt x="344" y="481"/>
                  </a:lnTo>
                  <a:lnTo>
                    <a:pt x="352" y="483"/>
                  </a:lnTo>
                  <a:lnTo>
                    <a:pt x="369" y="483"/>
                  </a:lnTo>
                  <a:lnTo>
                    <a:pt x="375" y="483"/>
                  </a:lnTo>
                  <a:lnTo>
                    <a:pt x="375" y="487"/>
                  </a:lnTo>
                  <a:lnTo>
                    <a:pt x="380" y="495"/>
                  </a:lnTo>
                  <a:lnTo>
                    <a:pt x="381" y="501"/>
                  </a:lnTo>
                  <a:lnTo>
                    <a:pt x="384" y="508"/>
                  </a:lnTo>
                  <a:lnTo>
                    <a:pt x="387" y="511"/>
                  </a:lnTo>
                  <a:lnTo>
                    <a:pt x="392" y="515"/>
                  </a:lnTo>
                  <a:lnTo>
                    <a:pt x="397" y="520"/>
                  </a:lnTo>
                  <a:lnTo>
                    <a:pt x="398" y="520"/>
                  </a:lnTo>
                  <a:lnTo>
                    <a:pt x="395" y="539"/>
                  </a:lnTo>
                  <a:lnTo>
                    <a:pt x="386" y="528"/>
                  </a:lnTo>
                  <a:lnTo>
                    <a:pt x="383" y="525"/>
                  </a:lnTo>
                  <a:lnTo>
                    <a:pt x="376" y="523"/>
                  </a:lnTo>
                  <a:lnTo>
                    <a:pt x="372" y="522"/>
                  </a:lnTo>
                  <a:lnTo>
                    <a:pt x="370" y="522"/>
                  </a:lnTo>
                  <a:lnTo>
                    <a:pt x="369" y="520"/>
                  </a:lnTo>
                  <a:lnTo>
                    <a:pt x="367" y="522"/>
                  </a:lnTo>
                  <a:lnTo>
                    <a:pt x="364" y="522"/>
                  </a:lnTo>
                  <a:lnTo>
                    <a:pt x="362" y="522"/>
                  </a:lnTo>
                  <a:lnTo>
                    <a:pt x="361" y="523"/>
                  </a:lnTo>
                  <a:lnTo>
                    <a:pt x="355" y="528"/>
                  </a:lnTo>
                  <a:lnTo>
                    <a:pt x="347" y="514"/>
                  </a:lnTo>
                  <a:lnTo>
                    <a:pt x="344" y="511"/>
                  </a:lnTo>
                  <a:lnTo>
                    <a:pt x="341" y="508"/>
                  </a:lnTo>
                  <a:lnTo>
                    <a:pt x="338" y="504"/>
                  </a:lnTo>
                  <a:lnTo>
                    <a:pt x="334" y="503"/>
                  </a:lnTo>
                  <a:lnTo>
                    <a:pt x="331" y="500"/>
                  </a:lnTo>
                  <a:lnTo>
                    <a:pt x="328" y="498"/>
                  </a:lnTo>
                  <a:lnTo>
                    <a:pt x="325" y="498"/>
                  </a:lnTo>
                  <a:lnTo>
                    <a:pt x="322" y="497"/>
                  </a:lnTo>
                  <a:lnTo>
                    <a:pt x="319" y="497"/>
                  </a:lnTo>
                  <a:lnTo>
                    <a:pt x="316" y="497"/>
                  </a:lnTo>
                  <a:lnTo>
                    <a:pt x="313" y="498"/>
                  </a:lnTo>
                  <a:lnTo>
                    <a:pt x="310" y="498"/>
                  </a:lnTo>
                  <a:lnTo>
                    <a:pt x="306" y="500"/>
                  </a:lnTo>
                  <a:lnTo>
                    <a:pt x="305" y="501"/>
                  </a:lnTo>
                  <a:lnTo>
                    <a:pt x="302" y="504"/>
                  </a:lnTo>
                  <a:lnTo>
                    <a:pt x="300" y="508"/>
                  </a:lnTo>
                  <a:lnTo>
                    <a:pt x="299" y="509"/>
                  </a:lnTo>
                  <a:lnTo>
                    <a:pt x="297" y="512"/>
                  </a:lnTo>
                  <a:lnTo>
                    <a:pt x="297" y="517"/>
                  </a:lnTo>
                  <a:lnTo>
                    <a:pt x="296" y="520"/>
                  </a:lnTo>
                  <a:lnTo>
                    <a:pt x="296" y="529"/>
                  </a:lnTo>
                  <a:lnTo>
                    <a:pt x="285" y="522"/>
                  </a:lnTo>
                  <a:lnTo>
                    <a:pt x="278" y="518"/>
                  </a:lnTo>
                  <a:lnTo>
                    <a:pt x="274" y="517"/>
                  </a:lnTo>
                  <a:lnTo>
                    <a:pt x="266" y="515"/>
                  </a:lnTo>
                  <a:lnTo>
                    <a:pt x="264" y="515"/>
                  </a:lnTo>
                  <a:lnTo>
                    <a:pt x="263" y="515"/>
                  </a:lnTo>
                  <a:lnTo>
                    <a:pt x="260" y="517"/>
                  </a:lnTo>
                  <a:lnTo>
                    <a:pt x="258" y="517"/>
                  </a:lnTo>
                  <a:lnTo>
                    <a:pt x="257" y="518"/>
                  </a:lnTo>
                  <a:lnTo>
                    <a:pt x="254" y="520"/>
                  </a:lnTo>
                  <a:lnTo>
                    <a:pt x="254" y="523"/>
                  </a:lnTo>
                  <a:lnTo>
                    <a:pt x="252" y="525"/>
                  </a:lnTo>
                  <a:lnTo>
                    <a:pt x="252" y="526"/>
                  </a:lnTo>
                  <a:lnTo>
                    <a:pt x="250" y="526"/>
                  </a:lnTo>
                  <a:lnTo>
                    <a:pt x="246" y="526"/>
                  </a:lnTo>
                  <a:lnTo>
                    <a:pt x="241" y="526"/>
                  </a:lnTo>
                  <a:lnTo>
                    <a:pt x="236" y="528"/>
                  </a:lnTo>
                  <a:lnTo>
                    <a:pt x="233" y="529"/>
                  </a:lnTo>
                  <a:lnTo>
                    <a:pt x="229" y="531"/>
                  </a:lnTo>
                  <a:lnTo>
                    <a:pt x="226" y="532"/>
                  </a:lnTo>
                  <a:lnTo>
                    <a:pt x="222" y="536"/>
                  </a:lnTo>
                  <a:lnTo>
                    <a:pt x="219" y="537"/>
                  </a:lnTo>
                  <a:lnTo>
                    <a:pt x="216" y="540"/>
                  </a:lnTo>
                  <a:lnTo>
                    <a:pt x="213" y="543"/>
                  </a:lnTo>
                  <a:lnTo>
                    <a:pt x="210" y="546"/>
                  </a:lnTo>
                  <a:lnTo>
                    <a:pt x="208" y="550"/>
                  </a:lnTo>
                  <a:lnTo>
                    <a:pt x="207" y="553"/>
                  </a:lnTo>
                  <a:lnTo>
                    <a:pt x="205" y="556"/>
                  </a:lnTo>
                  <a:lnTo>
                    <a:pt x="205" y="560"/>
                  </a:lnTo>
                  <a:lnTo>
                    <a:pt x="204" y="564"/>
                  </a:lnTo>
                  <a:lnTo>
                    <a:pt x="205" y="568"/>
                  </a:lnTo>
                  <a:lnTo>
                    <a:pt x="205" y="571"/>
                  </a:lnTo>
                  <a:lnTo>
                    <a:pt x="208" y="574"/>
                  </a:lnTo>
                  <a:lnTo>
                    <a:pt x="210" y="579"/>
                  </a:lnTo>
                  <a:lnTo>
                    <a:pt x="213" y="582"/>
                  </a:lnTo>
                  <a:lnTo>
                    <a:pt x="216" y="585"/>
                  </a:lnTo>
                  <a:lnTo>
                    <a:pt x="221" y="587"/>
                  </a:lnTo>
                  <a:lnTo>
                    <a:pt x="226" y="590"/>
                  </a:lnTo>
                  <a:lnTo>
                    <a:pt x="232" y="593"/>
                  </a:lnTo>
                  <a:lnTo>
                    <a:pt x="238" y="595"/>
                  </a:lnTo>
                  <a:lnTo>
                    <a:pt x="244" y="596"/>
                  </a:lnTo>
                  <a:lnTo>
                    <a:pt x="243" y="598"/>
                  </a:lnTo>
                  <a:lnTo>
                    <a:pt x="240" y="599"/>
                  </a:lnTo>
                  <a:lnTo>
                    <a:pt x="238" y="601"/>
                  </a:lnTo>
                  <a:lnTo>
                    <a:pt x="236" y="602"/>
                  </a:lnTo>
                  <a:lnTo>
                    <a:pt x="235" y="605"/>
                  </a:lnTo>
                  <a:lnTo>
                    <a:pt x="233" y="609"/>
                  </a:lnTo>
                  <a:lnTo>
                    <a:pt x="233" y="610"/>
                  </a:lnTo>
                  <a:lnTo>
                    <a:pt x="233" y="613"/>
                  </a:lnTo>
                  <a:lnTo>
                    <a:pt x="233" y="616"/>
                  </a:lnTo>
                  <a:lnTo>
                    <a:pt x="233" y="618"/>
                  </a:lnTo>
                  <a:lnTo>
                    <a:pt x="233" y="621"/>
                  </a:lnTo>
                  <a:lnTo>
                    <a:pt x="235" y="623"/>
                  </a:lnTo>
                  <a:lnTo>
                    <a:pt x="236" y="626"/>
                  </a:lnTo>
                  <a:lnTo>
                    <a:pt x="238" y="627"/>
                  </a:lnTo>
                  <a:lnTo>
                    <a:pt x="241" y="630"/>
                  </a:lnTo>
                  <a:lnTo>
                    <a:pt x="243" y="632"/>
                  </a:lnTo>
                  <a:lnTo>
                    <a:pt x="246" y="633"/>
                  </a:lnTo>
                  <a:lnTo>
                    <a:pt x="249" y="635"/>
                  </a:lnTo>
                  <a:lnTo>
                    <a:pt x="252" y="637"/>
                  </a:lnTo>
                  <a:lnTo>
                    <a:pt x="255" y="638"/>
                  </a:lnTo>
                  <a:lnTo>
                    <a:pt x="258" y="640"/>
                  </a:lnTo>
                  <a:lnTo>
                    <a:pt x="263" y="640"/>
                  </a:lnTo>
                  <a:lnTo>
                    <a:pt x="263" y="643"/>
                  </a:lnTo>
                  <a:lnTo>
                    <a:pt x="254" y="644"/>
                  </a:lnTo>
                  <a:lnTo>
                    <a:pt x="247" y="646"/>
                  </a:lnTo>
                  <a:lnTo>
                    <a:pt x="243" y="649"/>
                  </a:lnTo>
                  <a:lnTo>
                    <a:pt x="240" y="651"/>
                  </a:lnTo>
                  <a:lnTo>
                    <a:pt x="238" y="652"/>
                  </a:lnTo>
                  <a:lnTo>
                    <a:pt x="236" y="654"/>
                  </a:lnTo>
                  <a:lnTo>
                    <a:pt x="235" y="655"/>
                  </a:lnTo>
                  <a:lnTo>
                    <a:pt x="233" y="657"/>
                  </a:lnTo>
                  <a:lnTo>
                    <a:pt x="233" y="660"/>
                  </a:lnTo>
                  <a:lnTo>
                    <a:pt x="232" y="661"/>
                  </a:lnTo>
                  <a:lnTo>
                    <a:pt x="232" y="663"/>
                  </a:lnTo>
                  <a:lnTo>
                    <a:pt x="233" y="668"/>
                  </a:lnTo>
                  <a:lnTo>
                    <a:pt x="235" y="672"/>
                  </a:lnTo>
                  <a:lnTo>
                    <a:pt x="236" y="678"/>
                  </a:lnTo>
                  <a:lnTo>
                    <a:pt x="241" y="685"/>
                  </a:lnTo>
                  <a:lnTo>
                    <a:pt x="235" y="688"/>
                  </a:lnTo>
                  <a:lnTo>
                    <a:pt x="229" y="692"/>
                  </a:lnTo>
                  <a:lnTo>
                    <a:pt x="226" y="696"/>
                  </a:lnTo>
                  <a:lnTo>
                    <a:pt x="224" y="697"/>
                  </a:lnTo>
                  <a:lnTo>
                    <a:pt x="222" y="700"/>
                  </a:lnTo>
                  <a:lnTo>
                    <a:pt x="221" y="702"/>
                  </a:lnTo>
                  <a:lnTo>
                    <a:pt x="219" y="705"/>
                  </a:lnTo>
                  <a:lnTo>
                    <a:pt x="218" y="706"/>
                  </a:lnTo>
                  <a:lnTo>
                    <a:pt x="216" y="710"/>
                  </a:lnTo>
                  <a:lnTo>
                    <a:pt x="216" y="713"/>
                  </a:lnTo>
                  <a:lnTo>
                    <a:pt x="216" y="716"/>
                  </a:lnTo>
                  <a:lnTo>
                    <a:pt x="216" y="717"/>
                  </a:lnTo>
                  <a:lnTo>
                    <a:pt x="216" y="720"/>
                  </a:lnTo>
                  <a:lnTo>
                    <a:pt x="216" y="724"/>
                  </a:lnTo>
                  <a:lnTo>
                    <a:pt x="218" y="725"/>
                  </a:lnTo>
                  <a:lnTo>
                    <a:pt x="219" y="728"/>
                  </a:lnTo>
                  <a:lnTo>
                    <a:pt x="221" y="730"/>
                  </a:lnTo>
                  <a:lnTo>
                    <a:pt x="222" y="731"/>
                  </a:lnTo>
                  <a:lnTo>
                    <a:pt x="226" y="734"/>
                  </a:lnTo>
                  <a:lnTo>
                    <a:pt x="227" y="736"/>
                  </a:lnTo>
                  <a:lnTo>
                    <a:pt x="230" y="736"/>
                  </a:lnTo>
                  <a:lnTo>
                    <a:pt x="233" y="738"/>
                  </a:lnTo>
                  <a:lnTo>
                    <a:pt x="236" y="738"/>
                  </a:lnTo>
                  <a:lnTo>
                    <a:pt x="240" y="739"/>
                  </a:lnTo>
                  <a:lnTo>
                    <a:pt x="244" y="739"/>
                  </a:lnTo>
                  <a:lnTo>
                    <a:pt x="250" y="739"/>
                  </a:lnTo>
                  <a:lnTo>
                    <a:pt x="250" y="747"/>
                  </a:lnTo>
                  <a:lnTo>
                    <a:pt x="252" y="751"/>
                  </a:lnTo>
                  <a:lnTo>
                    <a:pt x="254" y="758"/>
                  </a:lnTo>
                  <a:lnTo>
                    <a:pt x="255" y="759"/>
                  </a:lnTo>
                  <a:lnTo>
                    <a:pt x="255" y="761"/>
                  </a:lnTo>
                  <a:lnTo>
                    <a:pt x="257" y="762"/>
                  </a:lnTo>
                  <a:lnTo>
                    <a:pt x="258" y="764"/>
                  </a:lnTo>
                  <a:lnTo>
                    <a:pt x="260" y="765"/>
                  </a:lnTo>
                  <a:lnTo>
                    <a:pt x="261" y="767"/>
                  </a:lnTo>
                  <a:lnTo>
                    <a:pt x="264" y="767"/>
                  </a:lnTo>
                  <a:lnTo>
                    <a:pt x="266" y="767"/>
                  </a:lnTo>
                  <a:lnTo>
                    <a:pt x="268" y="767"/>
                  </a:lnTo>
                  <a:lnTo>
                    <a:pt x="271" y="767"/>
                  </a:lnTo>
                  <a:lnTo>
                    <a:pt x="274" y="765"/>
                  </a:lnTo>
                  <a:lnTo>
                    <a:pt x="278" y="764"/>
                  </a:lnTo>
                  <a:lnTo>
                    <a:pt x="286" y="758"/>
                  </a:lnTo>
                  <a:lnTo>
                    <a:pt x="292" y="753"/>
                  </a:lnTo>
                  <a:lnTo>
                    <a:pt x="302" y="759"/>
                  </a:lnTo>
                  <a:lnTo>
                    <a:pt x="303" y="761"/>
                  </a:lnTo>
                  <a:lnTo>
                    <a:pt x="306" y="761"/>
                  </a:lnTo>
                  <a:lnTo>
                    <a:pt x="308" y="761"/>
                  </a:lnTo>
                  <a:lnTo>
                    <a:pt x="311" y="762"/>
                  </a:lnTo>
                  <a:lnTo>
                    <a:pt x="313" y="762"/>
                  </a:lnTo>
                  <a:lnTo>
                    <a:pt x="314" y="761"/>
                  </a:lnTo>
                  <a:lnTo>
                    <a:pt x="317" y="761"/>
                  </a:lnTo>
                  <a:lnTo>
                    <a:pt x="320" y="759"/>
                  </a:lnTo>
                  <a:lnTo>
                    <a:pt x="325" y="758"/>
                  </a:lnTo>
                  <a:lnTo>
                    <a:pt x="330" y="753"/>
                  </a:lnTo>
                  <a:lnTo>
                    <a:pt x="334" y="747"/>
                  </a:lnTo>
                  <a:lnTo>
                    <a:pt x="345" y="733"/>
                  </a:lnTo>
                  <a:lnTo>
                    <a:pt x="353" y="738"/>
                  </a:lnTo>
                  <a:lnTo>
                    <a:pt x="356" y="739"/>
                  </a:lnTo>
                  <a:lnTo>
                    <a:pt x="358" y="739"/>
                  </a:lnTo>
                  <a:lnTo>
                    <a:pt x="359" y="739"/>
                  </a:lnTo>
                  <a:lnTo>
                    <a:pt x="362" y="739"/>
                  </a:lnTo>
                  <a:lnTo>
                    <a:pt x="364" y="739"/>
                  </a:lnTo>
                  <a:lnTo>
                    <a:pt x="366" y="738"/>
                  </a:lnTo>
                  <a:lnTo>
                    <a:pt x="369" y="738"/>
                  </a:lnTo>
                  <a:lnTo>
                    <a:pt x="372" y="734"/>
                  </a:lnTo>
                  <a:lnTo>
                    <a:pt x="375" y="731"/>
                  </a:lnTo>
                  <a:lnTo>
                    <a:pt x="380" y="727"/>
                  </a:lnTo>
                  <a:lnTo>
                    <a:pt x="383" y="722"/>
                  </a:lnTo>
                  <a:lnTo>
                    <a:pt x="390" y="703"/>
                  </a:lnTo>
                  <a:lnTo>
                    <a:pt x="401" y="714"/>
                  </a:lnTo>
                  <a:lnTo>
                    <a:pt x="403" y="714"/>
                  </a:lnTo>
                  <a:lnTo>
                    <a:pt x="406" y="716"/>
                  </a:lnTo>
                  <a:lnTo>
                    <a:pt x="408" y="717"/>
                  </a:lnTo>
                  <a:lnTo>
                    <a:pt x="409" y="717"/>
                  </a:lnTo>
                  <a:lnTo>
                    <a:pt x="381" y="756"/>
                  </a:lnTo>
                  <a:lnTo>
                    <a:pt x="378" y="761"/>
                  </a:lnTo>
                  <a:lnTo>
                    <a:pt x="373" y="756"/>
                  </a:lnTo>
                  <a:lnTo>
                    <a:pt x="370" y="753"/>
                  </a:lnTo>
                  <a:lnTo>
                    <a:pt x="366" y="750"/>
                  </a:lnTo>
                  <a:lnTo>
                    <a:pt x="362" y="750"/>
                  </a:lnTo>
                  <a:lnTo>
                    <a:pt x="358" y="750"/>
                  </a:lnTo>
                  <a:lnTo>
                    <a:pt x="353" y="750"/>
                  </a:lnTo>
                  <a:lnTo>
                    <a:pt x="347" y="753"/>
                  </a:lnTo>
                  <a:lnTo>
                    <a:pt x="339" y="753"/>
                  </a:lnTo>
                  <a:lnTo>
                    <a:pt x="325" y="758"/>
                  </a:lnTo>
                  <a:lnTo>
                    <a:pt x="320" y="759"/>
                  </a:lnTo>
                  <a:lnTo>
                    <a:pt x="317" y="762"/>
                  </a:lnTo>
                  <a:lnTo>
                    <a:pt x="313" y="764"/>
                  </a:lnTo>
                  <a:lnTo>
                    <a:pt x="310" y="767"/>
                  </a:lnTo>
                  <a:lnTo>
                    <a:pt x="308" y="769"/>
                  </a:lnTo>
                  <a:lnTo>
                    <a:pt x="305" y="772"/>
                  </a:lnTo>
                  <a:lnTo>
                    <a:pt x="303" y="775"/>
                  </a:lnTo>
                  <a:lnTo>
                    <a:pt x="303" y="778"/>
                  </a:lnTo>
                  <a:lnTo>
                    <a:pt x="302" y="781"/>
                  </a:lnTo>
                  <a:lnTo>
                    <a:pt x="302" y="784"/>
                  </a:lnTo>
                  <a:lnTo>
                    <a:pt x="302" y="787"/>
                  </a:lnTo>
                  <a:lnTo>
                    <a:pt x="303" y="790"/>
                  </a:lnTo>
                  <a:lnTo>
                    <a:pt x="303" y="793"/>
                  </a:lnTo>
                  <a:lnTo>
                    <a:pt x="305" y="795"/>
                  </a:lnTo>
                  <a:lnTo>
                    <a:pt x="306" y="798"/>
                  </a:lnTo>
                  <a:lnTo>
                    <a:pt x="310" y="800"/>
                  </a:lnTo>
                  <a:lnTo>
                    <a:pt x="311" y="803"/>
                  </a:lnTo>
                  <a:lnTo>
                    <a:pt x="313" y="804"/>
                  </a:lnTo>
                  <a:lnTo>
                    <a:pt x="319" y="809"/>
                  </a:lnTo>
                  <a:lnTo>
                    <a:pt x="324" y="812"/>
                  </a:lnTo>
                  <a:lnTo>
                    <a:pt x="330" y="814"/>
                  </a:lnTo>
                  <a:lnTo>
                    <a:pt x="338" y="815"/>
                  </a:lnTo>
                  <a:lnTo>
                    <a:pt x="338" y="817"/>
                  </a:lnTo>
                  <a:lnTo>
                    <a:pt x="341" y="820"/>
                  </a:lnTo>
                  <a:lnTo>
                    <a:pt x="345" y="823"/>
                  </a:lnTo>
                  <a:lnTo>
                    <a:pt x="350" y="825"/>
                  </a:lnTo>
                  <a:lnTo>
                    <a:pt x="355" y="825"/>
                  </a:lnTo>
                  <a:lnTo>
                    <a:pt x="359" y="823"/>
                  </a:lnTo>
                  <a:lnTo>
                    <a:pt x="359" y="826"/>
                  </a:lnTo>
                  <a:lnTo>
                    <a:pt x="358" y="839"/>
                  </a:lnTo>
                  <a:lnTo>
                    <a:pt x="358" y="848"/>
                  </a:lnTo>
                  <a:lnTo>
                    <a:pt x="358" y="857"/>
                  </a:lnTo>
                  <a:lnTo>
                    <a:pt x="359" y="862"/>
                  </a:lnTo>
                  <a:lnTo>
                    <a:pt x="359" y="866"/>
                  </a:lnTo>
                  <a:lnTo>
                    <a:pt x="361" y="870"/>
                  </a:lnTo>
                  <a:lnTo>
                    <a:pt x="362" y="874"/>
                  </a:lnTo>
                  <a:lnTo>
                    <a:pt x="362" y="876"/>
                  </a:lnTo>
                  <a:lnTo>
                    <a:pt x="359" y="876"/>
                  </a:lnTo>
                  <a:lnTo>
                    <a:pt x="356" y="876"/>
                  </a:lnTo>
                  <a:lnTo>
                    <a:pt x="352" y="877"/>
                  </a:lnTo>
                  <a:lnTo>
                    <a:pt x="350" y="879"/>
                  </a:lnTo>
                  <a:lnTo>
                    <a:pt x="347" y="882"/>
                  </a:lnTo>
                  <a:lnTo>
                    <a:pt x="345" y="887"/>
                  </a:lnTo>
                  <a:lnTo>
                    <a:pt x="344" y="888"/>
                  </a:lnTo>
                  <a:lnTo>
                    <a:pt x="342" y="894"/>
                  </a:lnTo>
                  <a:lnTo>
                    <a:pt x="342" y="901"/>
                  </a:lnTo>
                  <a:lnTo>
                    <a:pt x="344" y="913"/>
                  </a:lnTo>
                  <a:lnTo>
                    <a:pt x="342" y="915"/>
                  </a:lnTo>
                  <a:lnTo>
                    <a:pt x="338" y="910"/>
                  </a:lnTo>
                  <a:lnTo>
                    <a:pt x="334" y="908"/>
                  </a:lnTo>
                  <a:lnTo>
                    <a:pt x="338" y="901"/>
                  </a:lnTo>
                  <a:lnTo>
                    <a:pt x="339" y="894"/>
                  </a:lnTo>
                  <a:lnTo>
                    <a:pt x="339" y="888"/>
                  </a:lnTo>
                  <a:lnTo>
                    <a:pt x="338" y="879"/>
                  </a:lnTo>
                  <a:lnTo>
                    <a:pt x="336" y="876"/>
                  </a:lnTo>
                  <a:lnTo>
                    <a:pt x="334" y="871"/>
                  </a:lnTo>
                  <a:lnTo>
                    <a:pt x="333" y="870"/>
                  </a:lnTo>
                  <a:lnTo>
                    <a:pt x="331" y="868"/>
                  </a:lnTo>
                  <a:lnTo>
                    <a:pt x="330" y="866"/>
                  </a:lnTo>
                  <a:lnTo>
                    <a:pt x="328" y="866"/>
                  </a:lnTo>
                  <a:lnTo>
                    <a:pt x="327" y="865"/>
                  </a:lnTo>
                  <a:lnTo>
                    <a:pt x="325" y="865"/>
                  </a:lnTo>
                  <a:lnTo>
                    <a:pt x="320" y="865"/>
                  </a:lnTo>
                  <a:lnTo>
                    <a:pt x="314" y="866"/>
                  </a:lnTo>
                  <a:lnTo>
                    <a:pt x="314" y="854"/>
                  </a:lnTo>
                  <a:lnTo>
                    <a:pt x="313" y="842"/>
                  </a:lnTo>
                  <a:lnTo>
                    <a:pt x="313" y="837"/>
                  </a:lnTo>
                  <a:lnTo>
                    <a:pt x="311" y="834"/>
                  </a:lnTo>
                  <a:lnTo>
                    <a:pt x="308" y="829"/>
                  </a:lnTo>
                  <a:lnTo>
                    <a:pt x="306" y="828"/>
                  </a:lnTo>
                  <a:lnTo>
                    <a:pt x="305" y="826"/>
                  </a:lnTo>
                  <a:lnTo>
                    <a:pt x="303" y="825"/>
                  </a:lnTo>
                  <a:lnTo>
                    <a:pt x="302" y="825"/>
                  </a:lnTo>
                  <a:lnTo>
                    <a:pt x="299" y="823"/>
                  </a:lnTo>
                  <a:lnTo>
                    <a:pt x="297" y="823"/>
                  </a:lnTo>
                  <a:lnTo>
                    <a:pt x="294" y="823"/>
                  </a:lnTo>
                  <a:lnTo>
                    <a:pt x="289" y="825"/>
                  </a:lnTo>
                  <a:lnTo>
                    <a:pt x="289" y="814"/>
                  </a:lnTo>
                  <a:lnTo>
                    <a:pt x="288" y="806"/>
                  </a:lnTo>
                  <a:lnTo>
                    <a:pt x="286" y="800"/>
                  </a:lnTo>
                  <a:lnTo>
                    <a:pt x="285" y="797"/>
                  </a:lnTo>
                  <a:lnTo>
                    <a:pt x="274" y="786"/>
                  </a:lnTo>
                  <a:lnTo>
                    <a:pt x="272" y="784"/>
                  </a:lnTo>
                  <a:lnTo>
                    <a:pt x="268" y="783"/>
                  </a:lnTo>
                  <a:lnTo>
                    <a:pt x="266" y="783"/>
                  </a:lnTo>
                  <a:lnTo>
                    <a:pt x="263" y="783"/>
                  </a:lnTo>
                  <a:lnTo>
                    <a:pt x="261" y="783"/>
                  </a:lnTo>
                  <a:lnTo>
                    <a:pt x="254" y="784"/>
                  </a:lnTo>
                  <a:lnTo>
                    <a:pt x="250" y="775"/>
                  </a:lnTo>
                  <a:lnTo>
                    <a:pt x="247" y="772"/>
                  </a:lnTo>
                  <a:lnTo>
                    <a:pt x="244" y="767"/>
                  </a:lnTo>
                  <a:lnTo>
                    <a:pt x="241" y="764"/>
                  </a:lnTo>
                  <a:lnTo>
                    <a:pt x="238" y="761"/>
                  </a:lnTo>
                  <a:lnTo>
                    <a:pt x="233" y="759"/>
                  </a:lnTo>
                  <a:lnTo>
                    <a:pt x="230" y="758"/>
                  </a:lnTo>
                  <a:lnTo>
                    <a:pt x="227" y="758"/>
                  </a:lnTo>
                  <a:lnTo>
                    <a:pt x="226" y="758"/>
                  </a:lnTo>
                  <a:lnTo>
                    <a:pt x="224" y="758"/>
                  </a:lnTo>
                  <a:lnTo>
                    <a:pt x="221" y="758"/>
                  </a:lnTo>
                  <a:lnTo>
                    <a:pt x="219" y="759"/>
                  </a:lnTo>
                  <a:lnTo>
                    <a:pt x="216" y="759"/>
                  </a:lnTo>
                  <a:lnTo>
                    <a:pt x="215" y="761"/>
                  </a:lnTo>
                  <a:lnTo>
                    <a:pt x="213" y="762"/>
                  </a:lnTo>
                  <a:lnTo>
                    <a:pt x="212" y="764"/>
                  </a:lnTo>
                  <a:lnTo>
                    <a:pt x="210" y="767"/>
                  </a:lnTo>
                  <a:lnTo>
                    <a:pt x="207" y="770"/>
                  </a:lnTo>
                  <a:lnTo>
                    <a:pt x="205" y="769"/>
                  </a:lnTo>
                  <a:lnTo>
                    <a:pt x="201" y="767"/>
                  </a:lnTo>
                  <a:lnTo>
                    <a:pt x="198" y="765"/>
                  </a:lnTo>
                  <a:lnTo>
                    <a:pt x="194" y="765"/>
                  </a:lnTo>
                  <a:lnTo>
                    <a:pt x="191" y="765"/>
                  </a:lnTo>
                  <a:lnTo>
                    <a:pt x="188" y="765"/>
                  </a:lnTo>
                  <a:lnTo>
                    <a:pt x="185" y="765"/>
                  </a:lnTo>
                  <a:lnTo>
                    <a:pt x="182" y="765"/>
                  </a:lnTo>
                  <a:lnTo>
                    <a:pt x="180" y="767"/>
                  </a:lnTo>
                  <a:lnTo>
                    <a:pt x="177" y="769"/>
                  </a:lnTo>
                  <a:lnTo>
                    <a:pt x="176" y="770"/>
                  </a:lnTo>
                  <a:lnTo>
                    <a:pt x="174" y="773"/>
                  </a:lnTo>
                  <a:lnTo>
                    <a:pt x="173" y="775"/>
                  </a:lnTo>
                  <a:lnTo>
                    <a:pt x="171" y="778"/>
                  </a:lnTo>
                  <a:lnTo>
                    <a:pt x="171" y="779"/>
                  </a:lnTo>
                  <a:lnTo>
                    <a:pt x="170" y="783"/>
                  </a:lnTo>
                  <a:lnTo>
                    <a:pt x="170" y="784"/>
                  </a:lnTo>
                  <a:lnTo>
                    <a:pt x="170" y="790"/>
                  </a:lnTo>
                  <a:lnTo>
                    <a:pt x="170" y="795"/>
                  </a:lnTo>
                  <a:lnTo>
                    <a:pt x="171" y="800"/>
                  </a:lnTo>
                  <a:lnTo>
                    <a:pt x="176" y="809"/>
                  </a:lnTo>
                  <a:lnTo>
                    <a:pt x="170" y="812"/>
                  </a:lnTo>
                  <a:lnTo>
                    <a:pt x="166" y="814"/>
                  </a:lnTo>
                  <a:lnTo>
                    <a:pt x="163" y="815"/>
                  </a:lnTo>
                  <a:lnTo>
                    <a:pt x="160" y="818"/>
                  </a:lnTo>
                  <a:lnTo>
                    <a:pt x="160" y="820"/>
                  </a:lnTo>
                  <a:lnTo>
                    <a:pt x="159" y="823"/>
                  </a:lnTo>
                  <a:lnTo>
                    <a:pt x="159" y="825"/>
                  </a:lnTo>
                  <a:lnTo>
                    <a:pt x="159" y="826"/>
                  </a:lnTo>
                  <a:lnTo>
                    <a:pt x="159" y="829"/>
                  </a:lnTo>
                  <a:lnTo>
                    <a:pt x="159" y="831"/>
                  </a:lnTo>
                  <a:lnTo>
                    <a:pt x="160" y="832"/>
                  </a:lnTo>
                  <a:lnTo>
                    <a:pt x="160" y="835"/>
                  </a:lnTo>
                  <a:lnTo>
                    <a:pt x="162" y="837"/>
                  </a:lnTo>
                  <a:lnTo>
                    <a:pt x="165" y="842"/>
                  </a:lnTo>
                  <a:lnTo>
                    <a:pt x="171" y="848"/>
                  </a:lnTo>
                  <a:lnTo>
                    <a:pt x="163" y="849"/>
                  </a:lnTo>
                  <a:lnTo>
                    <a:pt x="160" y="852"/>
                  </a:lnTo>
                  <a:lnTo>
                    <a:pt x="156" y="859"/>
                  </a:lnTo>
                  <a:lnTo>
                    <a:pt x="154" y="862"/>
                  </a:lnTo>
                  <a:lnTo>
                    <a:pt x="152" y="868"/>
                  </a:lnTo>
                  <a:lnTo>
                    <a:pt x="152" y="876"/>
                  </a:lnTo>
                  <a:lnTo>
                    <a:pt x="152" y="879"/>
                  </a:lnTo>
                  <a:lnTo>
                    <a:pt x="138" y="876"/>
                  </a:lnTo>
                  <a:lnTo>
                    <a:pt x="135" y="876"/>
                  </a:lnTo>
                  <a:lnTo>
                    <a:pt x="134" y="877"/>
                  </a:lnTo>
                  <a:lnTo>
                    <a:pt x="128" y="879"/>
                  </a:lnTo>
                  <a:lnTo>
                    <a:pt x="123" y="880"/>
                  </a:lnTo>
                  <a:lnTo>
                    <a:pt x="120" y="882"/>
                  </a:lnTo>
                  <a:lnTo>
                    <a:pt x="117" y="887"/>
                  </a:lnTo>
                  <a:lnTo>
                    <a:pt x="114" y="890"/>
                  </a:lnTo>
                  <a:lnTo>
                    <a:pt x="110" y="898"/>
                  </a:lnTo>
                  <a:lnTo>
                    <a:pt x="110" y="902"/>
                  </a:lnTo>
                  <a:lnTo>
                    <a:pt x="112" y="918"/>
                  </a:lnTo>
                  <a:lnTo>
                    <a:pt x="114" y="924"/>
                  </a:lnTo>
                  <a:lnTo>
                    <a:pt x="114" y="926"/>
                  </a:lnTo>
                  <a:lnTo>
                    <a:pt x="118" y="933"/>
                  </a:lnTo>
                  <a:lnTo>
                    <a:pt x="123" y="939"/>
                  </a:lnTo>
                  <a:lnTo>
                    <a:pt x="128" y="944"/>
                  </a:lnTo>
                  <a:lnTo>
                    <a:pt x="134" y="949"/>
                  </a:lnTo>
                  <a:lnTo>
                    <a:pt x="134" y="953"/>
                  </a:lnTo>
                  <a:lnTo>
                    <a:pt x="137" y="957"/>
                  </a:lnTo>
                  <a:lnTo>
                    <a:pt x="138" y="960"/>
                  </a:lnTo>
                  <a:lnTo>
                    <a:pt x="142" y="963"/>
                  </a:lnTo>
                  <a:lnTo>
                    <a:pt x="146" y="964"/>
                  </a:lnTo>
                  <a:lnTo>
                    <a:pt x="151" y="964"/>
                  </a:lnTo>
                  <a:lnTo>
                    <a:pt x="157" y="964"/>
                  </a:lnTo>
                  <a:lnTo>
                    <a:pt x="163" y="964"/>
                  </a:lnTo>
                  <a:lnTo>
                    <a:pt x="159" y="969"/>
                  </a:lnTo>
                  <a:lnTo>
                    <a:pt x="159" y="972"/>
                  </a:lnTo>
                  <a:lnTo>
                    <a:pt x="159" y="980"/>
                  </a:lnTo>
                  <a:lnTo>
                    <a:pt x="159" y="986"/>
                  </a:lnTo>
                  <a:lnTo>
                    <a:pt x="160" y="991"/>
                  </a:lnTo>
                  <a:lnTo>
                    <a:pt x="163" y="995"/>
                  </a:lnTo>
                  <a:lnTo>
                    <a:pt x="166" y="999"/>
                  </a:lnTo>
                  <a:lnTo>
                    <a:pt x="171" y="1002"/>
                  </a:lnTo>
                  <a:lnTo>
                    <a:pt x="176" y="1003"/>
                  </a:lnTo>
                  <a:lnTo>
                    <a:pt x="184" y="1005"/>
                  </a:lnTo>
                  <a:lnTo>
                    <a:pt x="190" y="1005"/>
                  </a:lnTo>
                  <a:lnTo>
                    <a:pt x="194" y="1003"/>
                  </a:lnTo>
                  <a:lnTo>
                    <a:pt x="213" y="994"/>
                  </a:lnTo>
                  <a:lnTo>
                    <a:pt x="216" y="999"/>
                  </a:lnTo>
                  <a:lnTo>
                    <a:pt x="219" y="1002"/>
                  </a:lnTo>
                  <a:lnTo>
                    <a:pt x="221" y="1003"/>
                  </a:lnTo>
                  <a:lnTo>
                    <a:pt x="226" y="1005"/>
                  </a:lnTo>
                  <a:lnTo>
                    <a:pt x="230" y="1005"/>
                  </a:lnTo>
                  <a:lnTo>
                    <a:pt x="233" y="1005"/>
                  </a:lnTo>
                  <a:lnTo>
                    <a:pt x="240" y="1005"/>
                  </a:lnTo>
                  <a:lnTo>
                    <a:pt x="249" y="1002"/>
                  </a:lnTo>
                  <a:lnTo>
                    <a:pt x="261" y="995"/>
                  </a:lnTo>
                  <a:lnTo>
                    <a:pt x="277" y="999"/>
                  </a:lnTo>
                  <a:lnTo>
                    <a:pt x="278" y="999"/>
                  </a:lnTo>
                  <a:lnTo>
                    <a:pt x="277" y="1006"/>
                  </a:lnTo>
                  <a:lnTo>
                    <a:pt x="277" y="1014"/>
                  </a:lnTo>
                  <a:lnTo>
                    <a:pt x="280" y="1026"/>
                  </a:lnTo>
                  <a:lnTo>
                    <a:pt x="280" y="1031"/>
                  </a:lnTo>
                  <a:lnTo>
                    <a:pt x="282" y="1036"/>
                  </a:lnTo>
                  <a:lnTo>
                    <a:pt x="285" y="1040"/>
                  </a:lnTo>
                  <a:lnTo>
                    <a:pt x="288" y="1045"/>
                  </a:lnTo>
                  <a:lnTo>
                    <a:pt x="289" y="1047"/>
                  </a:lnTo>
                  <a:lnTo>
                    <a:pt x="294" y="1050"/>
                  </a:lnTo>
                  <a:lnTo>
                    <a:pt x="297" y="1051"/>
                  </a:lnTo>
                  <a:lnTo>
                    <a:pt x="302" y="1051"/>
                  </a:lnTo>
                  <a:lnTo>
                    <a:pt x="305" y="1051"/>
                  </a:lnTo>
                  <a:lnTo>
                    <a:pt x="310" y="1050"/>
                  </a:lnTo>
                  <a:lnTo>
                    <a:pt x="314" y="1048"/>
                  </a:lnTo>
                  <a:lnTo>
                    <a:pt x="317" y="1045"/>
                  </a:lnTo>
                  <a:lnTo>
                    <a:pt x="322" y="1040"/>
                  </a:lnTo>
                  <a:lnTo>
                    <a:pt x="331" y="1030"/>
                  </a:lnTo>
                  <a:lnTo>
                    <a:pt x="336" y="1019"/>
                  </a:lnTo>
                  <a:lnTo>
                    <a:pt x="336" y="1017"/>
                  </a:lnTo>
                  <a:lnTo>
                    <a:pt x="341" y="1014"/>
                  </a:lnTo>
                  <a:lnTo>
                    <a:pt x="344" y="1011"/>
                  </a:lnTo>
                  <a:lnTo>
                    <a:pt x="344" y="1009"/>
                  </a:lnTo>
                  <a:lnTo>
                    <a:pt x="345" y="1006"/>
                  </a:lnTo>
                  <a:lnTo>
                    <a:pt x="345" y="1003"/>
                  </a:lnTo>
                  <a:lnTo>
                    <a:pt x="344" y="999"/>
                  </a:lnTo>
                  <a:lnTo>
                    <a:pt x="338" y="989"/>
                  </a:lnTo>
                  <a:lnTo>
                    <a:pt x="330" y="981"/>
                  </a:lnTo>
                  <a:lnTo>
                    <a:pt x="341" y="975"/>
                  </a:lnTo>
                  <a:lnTo>
                    <a:pt x="353" y="988"/>
                  </a:lnTo>
                  <a:lnTo>
                    <a:pt x="366" y="1002"/>
                  </a:lnTo>
                  <a:lnTo>
                    <a:pt x="395" y="1039"/>
                  </a:lnTo>
                  <a:lnTo>
                    <a:pt x="425" y="1076"/>
                  </a:lnTo>
                  <a:lnTo>
                    <a:pt x="423" y="1078"/>
                  </a:lnTo>
                  <a:lnTo>
                    <a:pt x="423" y="1076"/>
                  </a:lnTo>
                  <a:lnTo>
                    <a:pt x="422" y="1076"/>
                  </a:lnTo>
                  <a:lnTo>
                    <a:pt x="418" y="1076"/>
                  </a:lnTo>
                  <a:lnTo>
                    <a:pt x="417" y="1076"/>
                  </a:lnTo>
                  <a:lnTo>
                    <a:pt x="415" y="1076"/>
                  </a:lnTo>
                  <a:lnTo>
                    <a:pt x="414" y="1078"/>
                  </a:lnTo>
                  <a:lnTo>
                    <a:pt x="412" y="1078"/>
                  </a:lnTo>
                  <a:lnTo>
                    <a:pt x="411" y="1081"/>
                  </a:lnTo>
                  <a:lnTo>
                    <a:pt x="408" y="1087"/>
                  </a:lnTo>
                  <a:lnTo>
                    <a:pt x="404" y="1093"/>
                  </a:lnTo>
                  <a:lnTo>
                    <a:pt x="403" y="1095"/>
                  </a:lnTo>
                  <a:lnTo>
                    <a:pt x="397" y="1092"/>
                  </a:lnTo>
                  <a:lnTo>
                    <a:pt x="395" y="1089"/>
                  </a:lnTo>
                  <a:lnTo>
                    <a:pt x="394" y="1087"/>
                  </a:lnTo>
                  <a:lnTo>
                    <a:pt x="389" y="1081"/>
                  </a:lnTo>
                  <a:lnTo>
                    <a:pt x="384" y="1078"/>
                  </a:lnTo>
                  <a:lnTo>
                    <a:pt x="384" y="1076"/>
                  </a:lnTo>
                  <a:lnTo>
                    <a:pt x="380" y="1073"/>
                  </a:lnTo>
                  <a:lnTo>
                    <a:pt x="373" y="1072"/>
                  </a:lnTo>
                  <a:lnTo>
                    <a:pt x="372" y="1072"/>
                  </a:lnTo>
                  <a:lnTo>
                    <a:pt x="370" y="1067"/>
                  </a:lnTo>
                  <a:lnTo>
                    <a:pt x="366" y="1061"/>
                  </a:lnTo>
                  <a:lnTo>
                    <a:pt x="362" y="1058"/>
                  </a:lnTo>
                  <a:lnTo>
                    <a:pt x="358" y="1054"/>
                  </a:lnTo>
                  <a:lnTo>
                    <a:pt x="353" y="1053"/>
                  </a:lnTo>
                  <a:lnTo>
                    <a:pt x="348" y="1051"/>
                  </a:lnTo>
                  <a:lnTo>
                    <a:pt x="342" y="1051"/>
                  </a:lnTo>
                  <a:lnTo>
                    <a:pt x="338" y="1051"/>
                  </a:lnTo>
                  <a:lnTo>
                    <a:pt x="331" y="1053"/>
                  </a:lnTo>
                  <a:lnTo>
                    <a:pt x="325" y="1056"/>
                  </a:lnTo>
                  <a:lnTo>
                    <a:pt x="322" y="1058"/>
                  </a:lnTo>
                  <a:lnTo>
                    <a:pt x="317" y="1062"/>
                  </a:lnTo>
                  <a:lnTo>
                    <a:pt x="316" y="1064"/>
                  </a:lnTo>
                  <a:lnTo>
                    <a:pt x="314" y="1065"/>
                  </a:lnTo>
                  <a:lnTo>
                    <a:pt x="313" y="1070"/>
                  </a:lnTo>
                  <a:lnTo>
                    <a:pt x="311" y="1075"/>
                  </a:lnTo>
                  <a:lnTo>
                    <a:pt x="310" y="1078"/>
                  </a:lnTo>
                  <a:lnTo>
                    <a:pt x="311" y="1086"/>
                  </a:lnTo>
                  <a:lnTo>
                    <a:pt x="313" y="1092"/>
                  </a:lnTo>
                  <a:lnTo>
                    <a:pt x="314" y="1096"/>
                  </a:lnTo>
                  <a:lnTo>
                    <a:pt x="320" y="1106"/>
                  </a:lnTo>
                  <a:lnTo>
                    <a:pt x="324" y="1110"/>
                  </a:lnTo>
                  <a:lnTo>
                    <a:pt x="324" y="1114"/>
                  </a:lnTo>
                  <a:lnTo>
                    <a:pt x="324" y="1118"/>
                  </a:lnTo>
                  <a:lnTo>
                    <a:pt x="324" y="1124"/>
                  </a:lnTo>
                  <a:lnTo>
                    <a:pt x="324" y="1123"/>
                  </a:lnTo>
                  <a:lnTo>
                    <a:pt x="319" y="1124"/>
                  </a:lnTo>
                  <a:lnTo>
                    <a:pt x="316" y="1124"/>
                  </a:lnTo>
                  <a:lnTo>
                    <a:pt x="313" y="1126"/>
                  </a:lnTo>
                  <a:lnTo>
                    <a:pt x="311" y="1126"/>
                  </a:lnTo>
                  <a:lnTo>
                    <a:pt x="303" y="1120"/>
                  </a:lnTo>
                  <a:lnTo>
                    <a:pt x="299" y="1118"/>
                  </a:lnTo>
                  <a:lnTo>
                    <a:pt x="296" y="1117"/>
                  </a:lnTo>
                  <a:lnTo>
                    <a:pt x="291" y="1117"/>
                  </a:lnTo>
                  <a:lnTo>
                    <a:pt x="288" y="1117"/>
                  </a:lnTo>
                  <a:lnTo>
                    <a:pt x="283" y="1118"/>
                  </a:lnTo>
                  <a:lnTo>
                    <a:pt x="280" y="1120"/>
                  </a:lnTo>
                  <a:lnTo>
                    <a:pt x="278" y="1123"/>
                  </a:lnTo>
                  <a:lnTo>
                    <a:pt x="275" y="1126"/>
                  </a:lnTo>
                  <a:lnTo>
                    <a:pt x="274" y="1131"/>
                  </a:lnTo>
                  <a:lnTo>
                    <a:pt x="272" y="1134"/>
                  </a:lnTo>
                  <a:lnTo>
                    <a:pt x="263" y="1131"/>
                  </a:lnTo>
                  <a:lnTo>
                    <a:pt x="254" y="1126"/>
                  </a:lnTo>
                  <a:lnTo>
                    <a:pt x="246" y="1124"/>
                  </a:lnTo>
                  <a:lnTo>
                    <a:pt x="243" y="1124"/>
                  </a:lnTo>
                  <a:lnTo>
                    <a:pt x="240" y="1126"/>
                  </a:lnTo>
                  <a:lnTo>
                    <a:pt x="238" y="1126"/>
                  </a:lnTo>
                  <a:lnTo>
                    <a:pt x="235" y="1126"/>
                  </a:lnTo>
                  <a:lnTo>
                    <a:pt x="233" y="1127"/>
                  </a:lnTo>
                  <a:lnTo>
                    <a:pt x="232" y="1129"/>
                  </a:lnTo>
                  <a:lnTo>
                    <a:pt x="230" y="1131"/>
                  </a:lnTo>
                  <a:lnTo>
                    <a:pt x="229" y="1132"/>
                  </a:lnTo>
                  <a:lnTo>
                    <a:pt x="227" y="1135"/>
                  </a:lnTo>
                  <a:lnTo>
                    <a:pt x="226" y="1137"/>
                  </a:lnTo>
                  <a:lnTo>
                    <a:pt x="222" y="1141"/>
                  </a:lnTo>
                  <a:lnTo>
                    <a:pt x="221" y="1151"/>
                  </a:lnTo>
                  <a:lnTo>
                    <a:pt x="213" y="1149"/>
                  </a:lnTo>
                  <a:lnTo>
                    <a:pt x="202" y="1148"/>
                  </a:lnTo>
                  <a:lnTo>
                    <a:pt x="198" y="1148"/>
                  </a:lnTo>
                  <a:lnTo>
                    <a:pt x="194" y="1151"/>
                  </a:lnTo>
                  <a:lnTo>
                    <a:pt x="190" y="1152"/>
                  </a:lnTo>
                  <a:lnTo>
                    <a:pt x="185" y="1154"/>
                  </a:lnTo>
                  <a:lnTo>
                    <a:pt x="182" y="1157"/>
                  </a:lnTo>
                  <a:lnTo>
                    <a:pt x="179" y="1160"/>
                  </a:lnTo>
                  <a:lnTo>
                    <a:pt x="176" y="1165"/>
                  </a:lnTo>
                  <a:lnTo>
                    <a:pt x="174" y="1168"/>
                  </a:lnTo>
                  <a:lnTo>
                    <a:pt x="173" y="1174"/>
                  </a:lnTo>
                  <a:lnTo>
                    <a:pt x="173" y="1177"/>
                  </a:lnTo>
                  <a:lnTo>
                    <a:pt x="174" y="1183"/>
                  </a:lnTo>
                  <a:lnTo>
                    <a:pt x="176" y="1191"/>
                  </a:lnTo>
                  <a:lnTo>
                    <a:pt x="179" y="1197"/>
                  </a:lnTo>
                  <a:lnTo>
                    <a:pt x="182" y="1202"/>
                  </a:lnTo>
                  <a:lnTo>
                    <a:pt x="185" y="1208"/>
                  </a:lnTo>
                  <a:lnTo>
                    <a:pt x="190" y="1213"/>
                  </a:lnTo>
                  <a:lnTo>
                    <a:pt x="194" y="1218"/>
                  </a:lnTo>
                  <a:lnTo>
                    <a:pt x="199" y="1221"/>
                  </a:lnTo>
                  <a:lnTo>
                    <a:pt x="202" y="1222"/>
                  </a:lnTo>
                  <a:lnTo>
                    <a:pt x="204" y="1222"/>
                  </a:lnTo>
                  <a:lnTo>
                    <a:pt x="204" y="1224"/>
                  </a:lnTo>
                  <a:lnTo>
                    <a:pt x="204" y="1227"/>
                  </a:lnTo>
                  <a:lnTo>
                    <a:pt x="204" y="1232"/>
                  </a:lnTo>
                  <a:lnTo>
                    <a:pt x="204" y="1238"/>
                  </a:lnTo>
                  <a:lnTo>
                    <a:pt x="205" y="1242"/>
                  </a:lnTo>
                  <a:lnTo>
                    <a:pt x="208" y="1249"/>
                  </a:lnTo>
                  <a:lnTo>
                    <a:pt x="212" y="1253"/>
                  </a:lnTo>
                  <a:lnTo>
                    <a:pt x="218" y="1260"/>
                  </a:lnTo>
                  <a:lnTo>
                    <a:pt x="222" y="1263"/>
                  </a:lnTo>
                  <a:lnTo>
                    <a:pt x="227" y="1264"/>
                  </a:lnTo>
                  <a:lnTo>
                    <a:pt x="235" y="1266"/>
                  </a:lnTo>
                  <a:lnTo>
                    <a:pt x="244" y="1264"/>
                  </a:lnTo>
                  <a:lnTo>
                    <a:pt x="254" y="1263"/>
                  </a:lnTo>
                  <a:lnTo>
                    <a:pt x="261" y="1267"/>
                  </a:lnTo>
                  <a:lnTo>
                    <a:pt x="271" y="1272"/>
                  </a:lnTo>
                  <a:lnTo>
                    <a:pt x="272" y="1272"/>
                  </a:lnTo>
                  <a:lnTo>
                    <a:pt x="266" y="1275"/>
                  </a:lnTo>
                  <a:lnTo>
                    <a:pt x="255" y="1278"/>
                  </a:lnTo>
                  <a:lnTo>
                    <a:pt x="252" y="1281"/>
                  </a:lnTo>
                  <a:lnTo>
                    <a:pt x="246" y="1289"/>
                  </a:lnTo>
                  <a:lnTo>
                    <a:pt x="244" y="1292"/>
                  </a:lnTo>
                  <a:lnTo>
                    <a:pt x="240" y="1300"/>
                  </a:lnTo>
                  <a:lnTo>
                    <a:pt x="238" y="1308"/>
                  </a:lnTo>
                  <a:lnTo>
                    <a:pt x="233" y="1311"/>
                  </a:lnTo>
                  <a:lnTo>
                    <a:pt x="227" y="1314"/>
                  </a:lnTo>
                  <a:lnTo>
                    <a:pt x="222" y="1320"/>
                  </a:lnTo>
                  <a:lnTo>
                    <a:pt x="221" y="1325"/>
                  </a:lnTo>
                  <a:lnTo>
                    <a:pt x="218" y="1331"/>
                  </a:lnTo>
                  <a:lnTo>
                    <a:pt x="218" y="1336"/>
                  </a:lnTo>
                  <a:lnTo>
                    <a:pt x="218" y="1343"/>
                  </a:lnTo>
                  <a:lnTo>
                    <a:pt x="218" y="1348"/>
                  </a:lnTo>
                  <a:lnTo>
                    <a:pt x="221" y="1356"/>
                  </a:lnTo>
                  <a:lnTo>
                    <a:pt x="221" y="1361"/>
                  </a:lnTo>
                  <a:lnTo>
                    <a:pt x="219" y="1370"/>
                  </a:lnTo>
                  <a:lnTo>
                    <a:pt x="219" y="1375"/>
                  </a:lnTo>
                  <a:lnTo>
                    <a:pt x="221" y="1385"/>
                  </a:lnTo>
                  <a:lnTo>
                    <a:pt x="222" y="1393"/>
                  </a:lnTo>
                  <a:lnTo>
                    <a:pt x="226" y="1399"/>
                  </a:lnTo>
                  <a:lnTo>
                    <a:pt x="229" y="1404"/>
                  </a:lnTo>
                  <a:lnTo>
                    <a:pt x="233" y="1409"/>
                  </a:lnTo>
                  <a:lnTo>
                    <a:pt x="238" y="1412"/>
                  </a:lnTo>
                  <a:lnTo>
                    <a:pt x="243" y="1413"/>
                  </a:lnTo>
                  <a:lnTo>
                    <a:pt x="249" y="1415"/>
                  </a:lnTo>
                  <a:lnTo>
                    <a:pt x="261" y="1415"/>
                  </a:lnTo>
                  <a:lnTo>
                    <a:pt x="271" y="1413"/>
                  </a:lnTo>
                  <a:lnTo>
                    <a:pt x="285" y="1399"/>
                  </a:lnTo>
                  <a:lnTo>
                    <a:pt x="296" y="1399"/>
                  </a:lnTo>
                  <a:lnTo>
                    <a:pt x="303" y="1398"/>
                  </a:lnTo>
                  <a:lnTo>
                    <a:pt x="305" y="1398"/>
                  </a:lnTo>
                  <a:lnTo>
                    <a:pt x="310" y="1395"/>
                  </a:lnTo>
                  <a:lnTo>
                    <a:pt x="313" y="1390"/>
                  </a:lnTo>
                  <a:lnTo>
                    <a:pt x="317" y="1384"/>
                  </a:lnTo>
                  <a:lnTo>
                    <a:pt x="319" y="1382"/>
                  </a:lnTo>
                  <a:lnTo>
                    <a:pt x="319" y="1381"/>
                  </a:lnTo>
                  <a:lnTo>
                    <a:pt x="325" y="1389"/>
                  </a:lnTo>
                  <a:lnTo>
                    <a:pt x="328" y="1390"/>
                  </a:lnTo>
                  <a:lnTo>
                    <a:pt x="333" y="1392"/>
                  </a:lnTo>
                  <a:lnTo>
                    <a:pt x="336" y="1392"/>
                  </a:lnTo>
                  <a:lnTo>
                    <a:pt x="344" y="1390"/>
                  </a:lnTo>
                  <a:lnTo>
                    <a:pt x="347" y="1389"/>
                  </a:lnTo>
                  <a:lnTo>
                    <a:pt x="352" y="1385"/>
                  </a:lnTo>
                  <a:lnTo>
                    <a:pt x="356" y="1381"/>
                  </a:lnTo>
                  <a:lnTo>
                    <a:pt x="364" y="1371"/>
                  </a:lnTo>
                  <a:lnTo>
                    <a:pt x="372" y="1361"/>
                  </a:lnTo>
                  <a:lnTo>
                    <a:pt x="380" y="1348"/>
                  </a:lnTo>
                  <a:lnTo>
                    <a:pt x="380" y="1351"/>
                  </a:lnTo>
                  <a:lnTo>
                    <a:pt x="384" y="1354"/>
                  </a:lnTo>
                  <a:lnTo>
                    <a:pt x="389" y="1356"/>
                  </a:lnTo>
                  <a:lnTo>
                    <a:pt x="394" y="1356"/>
                  </a:lnTo>
                  <a:lnTo>
                    <a:pt x="403" y="1354"/>
                  </a:lnTo>
                  <a:lnTo>
                    <a:pt x="408" y="1351"/>
                  </a:lnTo>
                  <a:lnTo>
                    <a:pt x="411" y="1348"/>
                  </a:lnTo>
                  <a:lnTo>
                    <a:pt x="426" y="1329"/>
                  </a:lnTo>
                  <a:lnTo>
                    <a:pt x="443" y="1303"/>
                  </a:lnTo>
                  <a:lnTo>
                    <a:pt x="450" y="1294"/>
                  </a:lnTo>
                  <a:lnTo>
                    <a:pt x="451" y="1294"/>
                  </a:lnTo>
                  <a:lnTo>
                    <a:pt x="453" y="1295"/>
                  </a:lnTo>
                  <a:lnTo>
                    <a:pt x="456" y="1300"/>
                  </a:lnTo>
                  <a:lnTo>
                    <a:pt x="457" y="1301"/>
                  </a:lnTo>
                  <a:lnTo>
                    <a:pt x="457" y="1319"/>
                  </a:lnTo>
                  <a:lnTo>
                    <a:pt x="459" y="1345"/>
                  </a:lnTo>
                  <a:lnTo>
                    <a:pt x="460" y="1359"/>
                  </a:lnTo>
                  <a:lnTo>
                    <a:pt x="437" y="1384"/>
                  </a:lnTo>
                  <a:lnTo>
                    <a:pt x="429" y="1392"/>
                  </a:lnTo>
                  <a:lnTo>
                    <a:pt x="400" y="1420"/>
                  </a:lnTo>
                  <a:lnTo>
                    <a:pt x="375" y="1452"/>
                  </a:lnTo>
                  <a:lnTo>
                    <a:pt x="333" y="1503"/>
                  </a:lnTo>
                  <a:lnTo>
                    <a:pt x="313" y="1507"/>
                  </a:lnTo>
                  <a:lnTo>
                    <a:pt x="310" y="1496"/>
                  </a:lnTo>
                  <a:lnTo>
                    <a:pt x="319" y="1491"/>
                  </a:lnTo>
                  <a:lnTo>
                    <a:pt x="322" y="1488"/>
                  </a:lnTo>
                  <a:lnTo>
                    <a:pt x="325" y="1483"/>
                  </a:lnTo>
                  <a:lnTo>
                    <a:pt x="327" y="1482"/>
                  </a:lnTo>
                  <a:lnTo>
                    <a:pt x="327" y="1480"/>
                  </a:lnTo>
                  <a:lnTo>
                    <a:pt x="328" y="1477"/>
                  </a:lnTo>
                  <a:lnTo>
                    <a:pt x="328" y="1476"/>
                  </a:lnTo>
                  <a:lnTo>
                    <a:pt x="328" y="1472"/>
                  </a:lnTo>
                  <a:lnTo>
                    <a:pt x="328" y="1468"/>
                  </a:lnTo>
                  <a:lnTo>
                    <a:pt x="327" y="1465"/>
                  </a:lnTo>
                  <a:lnTo>
                    <a:pt x="324" y="1460"/>
                  </a:lnTo>
                  <a:lnTo>
                    <a:pt x="320" y="1457"/>
                  </a:lnTo>
                  <a:lnTo>
                    <a:pt x="319" y="1455"/>
                  </a:lnTo>
                  <a:lnTo>
                    <a:pt x="316" y="1454"/>
                  </a:lnTo>
                  <a:lnTo>
                    <a:pt x="314" y="1448"/>
                  </a:lnTo>
                  <a:lnTo>
                    <a:pt x="313" y="1438"/>
                  </a:lnTo>
                  <a:lnTo>
                    <a:pt x="310" y="1429"/>
                  </a:lnTo>
                  <a:lnTo>
                    <a:pt x="306" y="1426"/>
                  </a:lnTo>
                  <a:lnTo>
                    <a:pt x="300" y="1420"/>
                  </a:lnTo>
                  <a:lnTo>
                    <a:pt x="297" y="1418"/>
                  </a:lnTo>
                  <a:lnTo>
                    <a:pt x="292" y="1416"/>
                  </a:lnTo>
                  <a:lnTo>
                    <a:pt x="288" y="1416"/>
                  </a:lnTo>
                  <a:lnTo>
                    <a:pt x="282" y="1418"/>
                  </a:lnTo>
                  <a:lnTo>
                    <a:pt x="277" y="1420"/>
                  </a:lnTo>
                  <a:lnTo>
                    <a:pt x="274" y="1421"/>
                  </a:lnTo>
                  <a:lnTo>
                    <a:pt x="269" y="1426"/>
                  </a:lnTo>
                  <a:lnTo>
                    <a:pt x="266" y="1429"/>
                  </a:lnTo>
                  <a:lnTo>
                    <a:pt x="264" y="1434"/>
                  </a:lnTo>
                  <a:lnTo>
                    <a:pt x="263" y="1438"/>
                  </a:lnTo>
                  <a:lnTo>
                    <a:pt x="263" y="1444"/>
                  </a:lnTo>
                  <a:lnTo>
                    <a:pt x="263" y="1451"/>
                  </a:lnTo>
                  <a:lnTo>
                    <a:pt x="264" y="1463"/>
                  </a:lnTo>
                  <a:lnTo>
                    <a:pt x="264" y="1465"/>
                  </a:lnTo>
                  <a:lnTo>
                    <a:pt x="263" y="1466"/>
                  </a:lnTo>
                  <a:lnTo>
                    <a:pt x="263" y="1469"/>
                  </a:lnTo>
                  <a:lnTo>
                    <a:pt x="261" y="1476"/>
                  </a:lnTo>
                  <a:lnTo>
                    <a:pt x="261" y="1480"/>
                  </a:lnTo>
                  <a:lnTo>
                    <a:pt x="263" y="1483"/>
                  </a:lnTo>
                  <a:lnTo>
                    <a:pt x="264" y="1488"/>
                  </a:lnTo>
                  <a:lnTo>
                    <a:pt x="266" y="1489"/>
                  </a:lnTo>
                  <a:lnTo>
                    <a:pt x="271" y="1494"/>
                  </a:lnTo>
                  <a:lnTo>
                    <a:pt x="275" y="1496"/>
                  </a:lnTo>
                  <a:lnTo>
                    <a:pt x="278" y="1497"/>
                  </a:lnTo>
                  <a:lnTo>
                    <a:pt x="289" y="1499"/>
                  </a:lnTo>
                  <a:lnTo>
                    <a:pt x="291" y="1508"/>
                  </a:lnTo>
                  <a:lnTo>
                    <a:pt x="282" y="1510"/>
                  </a:lnTo>
                  <a:lnTo>
                    <a:pt x="280" y="1499"/>
                  </a:lnTo>
                  <a:lnTo>
                    <a:pt x="271" y="1497"/>
                  </a:lnTo>
                  <a:lnTo>
                    <a:pt x="263" y="1494"/>
                  </a:lnTo>
                  <a:lnTo>
                    <a:pt x="258" y="1491"/>
                  </a:lnTo>
                  <a:lnTo>
                    <a:pt x="255" y="1488"/>
                  </a:lnTo>
                  <a:lnTo>
                    <a:pt x="249" y="1477"/>
                  </a:lnTo>
                  <a:lnTo>
                    <a:pt x="246" y="1472"/>
                  </a:lnTo>
                  <a:lnTo>
                    <a:pt x="243" y="1471"/>
                  </a:lnTo>
                  <a:lnTo>
                    <a:pt x="240" y="1468"/>
                  </a:lnTo>
                  <a:lnTo>
                    <a:pt x="236" y="1466"/>
                  </a:lnTo>
                  <a:lnTo>
                    <a:pt x="229" y="1465"/>
                  </a:lnTo>
                  <a:lnTo>
                    <a:pt x="227" y="1463"/>
                  </a:lnTo>
                  <a:lnTo>
                    <a:pt x="224" y="1462"/>
                  </a:lnTo>
                  <a:lnTo>
                    <a:pt x="222" y="1462"/>
                  </a:lnTo>
                  <a:lnTo>
                    <a:pt x="219" y="1462"/>
                  </a:lnTo>
                  <a:lnTo>
                    <a:pt x="218" y="1463"/>
                  </a:lnTo>
                  <a:lnTo>
                    <a:pt x="216" y="1463"/>
                  </a:lnTo>
                  <a:lnTo>
                    <a:pt x="207" y="1455"/>
                  </a:lnTo>
                  <a:lnTo>
                    <a:pt x="196" y="1449"/>
                  </a:lnTo>
                  <a:lnTo>
                    <a:pt x="190" y="1448"/>
                  </a:lnTo>
                  <a:lnTo>
                    <a:pt x="187" y="1448"/>
                  </a:lnTo>
                  <a:lnTo>
                    <a:pt x="184" y="1448"/>
                  </a:lnTo>
                  <a:lnTo>
                    <a:pt x="180" y="1449"/>
                  </a:lnTo>
                  <a:lnTo>
                    <a:pt x="177" y="1451"/>
                  </a:lnTo>
                  <a:lnTo>
                    <a:pt x="171" y="1448"/>
                  </a:lnTo>
                  <a:lnTo>
                    <a:pt x="163" y="1446"/>
                  </a:lnTo>
                  <a:lnTo>
                    <a:pt x="159" y="1446"/>
                  </a:lnTo>
                  <a:lnTo>
                    <a:pt x="154" y="1446"/>
                  </a:lnTo>
                  <a:lnTo>
                    <a:pt x="149" y="1448"/>
                  </a:lnTo>
                  <a:lnTo>
                    <a:pt x="145" y="1451"/>
                  </a:lnTo>
                  <a:lnTo>
                    <a:pt x="145" y="1452"/>
                  </a:lnTo>
                  <a:lnTo>
                    <a:pt x="142" y="1449"/>
                  </a:lnTo>
                  <a:lnTo>
                    <a:pt x="134" y="1444"/>
                  </a:lnTo>
                  <a:lnTo>
                    <a:pt x="128" y="1443"/>
                  </a:lnTo>
                  <a:lnTo>
                    <a:pt x="121" y="1441"/>
                  </a:lnTo>
                  <a:lnTo>
                    <a:pt x="118" y="1441"/>
                  </a:lnTo>
                  <a:lnTo>
                    <a:pt x="112" y="1443"/>
                  </a:lnTo>
                  <a:lnTo>
                    <a:pt x="104" y="1446"/>
                  </a:lnTo>
                  <a:lnTo>
                    <a:pt x="103" y="1446"/>
                  </a:lnTo>
                  <a:lnTo>
                    <a:pt x="101" y="1448"/>
                  </a:lnTo>
                  <a:lnTo>
                    <a:pt x="100" y="1449"/>
                  </a:lnTo>
                  <a:lnTo>
                    <a:pt x="96" y="1454"/>
                  </a:lnTo>
                  <a:lnTo>
                    <a:pt x="95" y="1455"/>
                  </a:lnTo>
                  <a:lnTo>
                    <a:pt x="78" y="1452"/>
                  </a:lnTo>
                  <a:lnTo>
                    <a:pt x="73" y="1452"/>
                  </a:lnTo>
                  <a:lnTo>
                    <a:pt x="67" y="1452"/>
                  </a:lnTo>
                  <a:lnTo>
                    <a:pt x="62" y="1454"/>
                  </a:lnTo>
                  <a:lnTo>
                    <a:pt x="59" y="1455"/>
                  </a:lnTo>
                  <a:lnTo>
                    <a:pt x="56" y="1455"/>
                  </a:lnTo>
                  <a:lnTo>
                    <a:pt x="54" y="1457"/>
                  </a:lnTo>
                  <a:lnTo>
                    <a:pt x="53" y="1458"/>
                  </a:lnTo>
                  <a:lnTo>
                    <a:pt x="51" y="1462"/>
                  </a:lnTo>
                  <a:lnTo>
                    <a:pt x="50" y="1463"/>
                  </a:lnTo>
                  <a:lnTo>
                    <a:pt x="48" y="1465"/>
                  </a:lnTo>
                  <a:lnTo>
                    <a:pt x="48" y="1468"/>
                  </a:lnTo>
                  <a:lnTo>
                    <a:pt x="48" y="1471"/>
                  </a:lnTo>
                  <a:lnTo>
                    <a:pt x="47" y="1480"/>
                  </a:lnTo>
                  <a:lnTo>
                    <a:pt x="25" y="1479"/>
                  </a:lnTo>
                  <a:lnTo>
                    <a:pt x="19" y="1480"/>
                  </a:lnTo>
                  <a:lnTo>
                    <a:pt x="14" y="1482"/>
                  </a:lnTo>
                  <a:lnTo>
                    <a:pt x="12" y="1483"/>
                  </a:lnTo>
                  <a:lnTo>
                    <a:pt x="11" y="1485"/>
                  </a:lnTo>
                  <a:lnTo>
                    <a:pt x="9" y="1488"/>
                  </a:lnTo>
                  <a:lnTo>
                    <a:pt x="5" y="1493"/>
                  </a:lnTo>
                  <a:lnTo>
                    <a:pt x="3" y="1497"/>
                  </a:lnTo>
                  <a:lnTo>
                    <a:pt x="2" y="1499"/>
                  </a:lnTo>
                  <a:lnTo>
                    <a:pt x="2" y="1502"/>
                  </a:lnTo>
                  <a:lnTo>
                    <a:pt x="0" y="1503"/>
                  </a:lnTo>
                  <a:lnTo>
                    <a:pt x="0" y="1505"/>
                  </a:lnTo>
                  <a:lnTo>
                    <a:pt x="0" y="1508"/>
                  </a:lnTo>
                  <a:lnTo>
                    <a:pt x="0" y="1511"/>
                  </a:lnTo>
                  <a:lnTo>
                    <a:pt x="3" y="1517"/>
                  </a:lnTo>
                  <a:lnTo>
                    <a:pt x="5" y="1521"/>
                  </a:lnTo>
                  <a:lnTo>
                    <a:pt x="9" y="1527"/>
                  </a:lnTo>
                  <a:lnTo>
                    <a:pt x="23" y="1539"/>
                  </a:lnTo>
                  <a:lnTo>
                    <a:pt x="26" y="1541"/>
                  </a:lnTo>
                  <a:lnTo>
                    <a:pt x="37" y="1549"/>
                  </a:lnTo>
                  <a:lnTo>
                    <a:pt x="42" y="1552"/>
                  </a:lnTo>
                  <a:lnTo>
                    <a:pt x="48" y="1555"/>
                  </a:lnTo>
                  <a:lnTo>
                    <a:pt x="54" y="1555"/>
                  </a:lnTo>
                  <a:lnTo>
                    <a:pt x="58" y="1555"/>
                  </a:lnTo>
                  <a:lnTo>
                    <a:pt x="64" y="1555"/>
                  </a:lnTo>
                  <a:lnTo>
                    <a:pt x="68" y="1553"/>
                  </a:lnTo>
                  <a:lnTo>
                    <a:pt x="72" y="1553"/>
                  </a:lnTo>
                  <a:lnTo>
                    <a:pt x="75" y="1558"/>
                  </a:lnTo>
                  <a:lnTo>
                    <a:pt x="75" y="1561"/>
                  </a:lnTo>
                  <a:lnTo>
                    <a:pt x="75" y="1572"/>
                  </a:lnTo>
                  <a:lnTo>
                    <a:pt x="78" y="1583"/>
                  </a:lnTo>
                  <a:lnTo>
                    <a:pt x="73" y="1586"/>
                  </a:lnTo>
                  <a:lnTo>
                    <a:pt x="61" y="1590"/>
                  </a:lnTo>
                  <a:lnTo>
                    <a:pt x="58" y="1592"/>
                  </a:lnTo>
                  <a:lnTo>
                    <a:pt x="54" y="1594"/>
                  </a:lnTo>
                  <a:lnTo>
                    <a:pt x="51" y="1597"/>
                  </a:lnTo>
                  <a:lnTo>
                    <a:pt x="50" y="1600"/>
                  </a:lnTo>
                  <a:lnTo>
                    <a:pt x="48" y="1608"/>
                  </a:lnTo>
                  <a:lnTo>
                    <a:pt x="48" y="1615"/>
                  </a:lnTo>
                  <a:lnTo>
                    <a:pt x="50" y="1620"/>
                  </a:lnTo>
                  <a:lnTo>
                    <a:pt x="53" y="1625"/>
                  </a:lnTo>
                  <a:lnTo>
                    <a:pt x="54" y="1628"/>
                  </a:lnTo>
                  <a:lnTo>
                    <a:pt x="59" y="1629"/>
                  </a:lnTo>
                  <a:lnTo>
                    <a:pt x="62" y="1631"/>
                  </a:lnTo>
                  <a:lnTo>
                    <a:pt x="58" y="1637"/>
                  </a:lnTo>
                  <a:lnTo>
                    <a:pt x="54" y="1645"/>
                  </a:lnTo>
                  <a:lnTo>
                    <a:pt x="53" y="1650"/>
                  </a:lnTo>
                  <a:lnTo>
                    <a:pt x="53" y="1653"/>
                  </a:lnTo>
                  <a:lnTo>
                    <a:pt x="53" y="1654"/>
                  </a:lnTo>
                  <a:lnTo>
                    <a:pt x="53" y="1657"/>
                  </a:lnTo>
                  <a:lnTo>
                    <a:pt x="53" y="1660"/>
                  </a:lnTo>
                  <a:lnTo>
                    <a:pt x="53" y="1663"/>
                  </a:lnTo>
                  <a:lnTo>
                    <a:pt x="54" y="1665"/>
                  </a:lnTo>
                  <a:lnTo>
                    <a:pt x="56" y="1668"/>
                  </a:lnTo>
                  <a:lnTo>
                    <a:pt x="59" y="1670"/>
                  </a:lnTo>
                  <a:lnTo>
                    <a:pt x="62" y="1671"/>
                  </a:lnTo>
                  <a:lnTo>
                    <a:pt x="64" y="1673"/>
                  </a:lnTo>
                  <a:lnTo>
                    <a:pt x="68" y="1674"/>
                  </a:lnTo>
                  <a:lnTo>
                    <a:pt x="72" y="1676"/>
                  </a:lnTo>
                  <a:lnTo>
                    <a:pt x="75" y="1676"/>
                  </a:lnTo>
                  <a:lnTo>
                    <a:pt x="82" y="1676"/>
                  </a:lnTo>
                  <a:lnTo>
                    <a:pt x="89" y="1673"/>
                  </a:lnTo>
                  <a:lnTo>
                    <a:pt x="96" y="1668"/>
                  </a:lnTo>
                  <a:lnTo>
                    <a:pt x="104" y="1663"/>
                  </a:lnTo>
                  <a:lnTo>
                    <a:pt x="106" y="1663"/>
                  </a:lnTo>
                  <a:lnTo>
                    <a:pt x="109" y="1671"/>
                  </a:lnTo>
                  <a:lnTo>
                    <a:pt x="112" y="1676"/>
                  </a:lnTo>
                  <a:lnTo>
                    <a:pt x="117" y="1681"/>
                  </a:lnTo>
                  <a:lnTo>
                    <a:pt x="121" y="1682"/>
                  </a:lnTo>
                  <a:lnTo>
                    <a:pt x="123" y="1684"/>
                  </a:lnTo>
                  <a:lnTo>
                    <a:pt x="124" y="1684"/>
                  </a:lnTo>
                  <a:lnTo>
                    <a:pt x="128" y="1685"/>
                  </a:lnTo>
                  <a:lnTo>
                    <a:pt x="129" y="1685"/>
                  </a:lnTo>
                  <a:lnTo>
                    <a:pt x="131" y="1685"/>
                  </a:lnTo>
                  <a:lnTo>
                    <a:pt x="134" y="1685"/>
                  </a:lnTo>
                  <a:lnTo>
                    <a:pt x="135" y="1684"/>
                  </a:lnTo>
                  <a:lnTo>
                    <a:pt x="138" y="1684"/>
                  </a:lnTo>
                  <a:lnTo>
                    <a:pt x="140" y="1682"/>
                  </a:lnTo>
                  <a:lnTo>
                    <a:pt x="142" y="1681"/>
                  </a:lnTo>
                  <a:lnTo>
                    <a:pt x="146" y="1677"/>
                  </a:lnTo>
                  <a:lnTo>
                    <a:pt x="149" y="1673"/>
                  </a:lnTo>
                  <a:lnTo>
                    <a:pt x="159" y="1660"/>
                  </a:lnTo>
                  <a:lnTo>
                    <a:pt x="163" y="1663"/>
                  </a:lnTo>
                  <a:lnTo>
                    <a:pt x="168" y="1665"/>
                  </a:lnTo>
                  <a:lnTo>
                    <a:pt x="173" y="1667"/>
                  </a:lnTo>
                  <a:lnTo>
                    <a:pt x="179" y="1667"/>
                  </a:lnTo>
                  <a:lnTo>
                    <a:pt x="184" y="1665"/>
                  </a:lnTo>
                  <a:lnTo>
                    <a:pt x="188" y="1663"/>
                  </a:lnTo>
                  <a:lnTo>
                    <a:pt x="193" y="1660"/>
                  </a:lnTo>
                  <a:lnTo>
                    <a:pt x="198" y="1657"/>
                  </a:lnTo>
                  <a:lnTo>
                    <a:pt x="202" y="1654"/>
                  </a:lnTo>
                  <a:lnTo>
                    <a:pt x="205" y="1650"/>
                  </a:lnTo>
                  <a:lnTo>
                    <a:pt x="208" y="1643"/>
                  </a:lnTo>
                  <a:lnTo>
                    <a:pt x="210" y="1639"/>
                  </a:lnTo>
                  <a:lnTo>
                    <a:pt x="213" y="1629"/>
                  </a:lnTo>
                  <a:lnTo>
                    <a:pt x="221" y="1632"/>
                  </a:lnTo>
                  <a:lnTo>
                    <a:pt x="224" y="1632"/>
                  </a:lnTo>
                  <a:lnTo>
                    <a:pt x="227" y="1634"/>
                  </a:lnTo>
                  <a:lnTo>
                    <a:pt x="229" y="1632"/>
                  </a:lnTo>
                  <a:lnTo>
                    <a:pt x="232" y="1632"/>
                  </a:lnTo>
                  <a:lnTo>
                    <a:pt x="235" y="1631"/>
                  </a:lnTo>
                  <a:lnTo>
                    <a:pt x="236" y="1631"/>
                  </a:lnTo>
                  <a:lnTo>
                    <a:pt x="240" y="1629"/>
                  </a:lnTo>
                  <a:lnTo>
                    <a:pt x="241" y="1628"/>
                  </a:lnTo>
                  <a:lnTo>
                    <a:pt x="243" y="1626"/>
                  </a:lnTo>
                  <a:lnTo>
                    <a:pt x="244" y="1625"/>
                  </a:lnTo>
                  <a:lnTo>
                    <a:pt x="247" y="1620"/>
                  </a:lnTo>
                  <a:lnTo>
                    <a:pt x="250" y="1614"/>
                  </a:lnTo>
                  <a:lnTo>
                    <a:pt x="252" y="1609"/>
                  </a:lnTo>
                  <a:lnTo>
                    <a:pt x="254" y="1603"/>
                  </a:lnTo>
                  <a:lnTo>
                    <a:pt x="255" y="1597"/>
                  </a:lnTo>
                  <a:lnTo>
                    <a:pt x="255" y="1590"/>
                  </a:lnTo>
                  <a:lnTo>
                    <a:pt x="254" y="1583"/>
                  </a:lnTo>
                  <a:lnTo>
                    <a:pt x="260" y="1587"/>
                  </a:lnTo>
                  <a:lnTo>
                    <a:pt x="266" y="1589"/>
                  </a:lnTo>
                  <a:lnTo>
                    <a:pt x="269" y="1589"/>
                  </a:lnTo>
                  <a:lnTo>
                    <a:pt x="275" y="1587"/>
                  </a:lnTo>
                  <a:lnTo>
                    <a:pt x="282" y="1583"/>
                  </a:lnTo>
                  <a:lnTo>
                    <a:pt x="285" y="1580"/>
                  </a:lnTo>
                  <a:lnTo>
                    <a:pt x="289" y="1573"/>
                  </a:lnTo>
                  <a:lnTo>
                    <a:pt x="292" y="1566"/>
                  </a:lnTo>
                  <a:lnTo>
                    <a:pt x="292" y="1559"/>
                  </a:lnTo>
                  <a:lnTo>
                    <a:pt x="294" y="1549"/>
                  </a:lnTo>
                  <a:lnTo>
                    <a:pt x="292" y="1542"/>
                  </a:lnTo>
                  <a:lnTo>
                    <a:pt x="291" y="1538"/>
                  </a:lnTo>
                  <a:lnTo>
                    <a:pt x="292" y="1538"/>
                  </a:lnTo>
                  <a:lnTo>
                    <a:pt x="308" y="1538"/>
                  </a:lnTo>
                  <a:lnTo>
                    <a:pt x="302" y="1549"/>
                  </a:lnTo>
                  <a:lnTo>
                    <a:pt x="297" y="1556"/>
                  </a:lnTo>
                  <a:lnTo>
                    <a:pt x="296" y="1561"/>
                  </a:lnTo>
                  <a:lnTo>
                    <a:pt x="292" y="1570"/>
                  </a:lnTo>
                  <a:lnTo>
                    <a:pt x="292" y="1572"/>
                  </a:lnTo>
                  <a:lnTo>
                    <a:pt x="292" y="1573"/>
                  </a:lnTo>
                  <a:lnTo>
                    <a:pt x="294" y="1576"/>
                  </a:lnTo>
                  <a:lnTo>
                    <a:pt x="296" y="1581"/>
                  </a:lnTo>
                  <a:lnTo>
                    <a:pt x="305" y="1589"/>
                  </a:lnTo>
                  <a:lnTo>
                    <a:pt x="314" y="1595"/>
                  </a:lnTo>
                  <a:lnTo>
                    <a:pt x="327" y="1604"/>
                  </a:lnTo>
                  <a:lnTo>
                    <a:pt x="325" y="1606"/>
                  </a:lnTo>
                  <a:lnTo>
                    <a:pt x="322" y="1609"/>
                  </a:lnTo>
                  <a:lnTo>
                    <a:pt x="322" y="1612"/>
                  </a:lnTo>
                  <a:lnTo>
                    <a:pt x="317" y="1622"/>
                  </a:lnTo>
                  <a:lnTo>
                    <a:pt x="316" y="1626"/>
                  </a:lnTo>
                  <a:lnTo>
                    <a:pt x="316" y="1628"/>
                  </a:lnTo>
                  <a:lnTo>
                    <a:pt x="316" y="1631"/>
                  </a:lnTo>
                  <a:lnTo>
                    <a:pt x="316" y="1632"/>
                  </a:lnTo>
                  <a:lnTo>
                    <a:pt x="317" y="1637"/>
                  </a:lnTo>
                  <a:lnTo>
                    <a:pt x="319" y="1642"/>
                  </a:lnTo>
                  <a:lnTo>
                    <a:pt x="322" y="1645"/>
                  </a:lnTo>
                  <a:lnTo>
                    <a:pt x="320" y="1648"/>
                  </a:lnTo>
                  <a:lnTo>
                    <a:pt x="314" y="1656"/>
                  </a:lnTo>
                  <a:lnTo>
                    <a:pt x="311" y="1662"/>
                  </a:lnTo>
                  <a:lnTo>
                    <a:pt x="310" y="1668"/>
                  </a:lnTo>
                  <a:lnTo>
                    <a:pt x="308" y="1674"/>
                  </a:lnTo>
                  <a:lnTo>
                    <a:pt x="310" y="1691"/>
                  </a:lnTo>
                  <a:lnTo>
                    <a:pt x="311" y="1699"/>
                  </a:lnTo>
                  <a:lnTo>
                    <a:pt x="313" y="1707"/>
                  </a:lnTo>
                  <a:lnTo>
                    <a:pt x="316" y="1712"/>
                  </a:lnTo>
                  <a:lnTo>
                    <a:pt x="319" y="1716"/>
                  </a:lnTo>
                  <a:lnTo>
                    <a:pt x="322" y="1718"/>
                  </a:lnTo>
                  <a:lnTo>
                    <a:pt x="327" y="1721"/>
                  </a:lnTo>
                  <a:lnTo>
                    <a:pt x="330" y="1721"/>
                  </a:lnTo>
                  <a:lnTo>
                    <a:pt x="336" y="1721"/>
                  </a:lnTo>
                  <a:lnTo>
                    <a:pt x="338" y="1721"/>
                  </a:lnTo>
                  <a:lnTo>
                    <a:pt x="342" y="1719"/>
                  </a:lnTo>
                  <a:lnTo>
                    <a:pt x="347" y="1718"/>
                  </a:lnTo>
                  <a:lnTo>
                    <a:pt x="352" y="1713"/>
                  </a:lnTo>
                  <a:lnTo>
                    <a:pt x="358" y="1709"/>
                  </a:lnTo>
                  <a:lnTo>
                    <a:pt x="366" y="1698"/>
                  </a:lnTo>
                  <a:lnTo>
                    <a:pt x="369" y="1691"/>
                  </a:lnTo>
                  <a:lnTo>
                    <a:pt x="375" y="1681"/>
                  </a:lnTo>
                  <a:lnTo>
                    <a:pt x="376" y="1673"/>
                  </a:lnTo>
                  <a:lnTo>
                    <a:pt x="376" y="1670"/>
                  </a:lnTo>
                  <a:lnTo>
                    <a:pt x="380" y="1670"/>
                  </a:lnTo>
                  <a:lnTo>
                    <a:pt x="386" y="1668"/>
                  </a:lnTo>
                  <a:lnTo>
                    <a:pt x="386" y="1673"/>
                  </a:lnTo>
                  <a:lnTo>
                    <a:pt x="372" y="1690"/>
                  </a:lnTo>
                  <a:lnTo>
                    <a:pt x="369" y="1695"/>
                  </a:lnTo>
                  <a:lnTo>
                    <a:pt x="366" y="1701"/>
                  </a:lnTo>
                  <a:lnTo>
                    <a:pt x="364" y="1704"/>
                  </a:lnTo>
                  <a:lnTo>
                    <a:pt x="364" y="1705"/>
                  </a:lnTo>
                  <a:lnTo>
                    <a:pt x="364" y="1709"/>
                  </a:lnTo>
                  <a:lnTo>
                    <a:pt x="364" y="1710"/>
                  </a:lnTo>
                  <a:lnTo>
                    <a:pt x="364" y="1713"/>
                  </a:lnTo>
                  <a:lnTo>
                    <a:pt x="366" y="1715"/>
                  </a:lnTo>
                  <a:lnTo>
                    <a:pt x="367" y="1718"/>
                  </a:lnTo>
                  <a:lnTo>
                    <a:pt x="369" y="1719"/>
                  </a:lnTo>
                  <a:lnTo>
                    <a:pt x="372" y="1721"/>
                  </a:lnTo>
                  <a:lnTo>
                    <a:pt x="373" y="1721"/>
                  </a:lnTo>
                  <a:lnTo>
                    <a:pt x="376" y="1723"/>
                  </a:lnTo>
                  <a:lnTo>
                    <a:pt x="380" y="1723"/>
                  </a:lnTo>
                  <a:lnTo>
                    <a:pt x="384" y="1723"/>
                  </a:lnTo>
                  <a:lnTo>
                    <a:pt x="398" y="1723"/>
                  </a:lnTo>
                  <a:lnTo>
                    <a:pt x="408" y="1737"/>
                  </a:lnTo>
                  <a:lnTo>
                    <a:pt x="415" y="1737"/>
                  </a:lnTo>
                  <a:lnTo>
                    <a:pt x="418" y="1738"/>
                  </a:lnTo>
                  <a:lnTo>
                    <a:pt x="408" y="1755"/>
                  </a:lnTo>
                  <a:lnTo>
                    <a:pt x="404" y="1761"/>
                  </a:lnTo>
                  <a:lnTo>
                    <a:pt x="401" y="1772"/>
                  </a:lnTo>
                  <a:lnTo>
                    <a:pt x="400" y="1783"/>
                  </a:lnTo>
                  <a:lnTo>
                    <a:pt x="400" y="1789"/>
                  </a:lnTo>
                  <a:lnTo>
                    <a:pt x="401" y="1796"/>
                  </a:lnTo>
                  <a:lnTo>
                    <a:pt x="404" y="1802"/>
                  </a:lnTo>
                  <a:lnTo>
                    <a:pt x="408" y="1805"/>
                  </a:lnTo>
                  <a:lnTo>
                    <a:pt x="411" y="1808"/>
                  </a:lnTo>
                  <a:lnTo>
                    <a:pt x="415" y="1810"/>
                  </a:lnTo>
                  <a:lnTo>
                    <a:pt x="420" y="1810"/>
                  </a:lnTo>
                  <a:lnTo>
                    <a:pt x="423" y="1810"/>
                  </a:lnTo>
                  <a:lnTo>
                    <a:pt x="429" y="1808"/>
                  </a:lnTo>
                  <a:lnTo>
                    <a:pt x="436" y="1806"/>
                  </a:lnTo>
                  <a:lnTo>
                    <a:pt x="439" y="1803"/>
                  </a:lnTo>
                  <a:lnTo>
                    <a:pt x="451" y="1810"/>
                  </a:lnTo>
                  <a:lnTo>
                    <a:pt x="457" y="1811"/>
                  </a:lnTo>
                  <a:lnTo>
                    <a:pt x="462" y="1813"/>
                  </a:lnTo>
                  <a:lnTo>
                    <a:pt x="468" y="1813"/>
                  </a:lnTo>
                  <a:lnTo>
                    <a:pt x="473" y="1811"/>
                  </a:lnTo>
                  <a:lnTo>
                    <a:pt x="478" y="1810"/>
                  </a:lnTo>
                  <a:lnTo>
                    <a:pt x="482" y="1808"/>
                  </a:lnTo>
                  <a:lnTo>
                    <a:pt x="488" y="1803"/>
                  </a:lnTo>
                  <a:lnTo>
                    <a:pt x="493" y="1799"/>
                  </a:lnTo>
                  <a:lnTo>
                    <a:pt x="504" y="1783"/>
                  </a:lnTo>
                  <a:lnTo>
                    <a:pt x="510" y="1785"/>
                  </a:lnTo>
                  <a:lnTo>
                    <a:pt x="520" y="1786"/>
                  </a:lnTo>
                  <a:lnTo>
                    <a:pt x="523" y="1785"/>
                  </a:lnTo>
                  <a:lnTo>
                    <a:pt x="527" y="1783"/>
                  </a:lnTo>
                  <a:lnTo>
                    <a:pt x="532" y="1780"/>
                  </a:lnTo>
                  <a:lnTo>
                    <a:pt x="540" y="1775"/>
                  </a:lnTo>
                  <a:lnTo>
                    <a:pt x="543" y="1771"/>
                  </a:lnTo>
                  <a:lnTo>
                    <a:pt x="548" y="1763"/>
                  </a:lnTo>
                  <a:lnTo>
                    <a:pt x="549" y="1760"/>
                  </a:lnTo>
                  <a:lnTo>
                    <a:pt x="572" y="1760"/>
                  </a:lnTo>
                  <a:lnTo>
                    <a:pt x="590" y="1760"/>
                  </a:lnTo>
                  <a:lnTo>
                    <a:pt x="591" y="1760"/>
                  </a:lnTo>
                  <a:lnTo>
                    <a:pt x="594" y="1761"/>
                  </a:lnTo>
                  <a:lnTo>
                    <a:pt x="596" y="1761"/>
                  </a:lnTo>
                  <a:lnTo>
                    <a:pt x="597" y="1761"/>
                  </a:lnTo>
                  <a:lnTo>
                    <a:pt x="602" y="1760"/>
                  </a:lnTo>
                  <a:lnTo>
                    <a:pt x="614" y="1757"/>
                  </a:lnTo>
                  <a:lnTo>
                    <a:pt x="625" y="1751"/>
                  </a:lnTo>
                  <a:lnTo>
                    <a:pt x="638" y="1746"/>
                  </a:lnTo>
                  <a:lnTo>
                    <a:pt x="650" y="1740"/>
                  </a:lnTo>
                  <a:lnTo>
                    <a:pt x="656" y="1738"/>
                  </a:lnTo>
                  <a:lnTo>
                    <a:pt x="658" y="1740"/>
                  </a:lnTo>
                  <a:lnTo>
                    <a:pt x="689" y="1743"/>
                  </a:lnTo>
                  <a:lnTo>
                    <a:pt x="688" y="1744"/>
                  </a:lnTo>
                  <a:lnTo>
                    <a:pt x="686" y="1751"/>
                  </a:lnTo>
                  <a:lnTo>
                    <a:pt x="684" y="1757"/>
                  </a:lnTo>
                  <a:lnTo>
                    <a:pt x="686" y="1775"/>
                  </a:lnTo>
                  <a:lnTo>
                    <a:pt x="688" y="1783"/>
                  </a:lnTo>
                  <a:lnTo>
                    <a:pt x="689" y="1791"/>
                  </a:lnTo>
                  <a:lnTo>
                    <a:pt x="692" y="1796"/>
                  </a:lnTo>
                  <a:lnTo>
                    <a:pt x="695" y="1799"/>
                  </a:lnTo>
                  <a:lnTo>
                    <a:pt x="698" y="1802"/>
                  </a:lnTo>
                  <a:lnTo>
                    <a:pt x="703" y="1803"/>
                  </a:lnTo>
                  <a:lnTo>
                    <a:pt x="706" y="1805"/>
                  </a:lnTo>
                  <a:lnTo>
                    <a:pt x="712" y="1805"/>
                  </a:lnTo>
                  <a:lnTo>
                    <a:pt x="714" y="1803"/>
                  </a:lnTo>
                  <a:lnTo>
                    <a:pt x="719" y="1803"/>
                  </a:lnTo>
                  <a:lnTo>
                    <a:pt x="723" y="1800"/>
                  </a:lnTo>
                  <a:lnTo>
                    <a:pt x="728" y="1797"/>
                  </a:lnTo>
                  <a:lnTo>
                    <a:pt x="734" y="1791"/>
                  </a:lnTo>
                  <a:lnTo>
                    <a:pt x="742" y="1782"/>
                  </a:lnTo>
                  <a:lnTo>
                    <a:pt x="745" y="1775"/>
                  </a:lnTo>
                  <a:lnTo>
                    <a:pt x="751" y="1763"/>
                  </a:lnTo>
                  <a:lnTo>
                    <a:pt x="753" y="1755"/>
                  </a:lnTo>
                  <a:lnTo>
                    <a:pt x="753" y="1751"/>
                  </a:lnTo>
                  <a:lnTo>
                    <a:pt x="793" y="1752"/>
                  </a:lnTo>
                  <a:close/>
                  <a:moveTo>
                    <a:pt x="926" y="1735"/>
                  </a:moveTo>
                  <a:lnTo>
                    <a:pt x="926" y="1735"/>
                  </a:lnTo>
                  <a:lnTo>
                    <a:pt x="926" y="1732"/>
                  </a:lnTo>
                  <a:lnTo>
                    <a:pt x="930" y="1730"/>
                  </a:lnTo>
                  <a:lnTo>
                    <a:pt x="933" y="1737"/>
                  </a:lnTo>
                  <a:lnTo>
                    <a:pt x="933" y="1740"/>
                  </a:lnTo>
                  <a:lnTo>
                    <a:pt x="930" y="1737"/>
                  </a:lnTo>
                  <a:lnTo>
                    <a:pt x="926" y="1732"/>
                  </a:lnTo>
                  <a:lnTo>
                    <a:pt x="926" y="1733"/>
                  </a:lnTo>
                  <a:lnTo>
                    <a:pt x="926" y="1735"/>
                  </a:lnTo>
                  <a:close/>
                  <a:moveTo>
                    <a:pt x="492" y="1527"/>
                  </a:moveTo>
                  <a:lnTo>
                    <a:pt x="492" y="1527"/>
                  </a:lnTo>
                  <a:lnTo>
                    <a:pt x="504" y="1527"/>
                  </a:lnTo>
                  <a:lnTo>
                    <a:pt x="516" y="1528"/>
                  </a:lnTo>
                  <a:lnTo>
                    <a:pt x="535" y="1531"/>
                  </a:lnTo>
                  <a:lnTo>
                    <a:pt x="565" y="1539"/>
                  </a:lnTo>
                  <a:lnTo>
                    <a:pt x="597" y="1547"/>
                  </a:lnTo>
                  <a:lnTo>
                    <a:pt x="585" y="1549"/>
                  </a:lnTo>
                  <a:lnTo>
                    <a:pt x="569" y="1552"/>
                  </a:lnTo>
                  <a:lnTo>
                    <a:pt x="555" y="1553"/>
                  </a:lnTo>
                  <a:lnTo>
                    <a:pt x="551" y="1550"/>
                  </a:lnTo>
                  <a:lnTo>
                    <a:pt x="546" y="1547"/>
                  </a:lnTo>
                  <a:lnTo>
                    <a:pt x="541" y="1545"/>
                  </a:lnTo>
                  <a:lnTo>
                    <a:pt x="537" y="1544"/>
                  </a:lnTo>
                  <a:lnTo>
                    <a:pt x="530" y="1544"/>
                  </a:lnTo>
                  <a:lnTo>
                    <a:pt x="526" y="1542"/>
                  </a:lnTo>
                  <a:lnTo>
                    <a:pt x="524" y="1542"/>
                  </a:lnTo>
                  <a:lnTo>
                    <a:pt x="521" y="1542"/>
                  </a:lnTo>
                  <a:lnTo>
                    <a:pt x="520" y="1545"/>
                  </a:lnTo>
                  <a:lnTo>
                    <a:pt x="510" y="1541"/>
                  </a:lnTo>
                  <a:lnTo>
                    <a:pt x="499" y="1536"/>
                  </a:lnTo>
                  <a:lnTo>
                    <a:pt x="496" y="1536"/>
                  </a:lnTo>
                  <a:lnTo>
                    <a:pt x="490" y="1536"/>
                  </a:lnTo>
                  <a:lnTo>
                    <a:pt x="485" y="1536"/>
                  </a:lnTo>
                  <a:lnTo>
                    <a:pt x="488" y="1531"/>
                  </a:lnTo>
                  <a:lnTo>
                    <a:pt x="492" y="1527"/>
                  </a:lnTo>
                  <a:close/>
                  <a:moveTo>
                    <a:pt x="804" y="1597"/>
                  </a:moveTo>
                  <a:lnTo>
                    <a:pt x="804" y="1597"/>
                  </a:lnTo>
                  <a:lnTo>
                    <a:pt x="800" y="1589"/>
                  </a:lnTo>
                  <a:lnTo>
                    <a:pt x="792" y="1578"/>
                  </a:lnTo>
                  <a:lnTo>
                    <a:pt x="789" y="1572"/>
                  </a:lnTo>
                  <a:lnTo>
                    <a:pt x="796" y="1558"/>
                  </a:lnTo>
                  <a:lnTo>
                    <a:pt x="800" y="1553"/>
                  </a:lnTo>
                  <a:lnTo>
                    <a:pt x="801" y="1555"/>
                  </a:lnTo>
                  <a:lnTo>
                    <a:pt x="803" y="1561"/>
                  </a:lnTo>
                  <a:lnTo>
                    <a:pt x="804" y="1573"/>
                  </a:lnTo>
                  <a:lnTo>
                    <a:pt x="804" y="1587"/>
                  </a:lnTo>
                  <a:lnTo>
                    <a:pt x="804" y="1597"/>
                  </a:lnTo>
                  <a:close/>
                  <a:moveTo>
                    <a:pt x="740" y="1606"/>
                  </a:moveTo>
                  <a:lnTo>
                    <a:pt x="730" y="1609"/>
                  </a:lnTo>
                  <a:lnTo>
                    <a:pt x="723" y="1611"/>
                  </a:lnTo>
                  <a:lnTo>
                    <a:pt x="719" y="1601"/>
                  </a:lnTo>
                  <a:lnTo>
                    <a:pt x="694" y="1601"/>
                  </a:lnTo>
                  <a:lnTo>
                    <a:pt x="689" y="1597"/>
                  </a:lnTo>
                  <a:lnTo>
                    <a:pt x="686" y="1592"/>
                  </a:lnTo>
                  <a:lnTo>
                    <a:pt x="681" y="1590"/>
                  </a:lnTo>
                  <a:lnTo>
                    <a:pt x="686" y="1584"/>
                  </a:lnTo>
                  <a:lnTo>
                    <a:pt x="692" y="1587"/>
                  </a:lnTo>
                  <a:lnTo>
                    <a:pt x="740" y="1606"/>
                  </a:lnTo>
                  <a:close/>
                  <a:moveTo>
                    <a:pt x="628" y="1594"/>
                  </a:moveTo>
                  <a:lnTo>
                    <a:pt x="627" y="1597"/>
                  </a:lnTo>
                  <a:lnTo>
                    <a:pt x="627" y="1600"/>
                  </a:lnTo>
                  <a:lnTo>
                    <a:pt x="628" y="1604"/>
                  </a:lnTo>
                  <a:lnTo>
                    <a:pt x="632" y="1611"/>
                  </a:lnTo>
                  <a:lnTo>
                    <a:pt x="630" y="1612"/>
                  </a:lnTo>
                  <a:lnTo>
                    <a:pt x="628" y="1617"/>
                  </a:lnTo>
                  <a:lnTo>
                    <a:pt x="627" y="1622"/>
                  </a:lnTo>
                  <a:lnTo>
                    <a:pt x="625" y="1628"/>
                  </a:lnTo>
                  <a:lnTo>
                    <a:pt x="625" y="1629"/>
                  </a:lnTo>
                  <a:lnTo>
                    <a:pt x="608" y="1631"/>
                  </a:lnTo>
                  <a:lnTo>
                    <a:pt x="607" y="1631"/>
                  </a:lnTo>
                  <a:lnTo>
                    <a:pt x="605" y="1629"/>
                  </a:lnTo>
                  <a:lnTo>
                    <a:pt x="607" y="1628"/>
                  </a:lnTo>
                  <a:lnTo>
                    <a:pt x="608" y="1625"/>
                  </a:lnTo>
                  <a:lnTo>
                    <a:pt x="608" y="1622"/>
                  </a:lnTo>
                  <a:lnTo>
                    <a:pt x="608" y="1620"/>
                  </a:lnTo>
                  <a:lnTo>
                    <a:pt x="607" y="1617"/>
                  </a:lnTo>
                  <a:lnTo>
                    <a:pt x="605" y="1615"/>
                  </a:lnTo>
                  <a:lnTo>
                    <a:pt x="594" y="1611"/>
                  </a:lnTo>
                  <a:lnTo>
                    <a:pt x="586" y="1608"/>
                  </a:lnTo>
                  <a:lnTo>
                    <a:pt x="596" y="1601"/>
                  </a:lnTo>
                  <a:lnTo>
                    <a:pt x="605" y="1597"/>
                  </a:lnTo>
                  <a:lnTo>
                    <a:pt x="613" y="1597"/>
                  </a:lnTo>
                  <a:lnTo>
                    <a:pt x="614" y="1597"/>
                  </a:lnTo>
                  <a:lnTo>
                    <a:pt x="625" y="1594"/>
                  </a:lnTo>
                  <a:lnTo>
                    <a:pt x="628" y="1592"/>
                  </a:lnTo>
                  <a:lnTo>
                    <a:pt x="628" y="1594"/>
                  </a:lnTo>
                  <a:close/>
                  <a:moveTo>
                    <a:pt x="663" y="1584"/>
                  </a:moveTo>
                  <a:lnTo>
                    <a:pt x="663" y="1584"/>
                  </a:lnTo>
                  <a:lnTo>
                    <a:pt x="660" y="1584"/>
                  </a:lnTo>
                  <a:lnTo>
                    <a:pt x="650" y="1584"/>
                  </a:lnTo>
                  <a:lnTo>
                    <a:pt x="658" y="1580"/>
                  </a:lnTo>
                  <a:lnTo>
                    <a:pt x="664" y="1575"/>
                  </a:lnTo>
                  <a:lnTo>
                    <a:pt x="669" y="1576"/>
                  </a:lnTo>
                  <a:lnTo>
                    <a:pt x="663" y="1584"/>
                  </a:lnTo>
                  <a:close/>
                  <a:moveTo>
                    <a:pt x="705" y="1553"/>
                  </a:moveTo>
                  <a:lnTo>
                    <a:pt x="705" y="1553"/>
                  </a:lnTo>
                  <a:lnTo>
                    <a:pt x="697" y="1550"/>
                  </a:lnTo>
                  <a:lnTo>
                    <a:pt x="695" y="1550"/>
                  </a:lnTo>
                  <a:lnTo>
                    <a:pt x="684" y="1538"/>
                  </a:lnTo>
                  <a:lnTo>
                    <a:pt x="688" y="1539"/>
                  </a:lnTo>
                  <a:lnTo>
                    <a:pt x="692" y="1541"/>
                  </a:lnTo>
                  <a:lnTo>
                    <a:pt x="706" y="1545"/>
                  </a:lnTo>
                  <a:lnTo>
                    <a:pt x="705" y="1553"/>
                  </a:lnTo>
                  <a:close/>
                  <a:moveTo>
                    <a:pt x="563" y="1221"/>
                  </a:moveTo>
                  <a:lnTo>
                    <a:pt x="563" y="1221"/>
                  </a:lnTo>
                  <a:lnTo>
                    <a:pt x="558" y="1224"/>
                  </a:lnTo>
                  <a:lnTo>
                    <a:pt x="546" y="1232"/>
                  </a:lnTo>
                  <a:lnTo>
                    <a:pt x="543" y="1236"/>
                  </a:lnTo>
                  <a:lnTo>
                    <a:pt x="543" y="1235"/>
                  </a:lnTo>
                  <a:lnTo>
                    <a:pt x="540" y="1230"/>
                  </a:lnTo>
                  <a:lnTo>
                    <a:pt x="534" y="1228"/>
                  </a:lnTo>
                  <a:lnTo>
                    <a:pt x="529" y="1228"/>
                  </a:lnTo>
                  <a:lnTo>
                    <a:pt x="530" y="1227"/>
                  </a:lnTo>
                  <a:lnTo>
                    <a:pt x="532" y="1222"/>
                  </a:lnTo>
                  <a:lnTo>
                    <a:pt x="534" y="1213"/>
                  </a:lnTo>
                  <a:lnTo>
                    <a:pt x="532" y="1208"/>
                  </a:lnTo>
                  <a:lnTo>
                    <a:pt x="530" y="1202"/>
                  </a:lnTo>
                  <a:lnTo>
                    <a:pt x="529" y="1197"/>
                  </a:lnTo>
                  <a:lnTo>
                    <a:pt x="527" y="1196"/>
                  </a:lnTo>
                  <a:lnTo>
                    <a:pt x="530" y="1196"/>
                  </a:lnTo>
                  <a:lnTo>
                    <a:pt x="534" y="1191"/>
                  </a:lnTo>
                  <a:lnTo>
                    <a:pt x="543" y="1180"/>
                  </a:lnTo>
                  <a:lnTo>
                    <a:pt x="546" y="1183"/>
                  </a:lnTo>
                  <a:lnTo>
                    <a:pt x="549" y="1191"/>
                  </a:lnTo>
                  <a:lnTo>
                    <a:pt x="552" y="1197"/>
                  </a:lnTo>
                  <a:lnTo>
                    <a:pt x="557" y="1205"/>
                  </a:lnTo>
                  <a:lnTo>
                    <a:pt x="560" y="1213"/>
                  </a:lnTo>
                  <a:lnTo>
                    <a:pt x="562" y="1219"/>
                  </a:lnTo>
                  <a:lnTo>
                    <a:pt x="563" y="1221"/>
                  </a:lnTo>
                  <a:close/>
                  <a:moveTo>
                    <a:pt x="523" y="1275"/>
                  </a:moveTo>
                  <a:lnTo>
                    <a:pt x="523" y="1275"/>
                  </a:lnTo>
                  <a:lnTo>
                    <a:pt x="518" y="1283"/>
                  </a:lnTo>
                  <a:lnTo>
                    <a:pt x="510" y="1295"/>
                  </a:lnTo>
                  <a:lnTo>
                    <a:pt x="502" y="1305"/>
                  </a:lnTo>
                  <a:lnTo>
                    <a:pt x="496" y="1311"/>
                  </a:lnTo>
                  <a:lnTo>
                    <a:pt x="493" y="1314"/>
                  </a:lnTo>
                  <a:lnTo>
                    <a:pt x="496" y="1288"/>
                  </a:lnTo>
                  <a:lnTo>
                    <a:pt x="501" y="1256"/>
                  </a:lnTo>
                  <a:lnTo>
                    <a:pt x="502" y="1258"/>
                  </a:lnTo>
                  <a:lnTo>
                    <a:pt x="502" y="1260"/>
                  </a:lnTo>
                  <a:lnTo>
                    <a:pt x="504" y="1264"/>
                  </a:lnTo>
                  <a:lnTo>
                    <a:pt x="509" y="1270"/>
                  </a:lnTo>
                  <a:lnTo>
                    <a:pt x="512" y="1274"/>
                  </a:lnTo>
                  <a:lnTo>
                    <a:pt x="518" y="1274"/>
                  </a:lnTo>
                  <a:lnTo>
                    <a:pt x="523" y="1275"/>
                  </a:lnTo>
                  <a:close/>
                  <a:moveTo>
                    <a:pt x="373" y="946"/>
                  </a:moveTo>
                  <a:lnTo>
                    <a:pt x="373" y="946"/>
                  </a:lnTo>
                  <a:lnTo>
                    <a:pt x="372" y="946"/>
                  </a:lnTo>
                  <a:lnTo>
                    <a:pt x="369" y="946"/>
                  </a:lnTo>
                  <a:lnTo>
                    <a:pt x="366" y="944"/>
                  </a:lnTo>
                  <a:lnTo>
                    <a:pt x="358" y="939"/>
                  </a:lnTo>
                  <a:lnTo>
                    <a:pt x="352" y="932"/>
                  </a:lnTo>
                  <a:lnTo>
                    <a:pt x="348" y="935"/>
                  </a:lnTo>
                  <a:lnTo>
                    <a:pt x="352" y="938"/>
                  </a:lnTo>
                  <a:lnTo>
                    <a:pt x="362" y="949"/>
                  </a:lnTo>
                  <a:lnTo>
                    <a:pt x="372" y="960"/>
                  </a:lnTo>
                  <a:lnTo>
                    <a:pt x="378" y="966"/>
                  </a:lnTo>
                  <a:lnTo>
                    <a:pt x="375" y="957"/>
                  </a:lnTo>
                  <a:lnTo>
                    <a:pt x="373" y="949"/>
                  </a:lnTo>
                  <a:lnTo>
                    <a:pt x="373" y="946"/>
                  </a:lnTo>
                  <a:close/>
                  <a:moveTo>
                    <a:pt x="432" y="1037"/>
                  </a:moveTo>
                  <a:lnTo>
                    <a:pt x="432" y="1037"/>
                  </a:lnTo>
                  <a:lnTo>
                    <a:pt x="448" y="1061"/>
                  </a:lnTo>
                  <a:lnTo>
                    <a:pt x="474" y="1100"/>
                  </a:lnTo>
                  <a:lnTo>
                    <a:pt x="478" y="1090"/>
                  </a:lnTo>
                  <a:lnTo>
                    <a:pt x="451" y="1059"/>
                  </a:lnTo>
                  <a:lnTo>
                    <a:pt x="432" y="1037"/>
                  </a:lnTo>
                  <a:close/>
                  <a:moveTo>
                    <a:pt x="499" y="935"/>
                  </a:moveTo>
                  <a:lnTo>
                    <a:pt x="526" y="890"/>
                  </a:lnTo>
                  <a:lnTo>
                    <a:pt x="527" y="888"/>
                  </a:lnTo>
                  <a:lnTo>
                    <a:pt x="524" y="887"/>
                  </a:lnTo>
                  <a:lnTo>
                    <a:pt x="523" y="885"/>
                  </a:lnTo>
                  <a:lnTo>
                    <a:pt x="521" y="884"/>
                  </a:lnTo>
                  <a:lnTo>
                    <a:pt x="520" y="882"/>
                  </a:lnTo>
                  <a:lnTo>
                    <a:pt x="518" y="879"/>
                  </a:lnTo>
                  <a:lnTo>
                    <a:pt x="518" y="876"/>
                  </a:lnTo>
                  <a:lnTo>
                    <a:pt x="518" y="871"/>
                  </a:lnTo>
                  <a:lnTo>
                    <a:pt x="520" y="862"/>
                  </a:lnTo>
                  <a:lnTo>
                    <a:pt x="521" y="857"/>
                  </a:lnTo>
                  <a:lnTo>
                    <a:pt x="516" y="839"/>
                  </a:lnTo>
                  <a:lnTo>
                    <a:pt x="513" y="832"/>
                  </a:lnTo>
                  <a:lnTo>
                    <a:pt x="510" y="825"/>
                  </a:lnTo>
                  <a:lnTo>
                    <a:pt x="509" y="818"/>
                  </a:lnTo>
                  <a:lnTo>
                    <a:pt x="506" y="825"/>
                  </a:lnTo>
                  <a:lnTo>
                    <a:pt x="498" y="835"/>
                  </a:lnTo>
                  <a:lnTo>
                    <a:pt x="492" y="846"/>
                  </a:lnTo>
                  <a:lnTo>
                    <a:pt x="488" y="852"/>
                  </a:lnTo>
                  <a:lnTo>
                    <a:pt x="487" y="860"/>
                  </a:lnTo>
                  <a:lnTo>
                    <a:pt x="487" y="863"/>
                  </a:lnTo>
                  <a:lnTo>
                    <a:pt x="485" y="874"/>
                  </a:lnTo>
                  <a:lnTo>
                    <a:pt x="487" y="885"/>
                  </a:lnTo>
                  <a:lnTo>
                    <a:pt x="490" y="908"/>
                  </a:lnTo>
                  <a:lnTo>
                    <a:pt x="493" y="916"/>
                  </a:lnTo>
                  <a:lnTo>
                    <a:pt x="495" y="922"/>
                  </a:lnTo>
                  <a:lnTo>
                    <a:pt x="496" y="930"/>
                  </a:lnTo>
                  <a:lnTo>
                    <a:pt x="499" y="935"/>
                  </a:lnTo>
                  <a:close/>
                  <a:moveTo>
                    <a:pt x="523" y="977"/>
                  </a:moveTo>
                  <a:lnTo>
                    <a:pt x="527" y="952"/>
                  </a:lnTo>
                  <a:lnTo>
                    <a:pt x="524" y="949"/>
                  </a:lnTo>
                  <a:lnTo>
                    <a:pt x="515" y="963"/>
                  </a:lnTo>
                  <a:lnTo>
                    <a:pt x="515" y="966"/>
                  </a:lnTo>
                  <a:lnTo>
                    <a:pt x="523" y="977"/>
                  </a:lnTo>
                  <a:close/>
                  <a:moveTo>
                    <a:pt x="429" y="688"/>
                  </a:moveTo>
                  <a:lnTo>
                    <a:pt x="429" y="688"/>
                  </a:lnTo>
                  <a:lnTo>
                    <a:pt x="429" y="678"/>
                  </a:lnTo>
                  <a:lnTo>
                    <a:pt x="429" y="666"/>
                  </a:lnTo>
                  <a:lnTo>
                    <a:pt x="442" y="644"/>
                  </a:lnTo>
                  <a:lnTo>
                    <a:pt x="450" y="654"/>
                  </a:lnTo>
                  <a:lnTo>
                    <a:pt x="429" y="688"/>
                  </a:lnTo>
                  <a:close/>
                  <a:moveTo>
                    <a:pt x="465" y="627"/>
                  </a:moveTo>
                  <a:lnTo>
                    <a:pt x="457" y="619"/>
                  </a:lnTo>
                  <a:lnTo>
                    <a:pt x="462" y="618"/>
                  </a:lnTo>
                  <a:lnTo>
                    <a:pt x="470" y="618"/>
                  </a:lnTo>
                  <a:lnTo>
                    <a:pt x="465" y="627"/>
                  </a:lnTo>
                  <a:close/>
                  <a:moveTo>
                    <a:pt x="577" y="275"/>
                  </a:moveTo>
                  <a:lnTo>
                    <a:pt x="576" y="276"/>
                  </a:lnTo>
                  <a:lnTo>
                    <a:pt x="572" y="279"/>
                  </a:lnTo>
                  <a:lnTo>
                    <a:pt x="569" y="284"/>
                  </a:lnTo>
                  <a:lnTo>
                    <a:pt x="568" y="289"/>
                  </a:lnTo>
                  <a:lnTo>
                    <a:pt x="565" y="298"/>
                  </a:lnTo>
                  <a:lnTo>
                    <a:pt x="558" y="296"/>
                  </a:lnTo>
                  <a:lnTo>
                    <a:pt x="552" y="298"/>
                  </a:lnTo>
                  <a:lnTo>
                    <a:pt x="546" y="299"/>
                  </a:lnTo>
                  <a:lnTo>
                    <a:pt x="543" y="299"/>
                  </a:lnTo>
                  <a:lnTo>
                    <a:pt x="538" y="293"/>
                  </a:lnTo>
                  <a:lnTo>
                    <a:pt x="534" y="289"/>
                  </a:lnTo>
                  <a:lnTo>
                    <a:pt x="530" y="287"/>
                  </a:lnTo>
                  <a:lnTo>
                    <a:pt x="530" y="284"/>
                  </a:lnTo>
                  <a:lnTo>
                    <a:pt x="529" y="282"/>
                  </a:lnTo>
                  <a:lnTo>
                    <a:pt x="523" y="276"/>
                  </a:lnTo>
                  <a:lnTo>
                    <a:pt x="520" y="275"/>
                  </a:lnTo>
                  <a:lnTo>
                    <a:pt x="513" y="273"/>
                  </a:lnTo>
                  <a:lnTo>
                    <a:pt x="510" y="273"/>
                  </a:lnTo>
                  <a:lnTo>
                    <a:pt x="504" y="275"/>
                  </a:lnTo>
                  <a:lnTo>
                    <a:pt x="499" y="278"/>
                  </a:lnTo>
                  <a:lnTo>
                    <a:pt x="496" y="279"/>
                  </a:lnTo>
                  <a:lnTo>
                    <a:pt x="498" y="278"/>
                  </a:lnTo>
                  <a:lnTo>
                    <a:pt x="515" y="265"/>
                  </a:lnTo>
                  <a:lnTo>
                    <a:pt x="524" y="265"/>
                  </a:lnTo>
                  <a:lnTo>
                    <a:pt x="534" y="265"/>
                  </a:lnTo>
                  <a:lnTo>
                    <a:pt x="540" y="268"/>
                  </a:lnTo>
                  <a:lnTo>
                    <a:pt x="552" y="271"/>
                  </a:lnTo>
                  <a:lnTo>
                    <a:pt x="565" y="275"/>
                  </a:lnTo>
                  <a:lnTo>
                    <a:pt x="571" y="276"/>
                  </a:lnTo>
                  <a:lnTo>
                    <a:pt x="576" y="275"/>
                  </a:lnTo>
                  <a:lnTo>
                    <a:pt x="577" y="275"/>
                  </a:lnTo>
                  <a:close/>
                  <a:moveTo>
                    <a:pt x="498" y="338"/>
                  </a:moveTo>
                  <a:lnTo>
                    <a:pt x="498" y="338"/>
                  </a:lnTo>
                  <a:lnTo>
                    <a:pt x="498" y="340"/>
                  </a:lnTo>
                  <a:lnTo>
                    <a:pt x="492" y="343"/>
                  </a:lnTo>
                  <a:lnTo>
                    <a:pt x="488" y="348"/>
                  </a:lnTo>
                  <a:lnTo>
                    <a:pt x="485" y="352"/>
                  </a:lnTo>
                  <a:lnTo>
                    <a:pt x="484" y="355"/>
                  </a:lnTo>
                  <a:lnTo>
                    <a:pt x="482" y="368"/>
                  </a:lnTo>
                  <a:lnTo>
                    <a:pt x="482" y="382"/>
                  </a:lnTo>
                  <a:lnTo>
                    <a:pt x="473" y="380"/>
                  </a:lnTo>
                  <a:lnTo>
                    <a:pt x="473" y="374"/>
                  </a:lnTo>
                  <a:lnTo>
                    <a:pt x="473" y="357"/>
                  </a:lnTo>
                  <a:lnTo>
                    <a:pt x="474" y="340"/>
                  </a:lnTo>
                  <a:lnTo>
                    <a:pt x="476" y="326"/>
                  </a:lnTo>
                  <a:lnTo>
                    <a:pt x="481" y="301"/>
                  </a:lnTo>
                  <a:lnTo>
                    <a:pt x="482" y="301"/>
                  </a:lnTo>
                  <a:lnTo>
                    <a:pt x="481" y="310"/>
                  </a:lnTo>
                  <a:lnTo>
                    <a:pt x="479" y="318"/>
                  </a:lnTo>
                  <a:lnTo>
                    <a:pt x="481" y="321"/>
                  </a:lnTo>
                  <a:lnTo>
                    <a:pt x="482" y="326"/>
                  </a:lnTo>
                  <a:lnTo>
                    <a:pt x="484" y="330"/>
                  </a:lnTo>
                  <a:lnTo>
                    <a:pt x="485" y="334"/>
                  </a:lnTo>
                  <a:lnTo>
                    <a:pt x="493" y="338"/>
                  </a:lnTo>
                  <a:lnTo>
                    <a:pt x="495" y="338"/>
                  </a:lnTo>
                  <a:lnTo>
                    <a:pt x="498" y="3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1"/>
            <p:cNvSpPr>
              <a:spLocks noEditPoints="1"/>
            </p:cNvSpPr>
            <p:nvPr/>
          </p:nvSpPr>
          <p:spPr bwMode="auto">
            <a:xfrm>
              <a:off x="1976" y="953"/>
              <a:ext cx="463" cy="948"/>
            </a:xfrm>
            <a:custGeom>
              <a:avLst/>
              <a:gdLst>
                <a:gd name="T0" fmla="*/ 1 w 926"/>
                <a:gd name="T1" fmla="*/ 1 h 1895"/>
                <a:gd name="T2" fmla="*/ 1 w 926"/>
                <a:gd name="T3" fmla="*/ 1 h 1895"/>
                <a:gd name="T4" fmla="*/ 1 w 926"/>
                <a:gd name="T5" fmla="*/ 1 h 1895"/>
                <a:gd name="T6" fmla="*/ 1 w 926"/>
                <a:gd name="T7" fmla="*/ 1 h 1895"/>
                <a:gd name="T8" fmla="*/ 1 w 926"/>
                <a:gd name="T9" fmla="*/ 1 h 1895"/>
                <a:gd name="T10" fmla="*/ 1 w 926"/>
                <a:gd name="T11" fmla="*/ 1 h 1895"/>
                <a:gd name="T12" fmla="*/ 1 w 926"/>
                <a:gd name="T13" fmla="*/ 1 h 1895"/>
                <a:gd name="T14" fmla="*/ 1 w 926"/>
                <a:gd name="T15" fmla="*/ 1 h 1895"/>
                <a:gd name="T16" fmla="*/ 1 w 926"/>
                <a:gd name="T17" fmla="*/ 1 h 1895"/>
                <a:gd name="T18" fmla="*/ 1 w 926"/>
                <a:gd name="T19" fmla="*/ 1 h 1895"/>
                <a:gd name="T20" fmla="*/ 1 w 926"/>
                <a:gd name="T21" fmla="*/ 1 h 1895"/>
                <a:gd name="T22" fmla="*/ 1 w 926"/>
                <a:gd name="T23" fmla="*/ 1 h 1895"/>
                <a:gd name="T24" fmla="*/ 1 w 926"/>
                <a:gd name="T25" fmla="*/ 1 h 1895"/>
                <a:gd name="T26" fmla="*/ 1 w 926"/>
                <a:gd name="T27" fmla="*/ 1 h 1895"/>
                <a:gd name="T28" fmla="*/ 1 w 926"/>
                <a:gd name="T29" fmla="*/ 1 h 1895"/>
                <a:gd name="T30" fmla="*/ 1 w 926"/>
                <a:gd name="T31" fmla="*/ 1 h 1895"/>
                <a:gd name="T32" fmla="*/ 1 w 926"/>
                <a:gd name="T33" fmla="*/ 1 h 1895"/>
                <a:gd name="T34" fmla="*/ 1 w 926"/>
                <a:gd name="T35" fmla="*/ 1 h 1895"/>
                <a:gd name="T36" fmla="*/ 1 w 926"/>
                <a:gd name="T37" fmla="*/ 1 h 1895"/>
                <a:gd name="T38" fmla="*/ 1 w 926"/>
                <a:gd name="T39" fmla="*/ 1 h 1895"/>
                <a:gd name="T40" fmla="*/ 1 w 926"/>
                <a:gd name="T41" fmla="*/ 1 h 1895"/>
                <a:gd name="T42" fmla="*/ 1 w 926"/>
                <a:gd name="T43" fmla="*/ 1 h 1895"/>
                <a:gd name="T44" fmla="*/ 1 w 926"/>
                <a:gd name="T45" fmla="*/ 1 h 1895"/>
                <a:gd name="T46" fmla="*/ 1 w 926"/>
                <a:gd name="T47" fmla="*/ 1 h 1895"/>
                <a:gd name="T48" fmla="*/ 1 w 926"/>
                <a:gd name="T49" fmla="*/ 1 h 1895"/>
                <a:gd name="T50" fmla="*/ 1 w 926"/>
                <a:gd name="T51" fmla="*/ 1 h 1895"/>
                <a:gd name="T52" fmla="*/ 1 w 926"/>
                <a:gd name="T53" fmla="*/ 1 h 1895"/>
                <a:gd name="T54" fmla="*/ 1 w 926"/>
                <a:gd name="T55" fmla="*/ 1 h 1895"/>
                <a:gd name="T56" fmla="*/ 1 w 926"/>
                <a:gd name="T57" fmla="*/ 1 h 1895"/>
                <a:gd name="T58" fmla="*/ 1 w 926"/>
                <a:gd name="T59" fmla="*/ 1 h 1895"/>
                <a:gd name="T60" fmla="*/ 1 w 926"/>
                <a:gd name="T61" fmla="*/ 1 h 1895"/>
                <a:gd name="T62" fmla="*/ 1 w 926"/>
                <a:gd name="T63" fmla="*/ 1 h 1895"/>
                <a:gd name="T64" fmla="*/ 1 w 926"/>
                <a:gd name="T65" fmla="*/ 1 h 1895"/>
                <a:gd name="T66" fmla="*/ 1 w 926"/>
                <a:gd name="T67" fmla="*/ 1 h 1895"/>
                <a:gd name="T68" fmla="*/ 1 w 926"/>
                <a:gd name="T69" fmla="*/ 1 h 1895"/>
                <a:gd name="T70" fmla="*/ 1 w 926"/>
                <a:gd name="T71" fmla="*/ 1 h 1895"/>
                <a:gd name="T72" fmla="*/ 1 w 926"/>
                <a:gd name="T73" fmla="*/ 1 h 1895"/>
                <a:gd name="T74" fmla="*/ 1 w 926"/>
                <a:gd name="T75" fmla="*/ 1 h 1895"/>
                <a:gd name="T76" fmla="*/ 1 w 926"/>
                <a:gd name="T77" fmla="*/ 1 h 1895"/>
                <a:gd name="T78" fmla="*/ 1 w 926"/>
                <a:gd name="T79" fmla="*/ 1 h 1895"/>
                <a:gd name="T80" fmla="*/ 1 w 926"/>
                <a:gd name="T81" fmla="*/ 1 h 1895"/>
                <a:gd name="T82" fmla="*/ 1 w 926"/>
                <a:gd name="T83" fmla="*/ 1 h 1895"/>
                <a:gd name="T84" fmla="*/ 1 w 926"/>
                <a:gd name="T85" fmla="*/ 1 h 1895"/>
                <a:gd name="T86" fmla="*/ 1 w 926"/>
                <a:gd name="T87" fmla="*/ 1 h 1895"/>
                <a:gd name="T88" fmla="*/ 1 w 926"/>
                <a:gd name="T89" fmla="*/ 1 h 1895"/>
                <a:gd name="T90" fmla="*/ 1 w 926"/>
                <a:gd name="T91" fmla="*/ 1 h 1895"/>
                <a:gd name="T92" fmla="*/ 1 w 926"/>
                <a:gd name="T93" fmla="*/ 1 h 1895"/>
                <a:gd name="T94" fmla="*/ 1 w 926"/>
                <a:gd name="T95" fmla="*/ 1 h 1895"/>
                <a:gd name="T96" fmla="*/ 1 w 926"/>
                <a:gd name="T97" fmla="*/ 1 h 1895"/>
                <a:gd name="T98" fmla="*/ 1 w 926"/>
                <a:gd name="T99" fmla="*/ 1 h 1895"/>
                <a:gd name="T100" fmla="*/ 1 w 926"/>
                <a:gd name="T101" fmla="*/ 1 h 1895"/>
                <a:gd name="T102" fmla="*/ 1 w 926"/>
                <a:gd name="T103" fmla="*/ 1 h 1895"/>
                <a:gd name="T104" fmla="*/ 1 w 926"/>
                <a:gd name="T105" fmla="*/ 1 h 1895"/>
                <a:gd name="T106" fmla="*/ 1 w 926"/>
                <a:gd name="T107" fmla="*/ 1 h 1895"/>
                <a:gd name="T108" fmla="*/ 1 w 926"/>
                <a:gd name="T109" fmla="*/ 1 h 1895"/>
                <a:gd name="T110" fmla="*/ 1 w 926"/>
                <a:gd name="T111" fmla="*/ 1 h 1895"/>
                <a:gd name="T112" fmla="*/ 1 w 926"/>
                <a:gd name="T113" fmla="*/ 1 h 1895"/>
                <a:gd name="T114" fmla="*/ 1 w 926"/>
                <a:gd name="T115" fmla="*/ 1 h 1895"/>
                <a:gd name="T116" fmla="*/ 1 w 926"/>
                <a:gd name="T117" fmla="*/ 1 h 1895"/>
                <a:gd name="T118" fmla="*/ 1 w 926"/>
                <a:gd name="T119" fmla="*/ 1 h 1895"/>
                <a:gd name="T120" fmla="*/ 1 w 926"/>
                <a:gd name="T121" fmla="*/ 1 h 1895"/>
                <a:gd name="T122" fmla="*/ 1 w 926"/>
                <a:gd name="T123" fmla="*/ 1 h 1895"/>
                <a:gd name="T124" fmla="*/ 1 w 926"/>
                <a:gd name="T125" fmla="*/ 1 h 1895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926"/>
                <a:gd name="T190" fmla="*/ 0 h 1895"/>
                <a:gd name="T191" fmla="*/ 926 w 926"/>
                <a:gd name="T192" fmla="*/ 1895 h 1895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926" h="1895">
                  <a:moveTo>
                    <a:pt x="902" y="1695"/>
                  </a:moveTo>
                  <a:lnTo>
                    <a:pt x="902" y="1695"/>
                  </a:lnTo>
                  <a:lnTo>
                    <a:pt x="892" y="1699"/>
                  </a:lnTo>
                  <a:lnTo>
                    <a:pt x="882" y="1703"/>
                  </a:lnTo>
                  <a:lnTo>
                    <a:pt x="878" y="1706"/>
                  </a:lnTo>
                  <a:lnTo>
                    <a:pt x="874" y="1710"/>
                  </a:lnTo>
                  <a:lnTo>
                    <a:pt x="870" y="1717"/>
                  </a:lnTo>
                  <a:lnTo>
                    <a:pt x="867" y="1724"/>
                  </a:lnTo>
                  <a:lnTo>
                    <a:pt x="859" y="1727"/>
                  </a:lnTo>
                  <a:lnTo>
                    <a:pt x="853" y="1727"/>
                  </a:lnTo>
                  <a:lnTo>
                    <a:pt x="848" y="1726"/>
                  </a:lnTo>
                  <a:lnTo>
                    <a:pt x="845" y="1724"/>
                  </a:lnTo>
                  <a:lnTo>
                    <a:pt x="829" y="1726"/>
                  </a:lnTo>
                  <a:lnTo>
                    <a:pt x="822" y="1727"/>
                  </a:lnTo>
                  <a:lnTo>
                    <a:pt x="815" y="1731"/>
                  </a:lnTo>
                  <a:lnTo>
                    <a:pt x="809" y="1734"/>
                  </a:lnTo>
                  <a:lnTo>
                    <a:pt x="801" y="1740"/>
                  </a:lnTo>
                  <a:lnTo>
                    <a:pt x="795" y="1746"/>
                  </a:lnTo>
                  <a:lnTo>
                    <a:pt x="787" y="1754"/>
                  </a:lnTo>
                  <a:lnTo>
                    <a:pt x="783" y="1768"/>
                  </a:lnTo>
                  <a:lnTo>
                    <a:pt x="783" y="1772"/>
                  </a:lnTo>
                  <a:lnTo>
                    <a:pt x="784" y="1776"/>
                  </a:lnTo>
                  <a:lnTo>
                    <a:pt x="786" y="1779"/>
                  </a:lnTo>
                  <a:lnTo>
                    <a:pt x="776" y="1785"/>
                  </a:lnTo>
                  <a:lnTo>
                    <a:pt x="769" y="1794"/>
                  </a:lnTo>
                  <a:lnTo>
                    <a:pt x="762" y="1804"/>
                  </a:lnTo>
                  <a:lnTo>
                    <a:pt x="759" y="1816"/>
                  </a:lnTo>
                  <a:lnTo>
                    <a:pt x="756" y="1828"/>
                  </a:lnTo>
                  <a:lnTo>
                    <a:pt x="756" y="1841"/>
                  </a:lnTo>
                  <a:lnTo>
                    <a:pt x="756" y="1856"/>
                  </a:lnTo>
                  <a:lnTo>
                    <a:pt x="758" y="1872"/>
                  </a:lnTo>
                  <a:lnTo>
                    <a:pt x="756" y="1880"/>
                  </a:lnTo>
                  <a:lnTo>
                    <a:pt x="758" y="1886"/>
                  </a:lnTo>
                  <a:lnTo>
                    <a:pt x="759" y="1891"/>
                  </a:lnTo>
                  <a:lnTo>
                    <a:pt x="762" y="1894"/>
                  </a:lnTo>
                  <a:lnTo>
                    <a:pt x="767" y="1895"/>
                  </a:lnTo>
                  <a:lnTo>
                    <a:pt x="773" y="1895"/>
                  </a:lnTo>
                  <a:lnTo>
                    <a:pt x="781" y="1894"/>
                  </a:lnTo>
                  <a:lnTo>
                    <a:pt x="789" y="1892"/>
                  </a:lnTo>
                  <a:lnTo>
                    <a:pt x="795" y="1883"/>
                  </a:lnTo>
                  <a:lnTo>
                    <a:pt x="800" y="1873"/>
                  </a:lnTo>
                  <a:lnTo>
                    <a:pt x="808" y="1867"/>
                  </a:lnTo>
                  <a:lnTo>
                    <a:pt x="814" y="1863"/>
                  </a:lnTo>
                  <a:lnTo>
                    <a:pt x="826" y="1867"/>
                  </a:lnTo>
                  <a:lnTo>
                    <a:pt x="834" y="1869"/>
                  </a:lnTo>
                  <a:lnTo>
                    <a:pt x="839" y="1867"/>
                  </a:lnTo>
                  <a:lnTo>
                    <a:pt x="843" y="1864"/>
                  </a:lnTo>
                  <a:lnTo>
                    <a:pt x="846" y="1861"/>
                  </a:lnTo>
                  <a:lnTo>
                    <a:pt x="878" y="1810"/>
                  </a:lnTo>
                  <a:lnTo>
                    <a:pt x="885" y="1811"/>
                  </a:lnTo>
                  <a:lnTo>
                    <a:pt x="893" y="1810"/>
                  </a:lnTo>
                  <a:lnTo>
                    <a:pt x="899" y="1807"/>
                  </a:lnTo>
                  <a:lnTo>
                    <a:pt x="906" y="1800"/>
                  </a:lnTo>
                  <a:lnTo>
                    <a:pt x="912" y="1793"/>
                  </a:lnTo>
                  <a:lnTo>
                    <a:pt x="916" y="1783"/>
                  </a:lnTo>
                  <a:lnTo>
                    <a:pt x="926" y="1760"/>
                  </a:lnTo>
                  <a:lnTo>
                    <a:pt x="913" y="1727"/>
                  </a:lnTo>
                  <a:lnTo>
                    <a:pt x="902" y="1695"/>
                  </a:lnTo>
                  <a:close/>
                  <a:moveTo>
                    <a:pt x="910" y="1720"/>
                  </a:moveTo>
                  <a:lnTo>
                    <a:pt x="846" y="1766"/>
                  </a:lnTo>
                  <a:lnTo>
                    <a:pt x="809" y="1763"/>
                  </a:lnTo>
                  <a:lnTo>
                    <a:pt x="842" y="1771"/>
                  </a:lnTo>
                  <a:lnTo>
                    <a:pt x="826" y="1793"/>
                  </a:lnTo>
                  <a:lnTo>
                    <a:pt x="790" y="1796"/>
                  </a:lnTo>
                  <a:lnTo>
                    <a:pt x="822" y="1799"/>
                  </a:lnTo>
                  <a:lnTo>
                    <a:pt x="773" y="1867"/>
                  </a:lnTo>
                  <a:lnTo>
                    <a:pt x="823" y="1810"/>
                  </a:lnTo>
                  <a:lnTo>
                    <a:pt x="825" y="1841"/>
                  </a:lnTo>
                  <a:lnTo>
                    <a:pt x="831" y="1797"/>
                  </a:lnTo>
                  <a:lnTo>
                    <a:pt x="850" y="1771"/>
                  </a:lnTo>
                  <a:lnTo>
                    <a:pt x="853" y="1810"/>
                  </a:lnTo>
                  <a:lnTo>
                    <a:pt x="856" y="1769"/>
                  </a:lnTo>
                  <a:lnTo>
                    <a:pt x="913" y="1727"/>
                  </a:lnTo>
                  <a:lnTo>
                    <a:pt x="910" y="1720"/>
                  </a:lnTo>
                  <a:close/>
                  <a:moveTo>
                    <a:pt x="688" y="1738"/>
                  </a:moveTo>
                  <a:lnTo>
                    <a:pt x="688" y="1738"/>
                  </a:lnTo>
                  <a:lnTo>
                    <a:pt x="685" y="1746"/>
                  </a:lnTo>
                  <a:lnTo>
                    <a:pt x="685" y="1754"/>
                  </a:lnTo>
                  <a:lnTo>
                    <a:pt x="685" y="1768"/>
                  </a:lnTo>
                  <a:lnTo>
                    <a:pt x="688" y="1782"/>
                  </a:lnTo>
                  <a:lnTo>
                    <a:pt x="691" y="1786"/>
                  </a:lnTo>
                  <a:lnTo>
                    <a:pt x="694" y="1790"/>
                  </a:lnTo>
                  <a:lnTo>
                    <a:pt x="699" y="1793"/>
                  </a:lnTo>
                  <a:lnTo>
                    <a:pt x="705" y="1793"/>
                  </a:lnTo>
                  <a:lnTo>
                    <a:pt x="711" y="1791"/>
                  </a:lnTo>
                  <a:lnTo>
                    <a:pt x="717" y="1788"/>
                  </a:lnTo>
                  <a:lnTo>
                    <a:pt x="724" y="1783"/>
                  </a:lnTo>
                  <a:lnTo>
                    <a:pt x="728" y="1776"/>
                  </a:lnTo>
                  <a:lnTo>
                    <a:pt x="733" y="1768"/>
                  </a:lnTo>
                  <a:lnTo>
                    <a:pt x="738" y="1760"/>
                  </a:lnTo>
                  <a:lnTo>
                    <a:pt x="741" y="1752"/>
                  </a:lnTo>
                  <a:lnTo>
                    <a:pt x="742" y="1745"/>
                  </a:lnTo>
                  <a:lnTo>
                    <a:pt x="728" y="1743"/>
                  </a:lnTo>
                  <a:lnTo>
                    <a:pt x="688" y="1738"/>
                  </a:lnTo>
                  <a:close/>
                  <a:moveTo>
                    <a:pt x="902" y="1580"/>
                  </a:moveTo>
                  <a:lnTo>
                    <a:pt x="902" y="1580"/>
                  </a:lnTo>
                  <a:lnTo>
                    <a:pt x="895" y="1570"/>
                  </a:lnTo>
                  <a:lnTo>
                    <a:pt x="888" y="1566"/>
                  </a:lnTo>
                  <a:lnTo>
                    <a:pt x="884" y="1564"/>
                  </a:lnTo>
                  <a:lnTo>
                    <a:pt x="879" y="1566"/>
                  </a:lnTo>
                  <a:lnTo>
                    <a:pt x="874" y="1570"/>
                  </a:lnTo>
                  <a:lnTo>
                    <a:pt x="871" y="1577"/>
                  </a:lnTo>
                  <a:lnTo>
                    <a:pt x="865" y="1592"/>
                  </a:lnTo>
                  <a:lnTo>
                    <a:pt x="862" y="1597"/>
                  </a:lnTo>
                  <a:lnTo>
                    <a:pt x="874" y="1598"/>
                  </a:lnTo>
                  <a:lnTo>
                    <a:pt x="906" y="1602"/>
                  </a:lnTo>
                  <a:lnTo>
                    <a:pt x="910" y="1603"/>
                  </a:lnTo>
                  <a:lnTo>
                    <a:pt x="912" y="1602"/>
                  </a:lnTo>
                  <a:lnTo>
                    <a:pt x="909" y="1591"/>
                  </a:lnTo>
                  <a:lnTo>
                    <a:pt x="902" y="1580"/>
                  </a:lnTo>
                  <a:close/>
                  <a:moveTo>
                    <a:pt x="865" y="1477"/>
                  </a:moveTo>
                  <a:lnTo>
                    <a:pt x="865" y="1477"/>
                  </a:lnTo>
                  <a:lnTo>
                    <a:pt x="786" y="1466"/>
                  </a:lnTo>
                  <a:lnTo>
                    <a:pt x="789" y="1479"/>
                  </a:lnTo>
                  <a:lnTo>
                    <a:pt x="789" y="1485"/>
                  </a:lnTo>
                  <a:lnTo>
                    <a:pt x="787" y="1487"/>
                  </a:lnTo>
                  <a:lnTo>
                    <a:pt x="789" y="1488"/>
                  </a:lnTo>
                  <a:lnTo>
                    <a:pt x="797" y="1496"/>
                  </a:lnTo>
                  <a:lnTo>
                    <a:pt x="812" y="1511"/>
                  </a:lnTo>
                  <a:lnTo>
                    <a:pt x="812" y="1474"/>
                  </a:lnTo>
                  <a:lnTo>
                    <a:pt x="820" y="1511"/>
                  </a:lnTo>
                  <a:lnTo>
                    <a:pt x="851" y="1491"/>
                  </a:lnTo>
                  <a:lnTo>
                    <a:pt x="822" y="1524"/>
                  </a:lnTo>
                  <a:lnTo>
                    <a:pt x="823" y="1546"/>
                  </a:lnTo>
                  <a:lnTo>
                    <a:pt x="851" y="1535"/>
                  </a:lnTo>
                  <a:lnTo>
                    <a:pt x="826" y="1558"/>
                  </a:lnTo>
                  <a:lnTo>
                    <a:pt x="822" y="1567"/>
                  </a:lnTo>
                  <a:lnTo>
                    <a:pt x="820" y="1594"/>
                  </a:lnTo>
                  <a:lnTo>
                    <a:pt x="828" y="1594"/>
                  </a:lnTo>
                  <a:lnTo>
                    <a:pt x="840" y="1595"/>
                  </a:lnTo>
                  <a:lnTo>
                    <a:pt x="842" y="1595"/>
                  </a:lnTo>
                  <a:lnTo>
                    <a:pt x="846" y="1591"/>
                  </a:lnTo>
                  <a:lnTo>
                    <a:pt x="851" y="1584"/>
                  </a:lnTo>
                  <a:lnTo>
                    <a:pt x="853" y="1578"/>
                  </a:lnTo>
                  <a:lnTo>
                    <a:pt x="853" y="1569"/>
                  </a:lnTo>
                  <a:lnTo>
                    <a:pt x="860" y="1558"/>
                  </a:lnTo>
                  <a:lnTo>
                    <a:pt x="864" y="1553"/>
                  </a:lnTo>
                  <a:lnTo>
                    <a:pt x="864" y="1550"/>
                  </a:lnTo>
                  <a:lnTo>
                    <a:pt x="864" y="1547"/>
                  </a:lnTo>
                  <a:lnTo>
                    <a:pt x="862" y="1544"/>
                  </a:lnTo>
                  <a:lnTo>
                    <a:pt x="859" y="1543"/>
                  </a:lnTo>
                  <a:lnTo>
                    <a:pt x="854" y="1541"/>
                  </a:lnTo>
                  <a:lnTo>
                    <a:pt x="860" y="1533"/>
                  </a:lnTo>
                  <a:lnTo>
                    <a:pt x="864" y="1524"/>
                  </a:lnTo>
                  <a:lnTo>
                    <a:pt x="867" y="1516"/>
                  </a:lnTo>
                  <a:lnTo>
                    <a:pt x="868" y="1508"/>
                  </a:lnTo>
                  <a:lnTo>
                    <a:pt x="868" y="1501"/>
                  </a:lnTo>
                  <a:lnTo>
                    <a:pt x="868" y="1493"/>
                  </a:lnTo>
                  <a:lnTo>
                    <a:pt x="865" y="1477"/>
                  </a:lnTo>
                  <a:close/>
                  <a:moveTo>
                    <a:pt x="790" y="1494"/>
                  </a:moveTo>
                  <a:lnTo>
                    <a:pt x="790" y="1494"/>
                  </a:lnTo>
                  <a:lnTo>
                    <a:pt x="792" y="1504"/>
                  </a:lnTo>
                  <a:lnTo>
                    <a:pt x="792" y="1513"/>
                  </a:lnTo>
                  <a:lnTo>
                    <a:pt x="795" y="1516"/>
                  </a:lnTo>
                  <a:lnTo>
                    <a:pt x="797" y="1518"/>
                  </a:lnTo>
                  <a:lnTo>
                    <a:pt x="797" y="1521"/>
                  </a:lnTo>
                  <a:lnTo>
                    <a:pt x="798" y="1524"/>
                  </a:lnTo>
                  <a:lnTo>
                    <a:pt x="798" y="1527"/>
                  </a:lnTo>
                  <a:lnTo>
                    <a:pt x="798" y="1530"/>
                  </a:lnTo>
                  <a:lnTo>
                    <a:pt x="798" y="1532"/>
                  </a:lnTo>
                  <a:lnTo>
                    <a:pt x="797" y="1538"/>
                  </a:lnTo>
                  <a:lnTo>
                    <a:pt x="797" y="1539"/>
                  </a:lnTo>
                  <a:lnTo>
                    <a:pt x="800" y="1549"/>
                  </a:lnTo>
                  <a:lnTo>
                    <a:pt x="804" y="1550"/>
                  </a:lnTo>
                  <a:lnTo>
                    <a:pt x="817" y="1555"/>
                  </a:lnTo>
                  <a:lnTo>
                    <a:pt x="812" y="1524"/>
                  </a:lnTo>
                  <a:lnTo>
                    <a:pt x="797" y="1501"/>
                  </a:lnTo>
                  <a:lnTo>
                    <a:pt x="790" y="1494"/>
                  </a:lnTo>
                  <a:close/>
                  <a:moveTo>
                    <a:pt x="803" y="1557"/>
                  </a:moveTo>
                  <a:lnTo>
                    <a:pt x="803" y="1557"/>
                  </a:lnTo>
                  <a:lnTo>
                    <a:pt x="804" y="1574"/>
                  </a:lnTo>
                  <a:lnTo>
                    <a:pt x="803" y="1594"/>
                  </a:lnTo>
                  <a:lnTo>
                    <a:pt x="814" y="1594"/>
                  </a:lnTo>
                  <a:lnTo>
                    <a:pt x="815" y="1566"/>
                  </a:lnTo>
                  <a:lnTo>
                    <a:pt x="804" y="1557"/>
                  </a:lnTo>
                  <a:lnTo>
                    <a:pt x="803" y="1557"/>
                  </a:lnTo>
                  <a:close/>
                  <a:moveTo>
                    <a:pt x="420" y="1729"/>
                  </a:moveTo>
                  <a:lnTo>
                    <a:pt x="420" y="1729"/>
                  </a:lnTo>
                  <a:lnTo>
                    <a:pt x="412" y="1741"/>
                  </a:lnTo>
                  <a:lnTo>
                    <a:pt x="405" y="1755"/>
                  </a:lnTo>
                  <a:lnTo>
                    <a:pt x="400" y="1768"/>
                  </a:lnTo>
                  <a:lnTo>
                    <a:pt x="398" y="1776"/>
                  </a:lnTo>
                  <a:lnTo>
                    <a:pt x="398" y="1782"/>
                  </a:lnTo>
                  <a:lnTo>
                    <a:pt x="402" y="1790"/>
                  </a:lnTo>
                  <a:lnTo>
                    <a:pt x="405" y="1794"/>
                  </a:lnTo>
                  <a:lnTo>
                    <a:pt x="409" y="1797"/>
                  </a:lnTo>
                  <a:lnTo>
                    <a:pt x="414" y="1799"/>
                  </a:lnTo>
                  <a:lnTo>
                    <a:pt x="419" y="1799"/>
                  </a:lnTo>
                  <a:lnTo>
                    <a:pt x="423" y="1797"/>
                  </a:lnTo>
                  <a:lnTo>
                    <a:pt x="434" y="1791"/>
                  </a:lnTo>
                  <a:lnTo>
                    <a:pt x="445" y="1797"/>
                  </a:lnTo>
                  <a:lnTo>
                    <a:pt x="454" y="1800"/>
                  </a:lnTo>
                  <a:lnTo>
                    <a:pt x="464" y="1800"/>
                  </a:lnTo>
                  <a:lnTo>
                    <a:pt x="472" y="1799"/>
                  </a:lnTo>
                  <a:lnTo>
                    <a:pt x="479" y="1794"/>
                  </a:lnTo>
                  <a:lnTo>
                    <a:pt x="486" y="1788"/>
                  </a:lnTo>
                  <a:lnTo>
                    <a:pt x="490" y="1780"/>
                  </a:lnTo>
                  <a:lnTo>
                    <a:pt x="496" y="1771"/>
                  </a:lnTo>
                  <a:lnTo>
                    <a:pt x="507" y="1774"/>
                  </a:lnTo>
                  <a:lnTo>
                    <a:pt x="512" y="1774"/>
                  </a:lnTo>
                  <a:lnTo>
                    <a:pt x="517" y="1774"/>
                  </a:lnTo>
                  <a:lnTo>
                    <a:pt x="524" y="1769"/>
                  </a:lnTo>
                  <a:lnTo>
                    <a:pt x="532" y="1762"/>
                  </a:lnTo>
                  <a:lnTo>
                    <a:pt x="543" y="1741"/>
                  </a:lnTo>
                  <a:lnTo>
                    <a:pt x="552" y="1721"/>
                  </a:lnTo>
                  <a:lnTo>
                    <a:pt x="554" y="1723"/>
                  </a:lnTo>
                  <a:lnTo>
                    <a:pt x="559" y="1715"/>
                  </a:lnTo>
                  <a:lnTo>
                    <a:pt x="568" y="1703"/>
                  </a:lnTo>
                  <a:lnTo>
                    <a:pt x="577" y="1689"/>
                  </a:lnTo>
                  <a:lnTo>
                    <a:pt x="585" y="1679"/>
                  </a:lnTo>
                  <a:lnTo>
                    <a:pt x="579" y="1682"/>
                  </a:lnTo>
                  <a:lnTo>
                    <a:pt x="570" y="1684"/>
                  </a:lnTo>
                  <a:lnTo>
                    <a:pt x="563" y="1684"/>
                  </a:lnTo>
                  <a:lnTo>
                    <a:pt x="559" y="1684"/>
                  </a:lnTo>
                  <a:lnTo>
                    <a:pt x="554" y="1682"/>
                  </a:lnTo>
                  <a:lnTo>
                    <a:pt x="535" y="1692"/>
                  </a:lnTo>
                  <a:lnTo>
                    <a:pt x="512" y="1738"/>
                  </a:lnTo>
                  <a:lnTo>
                    <a:pt x="518" y="1704"/>
                  </a:lnTo>
                  <a:lnTo>
                    <a:pt x="514" y="1706"/>
                  </a:lnTo>
                  <a:lnTo>
                    <a:pt x="507" y="1709"/>
                  </a:lnTo>
                  <a:lnTo>
                    <a:pt x="498" y="1710"/>
                  </a:lnTo>
                  <a:lnTo>
                    <a:pt x="484" y="1720"/>
                  </a:lnTo>
                  <a:lnTo>
                    <a:pt x="475" y="1768"/>
                  </a:lnTo>
                  <a:lnTo>
                    <a:pt x="475" y="1726"/>
                  </a:lnTo>
                  <a:lnTo>
                    <a:pt x="419" y="1771"/>
                  </a:lnTo>
                  <a:lnTo>
                    <a:pt x="464" y="1721"/>
                  </a:lnTo>
                  <a:lnTo>
                    <a:pt x="461" y="1721"/>
                  </a:lnTo>
                  <a:lnTo>
                    <a:pt x="456" y="1723"/>
                  </a:lnTo>
                  <a:lnTo>
                    <a:pt x="447" y="1726"/>
                  </a:lnTo>
                  <a:lnTo>
                    <a:pt x="430" y="1729"/>
                  </a:lnTo>
                  <a:lnTo>
                    <a:pt x="420" y="1729"/>
                  </a:lnTo>
                  <a:close/>
                  <a:moveTo>
                    <a:pt x="481" y="1710"/>
                  </a:moveTo>
                  <a:lnTo>
                    <a:pt x="475" y="1713"/>
                  </a:lnTo>
                  <a:lnTo>
                    <a:pt x="472" y="1713"/>
                  </a:lnTo>
                  <a:lnTo>
                    <a:pt x="475" y="1709"/>
                  </a:lnTo>
                  <a:lnTo>
                    <a:pt x="481" y="1710"/>
                  </a:lnTo>
                  <a:close/>
                  <a:moveTo>
                    <a:pt x="321" y="1644"/>
                  </a:moveTo>
                  <a:lnTo>
                    <a:pt x="321" y="1644"/>
                  </a:lnTo>
                  <a:lnTo>
                    <a:pt x="316" y="1650"/>
                  </a:lnTo>
                  <a:lnTo>
                    <a:pt x="311" y="1656"/>
                  </a:lnTo>
                  <a:lnTo>
                    <a:pt x="308" y="1662"/>
                  </a:lnTo>
                  <a:lnTo>
                    <a:pt x="308" y="1670"/>
                  </a:lnTo>
                  <a:lnTo>
                    <a:pt x="308" y="1685"/>
                  </a:lnTo>
                  <a:lnTo>
                    <a:pt x="311" y="1698"/>
                  </a:lnTo>
                  <a:lnTo>
                    <a:pt x="314" y="1703"/>
                  </a:lnTo>
                  <a:lnTo>
                    <a:pt x="318" y="1707"/>
                  </a:lnTo>
                  <a:lnTo>
                    <a:pt x="322" y="1709"/>
                  </a:lnTo>
                  <a:lnTo>
                    <a:pt x="328" y="1710"/>
                  </a:lnTo>
                  <a:lnTo>
                    <a:pt x="333" y="1709"/>
                  </a:lnTo>
                  <a:lnTo>
                    <a:pt x="339" y="1706"/>
                  </a:lnTo>
                  <a:lnTo>
                    <a:pt x="346" y="1701"/>
                  </a:lnTo>
                  <a:lnTo>
                    <a:pt x="350" y="1695"/>
                  </a:lnTo>
                  <a:lnTo>
                    <a:pt x="356" y="1687"/>
                  </a:lnTo>
                  <a:lnTo>
                    <a:pt x="360" y="1679"/>
                  </a:lnTo>
                  <a:lnTo>
                    <a:pt x="363" y="1671"/>
                  </a:lnTo>
                  <a:lnTo>
                    <a:pt x="366" y="1664"/>
                  </a:lnTo>
                  <a:lnTo>
                    <a:pt x="355" y="1661"/>
                  </a:lnTo>
                  <a:lnTo>
                    <a:pt x="344" y="1656"/>
                  </a:lnTo>
                  <a:lnTo>
                    <a:pt x="338" y="1653"/>
                  </a:lnTo>
                  <a:lnTo>
                    <a:pt x="322" y="1645"/>
                  </a:lnTo>
                  <a:lnTo>
                    <a:pt x="321" y="1644"/>
                  </a:lnTo>
                  <a:close/>
                  <a:moveTo>
                    <a:pt x="470" y="1581"/>
                  </a:moveTo>
                  <a:lnTo>
                    <a:pt x="437" y="1561"/>
                  </a:lnTo>
                  <a:lnTo>
                    <a:pt x="459" y="1589"/>
                  </a:lnTo>
                  <a:lnTo>
                    <a:pt x="408" y="1597"/>
                  </a:lnTo>
                  <a:lnTo>
                    <a:pt x="377" y="1584"/>
                  </a:lnTo>
                  <a:lnTo>
                    <a:pt x="395" y="1602"/>
                  </a:lnTo>
                  <a:lnTo>
                    <a:pt x="350" y="1622"/>
                  </a:lnTo>
                  <a:lnTo>
                    <a:pt x="402" y="1608"/>
                  </a:lnTo>
                  <a:lnTo>
                    <a:pt x="412" y="1608"/>
                  </a:lnTo>
                  <a:lnTo>
                    <a:pt x="388" y="1644"/>
                  </a:lnTo>
                  <a:lnTo>
                    <a:pt x="426" y="1611"/>
                  </a:lnTo>
                  <a:lnTo>
                    <a:pt x="450" y="1606"/>
                  </a:lnTo>
                  <a:lnTo>
                    <a:pt x="431" y="1637"/>
                  </a:lnTo>
                  <a:lnTo>
                    <a:pt x="475" y="1592"/>
                  </a:lnTo>
                  <a:lnTo>
                    <a:pt x="538" y="1572"/>
                  </a:lnTo>
                  <a:lnTo>
                    <a:pt x="470" y="1581"/>
                  </a:lnTo>
                  <a:close/>
                  <a:moveTo>
                    <a:pt x="632" y="1603"/>
                  </a:moveTo>
                  <a:lnTo>
                    <a:pt x="632" y="1603"/>
                  </a:lnTo>
                  <a:lnTo>
                    <a:pt x="632" y="1606"/>
                  </a:lnTo>
                  <a:lnTo>
                    <a:pt x="629" y="1609"/>
                  </a:lnTo>
                  <a:lnTo>
                    <a:pt x="627" y="1614"/>
                  </a:lnTo>
                  <a:lnTo>
                    <a:pt x="626" y="1617"/>
                  </a:lnTo>
                  <a:lnTo>
                    <a:pt x="626" y="1623"/>
                  </a:lnTo>
                  <a:lnTo>
                    <a:pt x="641" y="1622"/>
                  </a:lnTo>
                  <a:lnTo>
                    <a:pt x="661" y="1619"/>
                  </a:lnTo>
                  <a:lnTo>
                    <a:pt x="683" y="1614"/>
                  </a:lnTo>
                  <a:lnTo>
                    <a:pt x="685" y="1612"/>
                  </a:lnTo>
                  <a:lnTo>
                    <a:pt x="686" y="1611"/>
                  </a:lnTo>
                  <a:lnTo>
                    <a:pt x="685" y="1603"/>
                  </a:lnTo>
                  <a:lnTo>
                    <a:pt x="682" y="1597"/>
                  </a:lnTo>
                  <a:lnTo>
                    <a:pt x="677" y="1591"/>
                  </a:lnTo>
                  <a:lnTo>
                    <a:pt x="671" y="1588"/>
                  </a:lnTo>
                  <a:lnTo>
                    <a:pt x="671" y="1589"/>
                  </a:lnTo>
                  <a:lnTo>
                    <a:pt x="671" y="1588"/>
                  </a:lnTo>
                  <a:lnTo>
                    <a:pt x="664" y="1586"/>
                  </a:lnTo>
                  <a:lnTo>
                    <a:pt x="678" y="1572"/>
                  </a:lnTo>
                  <a:lnTo>
                    <a:pt x="680" y="1572"/>
                  </a:lnTo>
                  <a:lnTo>
                    <a:pt x="683" y="1574"/>
                  </a:lnTo>
                  <a:lnTo>
                    <a:pt x="688" y="1577"/>
                  </a:lnTo>
                  <a:lnTo>
                    <a:pt x="716" y="1588"/>
                  </a:lnTo>
                  <a:lnTo>
                    <a:pt x="744" y="1598"/>
                  </a:lnTo>
                  <a:lnTo>
                    <a:pt x="750" y="1598"/>
                  </a:lnTo>
                  <a:lnTo>
                    <a:pt x="764" y="1597"/>
                  </a:lnTo>
                  <a:lnTo>
                    <a:pt x="776" y="1595"/>
                  </a:lnTo>
                  <a:lnTo>
                    <a:pt x="784" y="1595"/>
                  </a:lnTo>
                  <a:lnTo>
                    <a:pt x="773" y="1588"/>
                  </a:lnTo>
                  <a:lnTo>
                    <a:pt x="772" y="1586"/>
                  </a:lnTo>
                  <a:lnTo>
                    <a:pt x="769" y="1583"/>
                  </a:lnTo>
                  <a:lnTo>
                    <a:pt x="759" y="1578"/>
                  </a:lnTo>
                  <a:lnTo>
                    <a:pt x="731" y="1566"/>
                  </a:lnTo>
                  <a:lnTo>
                    <a:pt x="702" y="1555"/>
                  </a:lnTo>
                  <a:lnTo>
                    <a:pt x="692" y="1550"/>
                  </a:lnTo>
                  <a:lnTo>
                    <a:pt x="686" y="1547"/>
                  </a:lnTo>
                  <a:lnTo>
                    <a:pt x="655" y="1516"/>
                  </a:lnTo>
                  <a:lnTo>
                    <a:pt x="649" y="1521"/>
                  </a:lnTo>
                  <a:lnTo>
                    <a:pt x="640" y="1524"/>
                  </a:lnTo>
                  <a:lnTo>
                    <a:pt x="627" y="1524"/>
                  </a:lnTo>
                  <a:lnTo>
                    <a:pt x="613" y="1521"/>
                  </a:lnTo>
                  <a:lnTo>
                    <a:pt x="590" y="1513"/>
                  </a:lnTo>
                  <a:lnTo>
                    <a:pt x="566" y="1505"/>
                  </a:lnTo>
                  <a:lnTo>
                    <a:pt x="545" y="1499"/>
                  </a:lnTo>
                  <a:lnTo>
                    <a:pt x="521" y="1496"/>
                  </a:lnTo>
                  <a:lnTo>
                    <a:pt x="500" y="1493"/>
                  </a:lnTo>
                  <a:lnTo>
                    <a:pt x="478" y="1491"/>
                  </a:lnTo>
                  <a:lnTo>
                    <a:pt x="456" y="1491"/>
                  </a:lnTo>
                  <a:lnTo>
                    <a:pt x="433" y="1491"/>
                  </a:lnTo>
                  <a:lnTo>
                    <a:pt x="391" y="1496"/>
                  </a:lnTo>
                  <a:lnTo>
                    <a:pt x="349" y="1501"/>
                  </a:lnTo>
                  <a:lnTo>
                    <a:pt x="308" y="1505"/>
                  </a:lnTo>
                  <a:lnTo>
                    <a:pt x="269" y="1510"/>
                  </a:lnTo>
                  <a:lnTo>
                    <a:pt x="268" y="1510"/>
                  </a:lnTo>
                  <a:lnTo>
                    <a:pt x="215" y="1502"/>
                  </a:lnTo>
                  <a:lnTo>
                    <a:pt x="212" y="1502"/>
                  </a:lnTo>
                  <a:lnTo>
                    <a:pt x="209" y="1502"/>
                  </a:lnTo>
                  <a:lnTo>
                    <a:pt x="204" y="1505"/>
                  </a:lnTo>
                  <a:lnTo>
                    <a:pt x="202" y="1510"/>
                  </a:lnTo>
                  <a:lnTo>
                    <a:pt x="202" y="1515"/>
                  </a:lnTo>
                  <a:lnTo>
                    <a:pt x="212" y="1521"/>
                  </a:lnTo>
                  <a:lnTo>
                    <a:pt x="213" y="1522"/>
                  </a:lnTo>
                  <a:lnTo>
                    <a:pt x="212" y="1524"/>
                  </a:lnTo>
                  <a:lnTo>
                    <a:pt x="201" y="1522"/>
                  </a:lnTo>
                  <a:lnTo>
                    <a:pt x="185" y="1519"/>
                  </a:lnTo>
                  <a:lnTo>
                    <a:pt x="176" y="1518"/>
                  </a:lnTo>
                  <a:lnTo>
                    <a:pt x="165" y="1518"/>
                  </a:lnTo>
                  <a:lnTo>
                    <a:pt x="142" y="1519"/>
                  </a:lnTo>
                  <a:lnTo>
                    <a:pt x="132" y="1521"/>
                  </a:lnTo>
                  <a:lnTo>
                    <a:pt x="125" y="1524"/>
                  </a:lnTo>
                  <a:lnTo>
                    <a:pt x="118" y="1530"/>
                  </a:lnTo>
                  <a:lnTo>
                    <a:pt x="114" y="1538"/>
                  </a:lnTo>
                  <a:lnTo>
                    <a:pt x="115" y="1544"/>
                  </a:lnTo>
                  <a:lnTo>
                    <a:pt x="118" y="1547"/>
                  </a:lnTo>
                  <a:lnTo>
                    <a:pt x="122" y="1552"/>
                  </a:lnTo>
                  <a:lnTo>
                    <a:pt x="120" y="1550"/>
                  </a:lnTo>
                  <a:lnTo>
                    <a:pt x="115" y="1547"/>
                  </a:lnTo>
                  <a:lnTo>
                    <a:pt x="109" y="1546"/>
                  </a:lnTo>
                  <a:lnTo>
                    <a:pt x="103" y="1546"/>
                  </a:lnTo>
                  <a:lnTo>
                    <a:pt x="100" y="1546"/>
                  </a:lnTo>
                  <a:lnTo>
                    <a:pt x="95" y="1544"/>
                  </a:lnTo>
                  <a:lnTo>
                    <a:pt x="90" y="1544"/>
                  </a:lnTo>
                  <a:lnTo>
                    <a:pt x="87" y="1544"/>
                  </a:lnTo>
                  <a:lnTo>
                    <a:pt x="83" y="1546"/>
                  </a:lnTo>
                  <a:lnTo>
                    <a:pt x="78" y="1547"/>
                  </a:lnTo>
                  <a:lnTo>
                    <a:pt x="75" y="1550"/>
                  </a:lnTo>
                  <a:lnTo>
                    <a:pt x="75" y="1555"/>
                  </a:lnTo>
                  <a:lnTo>
                    <a:pt x="75" y="1564"/>
                  </a:lnTo>
                  <a:lnTo>
                    <a:pt x="76" y="1578"/>
                  </a:lnTo>
                  <a:lnTo>
                    <a:pt x="73" y="1583"/>
                  </a:lnTo>
                  <a:lnTo>
                    <a:pt x="69" y="1586"/>
                  </a:lnTo>
                  <a:lnTo>
                    <a:pt x="59" y="1589"/>
                  </a:lnTo>
                  <a:lnTo>
                    <a:pt x="52" y="1592"/>
                  </a:lnTo>
                  <a:lnTo>
                    <a:pt x="48" y="1594"/>
                  </a:lnTo>
                  <a:lnTo>
                    <a:pt x="48" y="1595"/>
                  </a:lnTo>
                  <a:lnTo>
                    <a:pt x="47" y="1600"/>
                  </a:lnTo>
                  <a:lnTo>
                    <a:pt x="47" y="1605"/>
                  </a:lnTo>
                  <a:lnTo>
                    <a:pt x="48" y="1609"/>
                  </a:lnTo>
                  <a:lnTo>
                    <a:pt x="50" y="1614"/>
                  </a:lnTo>
                  <a:lnTo>
                    <a:pt x="53" y="1619"/>
                  </a:lnTo>
                  <a:lnTo>
                    <a:pt x="58" y="1620"/>
                  </a:lnTo>
                  <a:lnTo>
                    <a:pt x="66" y="1622"/>
                  </a:lnTo>
                  <a:lnTo>
                    <a:pt x="73" y="1620"/>
                  </a:lnTo>
                  <a:lnTo>
                    <a:pt x="72" y="1620"/>
                  </a:lnTo>
                  <a:lnTo>
                    <a:pt x="67" y="1623"/>
                  </a:lnTo>
                  <a:lnTo>
                    <a:pt x="61" y="1630"/>
                  </a:lnTo>
                  <a:lnTo>
                    <a:pt x="56" y="1637"/>
                  </a:lnTo>
                  <a:lnTo>
                    <a:pt x="52" y="1645"/>
                  </a:lnTo>
                  <a:lnTo>
                    <a:pt x="52" y="1650"/>
                  </a:lnTo>
                  <a:lnTo>
                    <a:pt x="52" y="1653"/>
                  </a:lnTo>
                  <a:lnTo>
                    <a:pt x="53" y="1656"/>
                  </a:lnTo>
                  <a:lnTo>
                    <a:pt x="56" y="1659"/>
                  </a:lnTo>
                  <a:lnTo>
                    <a:pt x="61" y="1662"/>
                  </a:lnTo>
                  <a:lnTo>
                    <a:pt x="67" y="1665"/>
                  </a:lnTo>
                  <a:lnTo>
                    <a:pt x="73" y="1664"/>
                  </a:lnTo>
                  <a:lnTo>
                    <a:pt x="80" y="1662"/>
                  </a:lnTo>
                  <a:lnTo>
                    <a:pt x="89" y="1657"/>
                  </a:lnTo>
                  <a:lnTo>
                    <a:pt x="94" y="1654"/>
                  </a:lnTo>
                  <a:lnTo>
                    <a:pt x="97" y="1653"/>
                  </a:lnTo>
                  <a:lnTo>
                    <a:pt x="103" y="1653"/>
                  </a:lnTo>
                  <a:lnTo>
                    <a:pt x="108" y="1661"/>
                  </a:lnTo>
                  <a:lnTo>
                    <a:pt x="112" y="1668"/>
                  </a:lnTo>
                  <a:lnTo>
                    <a:pt x="117" y="1671"/>
                  </a:lnTo>
                  <a:lnTo>
                    <a:pt x="123" y="1673"/>
                  </a:lnTo>
                  <a:lnTo>
                    <a:pt x="129" y="1673"/>
                  </a:lnTo>
                  <a:lnTo>
                    <a:pt x="137" y="1668"/>
                  </a:lnTo>
                  <a:lnTo>
                    <a:pt x="143" y="1659"/>
                  </a:lnTo>
                  <a:lnTo>
                    <a:pt x="150" y="1647"/>
                  </a:lnTo>
                  <a:lnTo>
                    <a:pt x="157" y="1651"/>
                  </a:lnTo>
                  <a:lnTo>
                    <a:pt x="165" y="1654"/>
                  </a:lnTo>
                  <a:lnTo>
                    <a:pt x="174" y="1654"/>
                  </a:lnTo>
                  <a:lnTo>
                    <a:pt x="182" y="1651"/>
                  </a:lnTo>
                  <a:lnTo>
                    <a:pt x="190" y="1647"/>
                  </a:lnTo>
                  <a:lnTo>
                    <a:pt x="196" y="1637"/>
                  </a:lnTo>
                  <a:lnTo>
                    <a:pt x="201" y="1628"/>
                  </a:lnTo>
                  <a:lnTo>
                    <a:pt x="202" y="1614"/>
                  </a:lnTo>
                  <a:lnTo>
                    <a:pt x="212" y="1620"/>
                  </a:lnTo>
                  <a:lnTo>
                    <a:pt x="216" y="1622"/>
                  </a:lnTo>
                  <a:lnTo>
                    <a:pt x="221" y="1622"/>
                  </a:lnTo>
                  <a:lnTo>
                    <a:pt x="229" y="1620"/>
                  </a:lnTo>
                  <a:lnTo>
                    <a:pt x="235" y="1614"/>
                  </a:lnTo>
                  <a:lnTo>
                    <a:pt x="240" y="1606"/>
                  </a:lnTo>
                  <a:lnTo>
                    <a:pt x="243" y="1597"/>
                  </a:lnTo>
                  <a:lnTo>
                    <a:pt x="243" y="1584"/>
                  </a:lnTo>
                  <a:lnTo>
                    <a:pt x="241" y="1570"/>
                  </a:lnTo>
                  <a:lnTo>
                    <a:pt x="249" y="1569"/>
                  </a:lnTo>
                  <a:lnTo>
                    <a:pt x="252" y="1566"/>
                  </a:lnTo>
                  <a:lnTo>
                    <a:pt x="254" y="1563"/>
                  </a:lnTo>
                  <a:lnTo>
                    <a:pt x="255" y="1560"/>
                  </a:lnTo>
                  <a:lnTo>
                    <a:pt x="254" y="1552"/>
                  </a:lnTo>
                  <a:lnTo>
                    <a:pt x="252" y="1541"/>
                  </a:lnTo>
                  <a:lnTo>
                    <a:pt x="255" y="1536"/>
                  </a:lnTo>
                  <a:lnTo>
                    <a:pt x="262" y="1532"/>
                  </a:lnTo>
                  <a:lnTo>
                    <a:pt x="268" y="1529"/>
                  </a:lnTo>
                  <a:lnTo>
                    <a:pt x="276" y="1527"/>
                  </a:lnTo>
                  <a:lnTo>
                    <a:pt x="291" y="1527"/>
                  </a:lnTo>
                  <a:lnTo>
                    <a:pt x="318" y="1524"/>
                  </a:lnTo>
                  <a:lnTo>
                    <a:pt x="327" y="1524"/>
                  </a:lnTo>
                  <a:lnTo>
                    <a:pt x="335" y="1522"/>
                  </a:lnTo>
                  <a:lnTo>
                    <a:pt x="383" y="1518"/>
                  </a:lnTo>
                  <a:lnTo>
                    <a:pt x="409" y="1515"/>
                  </a:lnTo>
                  <a:lnTo>
                    <a:pt x="437" y="1515"/>
                  </a:lnTo>
                  <a:lnTo>
                    <a:pt x="465" y="1515"/>
                  </a:lnTo>
                  <a:lnTo>
                    <a:pt x="492" y="1515"/>
                  </a:lnTo>
                  <a:lnTo>
                    <a:pt x="518" y="1519"/>
                  </a:lnTo>
                  <a:lnTo>
                    <a:pt x="543" y="1524"/>
                  </a:lnTo>
                  <a:lnTo>
                    <a:pt x="591" y="1536"/>
                  </a:lnTo>
                  <a:lnTo>
                    <a:pt x="605" y="1539"/>
                  </a:lnTo>
                  <a:lnTo>
                    <a:pt x="608" y="1541"/>
                  </a:lnTo>
                  <a:lnTo>
                    <a:pt x="608" y="1543"/>
                  </a:lnTo>
                  <a:lnTo>
                    <a:pt x="594" y="1547"/>
                  </a:lnTo>
                  <a:lnTo>
                    <a:pt x="579" y="1549"/>
                  </a:lnTo>
                  <a:lnTo>
                    <a:pt x="562" y="1550"/>
                  </a:lnTo>
                  <a:lnTo>
                    <a:pt x="546" y="1553"/>
                  </a:lnTo>
                  <a:lnTo>
                    <a:pt x="543" y="1549"/>
                  </a:lnTo>
                  <a:lnTo>
                    <a:pt x="538" y="1546"/>
                  </a:lnTo>
                  <a:lnTo>
                    <a:pt x="532" y="1544"/>
                  </a:lnTo>
                  <a:lnTo>
                    <a:pt x="523" y="1544"/>
                  </a:lnTo>
                  <a:lnTo>
                    <a:pt x="518" y="1543"/>
                  </a:lnTo>
                  <a:lnTo>
                    <a:pt x="517" y="1543"/>
                  </a:lnTo>
                  <a:lnTo>
                    <a:pt x="517" y="1550"/>
                  </a:lnTo>
                  <a:lnTo>
                    <a:pt x="514" y="1547"/>
                  </a:lnTo>
                  <a:lnTo>
                    <a:pt x="509" y="1544"/>
                  </a:lnTo>
                  <a:lnTo>
                    <a:pt x="496" y="1538"/>
                  </a:lnTo>
                  <a:lnTo>
                    <a:pt x="489" y="1536"/>
                  </a:lnTo>
                  <a:lnTo>
                    <a:pt x="482" y="1536"/>
                  </a:lnTo>
                  <a:lnTo>
                    <a:pt x="478" y="1538"/>
                  </a:lnTo>
                  <a:lnTo>
                    <a:pt x="476" y="1539"/>
                  </a:lnTo>
                  <a:lnTo>
                    <a:pt x="475" y="1541"/>
                  </a:lnTo>
                  <a:lnTo>
                    <a:pt x="465" y="1539"/>
                  </a:lnTo>
                  <a:lnTo>
                    <a:pt x="458" y="1539"/>
                  </a:lnTo>
                  <a:lnTo>
                    <a:pt x="451" y="1541"/>
                  </a:lnTo>
                  <a:lnTo>
                    <a:pt x="447" y="1543"/>
                  </a:lnTo>
                  <a:lnTo>
                    <a:pt x="445" y="1546"/>
                  </a:lnTo>
                  <a:lnTo>
                    <a:pt x="444" y="1549"/>
                  </a:lnTo>
                  <a:lnTo>
                    <a:pt x="442" y="1552"/>
                  </a:lnTo>
                  <a:lnTo>
                    <a:pt x="437" y="1549"/>
                  </a:lnTo>
                  <a:lnTo>
                    <a:pt x="433" y="1546"/>
                  </a:lnTo>
                  <a:lnTo>
                    <a:pt x="428" y="1544"/>
                  </a:lnTo>
                  <a:lnTo>
                    <a:pt x="422" y="1544"/>
                  </a:lnTo>
                  <a:lnTo>
                    <a:pt x="417" y="1544"/>
                  </a:lnTo>
                  <a:lnTo>
                    <a:pt x="411" y="1546"/>
                  </a:lnTo>
                  <a:lnTo>
                    <a:pt x="406" y="1547"/>
                  </a:lnTo>
                  <a:lnTo>
                    <a:pt x="403" y="1550"/>
                  </a:lnTo>
                  <a:lnTo>
                    <a:pt x="400" y="1552"/>
                  </a:lnTo>
                  <a:lnTo>
                    <a:pt x="400" y="1553"/>
                  </a:lnTo>
                  <a:lnTo>
                    <a:pt x="398" y="1557"/>
                  </a:lnTo>
                  <a:lnTo>
                    <a:pt x="397" y="1561"/>
                  </a:lnTo>
                  <a:lnTo>
                    <a:pt x="395" y="1563"/>
                  </a:lnTo>
                  <a:lnTo>
                    <a:pt x="394" y="1563"/>
                  </a:lnTo>
                  <a:lnTo>
                    <a:pt x="380" y="1563"/>
                  </a:lnTo>
                  <a:lnTo>
                    <a:pt x="372" y="1563"/>
                  </a:lnTo>
                  <a:lnTo>
                    <a:pt x="364" y="1566"/>
                  </a:lnTo>
                  <a:lnTo>
                    <a:pt x="358" y="1569"/>
                  </a:lnTo>
                  <a:lnTo>
                    <a:pt x="355" y="1575"/>
                  </a:lnTo>
                  <a:lnTo>
                    <a:pt x="355" y="1580"/>
                  </a:lnTo>
                  <a:lnTo>
                    <a:pt x="355" y="1584"/>
                  </a:lnTo>
                  <a:lnTo>
                    <a:pt x="358" y="1595"/>
                  </a:lnTo>
                  <a:lnTo>
                    <a:pt x="333" y="1600"/>
                  </a:lnTo>
                  <a:lnTo>
                    <a:pt x="328" y="1602"/>
                  </a:lnTo>
                  <a:lnTo>
                    <a:pt x="324" y="1603"/>
                  </a:lnTo>
                  <a:lnTo>
                    <a:pt x="322" y="1605"/>
                  </a:lnTo>
                  <a:lnTo>
                    <a:pt x="321" y="1609"/>
                  </a:lnTo>
                  <a:lnTo>
                    <a:pt x="316" y="1617"/>
                  </a:lnTo>
                  <a:lnTo>
                    <a:pt x="314" y="1623"/>
                  </a:lnTo>
                  <a:lnTo>
                    <a:pt x="316" y="1630"/>
                  </a:lnTo>
                  <a:lnTo>
                    <a:pt x="321" y="1636"/>
                  </a:lnTo>
                  <a:lnTo>
                    <a:pt x="325" y="1640"/>
                  </a:lnTo>
                  <a:lnTo>
                    <a:pt x="332" y="1644"/>
                  </a:lnTo>
                  <a:lnTo>
                    <a:pt x="346" y="1650"/>
                  </a:lnTo>
                  <a:lnTo>
                    <a:pt x="360" y="1656"/>
                  </a:lnTo>
                  <a:lnTo>
                    <a:pt x="366" y="1659"/>
                  </a:lnTo>
                  <a:lnTo>
                    <a:pt x="372" y="1657"/>
                  </a:lnTo>
                  <a:lnTo>
                    <a:pt x="378" y="1656"/>
                  </a:lnTo>
                  <a:lnTo>
                    <a:pt x="383" y="1654"/>
                  </a:lnTo>
                  <a:lnTo>
                    <a:pt x="388" y="1653"/>
                  </a:lnTo>
                  <a:lnTo>
                    <a:pt x="392" y="1653"/>
                  </a:lnTo>
                  <a:lnTo>
                    <a:pt x="403" y="1661"/>
                  </a:lnTo>
                  <a:lnTo>
                    <a:pt x="409" y="1662"/>
                  </a:lnTo>
                  <a:lnTo>
                    <a:pt x="417" y="1664"/>
                  </a:lnTo>
                  <a:lnTo>
                    <a:pt x="423" y="1664"/>
                  </a:lnTo>
                  <a:lnTo>
                    <a:pt x="430" y="1662"/>
                  </a:lnTo>
                  <a:lnTo>
                    <a:pt x="437" y="1659"/>
                  </a:lnTo>
                  <a:lnTo>
                    <a:pt x="444" y="1653"/>
                  </a:lnTo>
                  <a:lnTo>
                    <a:pt x="456" y="1651"/>
                  </a:lnTo>
                  <a:lnTo>
                    <a:pt x="462" y="1651"/>
                  </a:lnTo>
                  <a:lnTo>
                    <a:pt x="468" y="1648"/>
                  </a:lnTo>
                  <a:lnTo>
                    <a:pt x="476" y="1645"/>
                  </a:lnTo>
                  <a:lnTo>
                    <a:pt x="484" y="1639"/>
                  </a:lnTo>
                  <a:lnTo>
                    <a:pt x="490" y="1631"/>
                  </a:lnTo>
                  <a:lnTo>
                    <a:pt x="498" y="1620"/>
                  </a:lnTo>
                  <a:lnTo>
                    <a:pt x="501" y="1614"/>
                  </a:lnTo>
                  <a:lnTo>
                    <a:pt x="504" y="1612"/>
                  </a:lnTo>
                  <a:lnTo>
                    <a:pt x="509" y="1609"/>
                  </a:lnTo>
                  <a:lnTo>
                    <a:pt x="517" y="1609"/>
                  </a:lnTo>
                  <a:lnTo>
                    <a:pt x="524" y="1608"/>
                  </a:lnTo>
                  <a:lnTo>
                    <a:pt x="531" y="1605"/>
                  </a:lnTo>
                  <a:lnTo>
                    <a:pt x="535" y="1600"/>
                  </a:lnTo>
                  <a:lnTo>
                    <a:pt x="537" y="1602"/>
                  </a:lnTo>
                  <a:lnTo>
                    <a:pt x="540" y="1606"/>
                  </a:lnTo>
                  <a:lnTo>
                    <a:pt x="546" y="1612"/>
                  </a:lnTo>
                  <a:lnTo>
                    <a:pt x="549" y="1614"/>
                  </a:lnTo>
                  <a:lnTo>
                    <a:pt x="554" y="1616"/>
                  </a:lnTo>
                  <a:lnTo>
                    <a:pt x="557" y="1614"/>
                  </a:lnTo>
                  <a:lnTo>
                    <a:pt x="562" y="1609"/>
                  </a:lnTo>
                  <a:lnTo>
                    <a:pt x="568" y="1603"/>
                  </a:lnTo>
                  <a:lnTo>
                    <a:pt x="580" y="1595"/>
                  </a:lnTo>
                  <a:lnTo>
                    <a:pt x="594" y="1588"/>
                  </a:lnTo>
                  <a:lnTo>
                    <a:pt x="601" y="1584"/>
                  </a:lnTo>
                  <a:lnTo>
                    <a:pt x="608" y="1584"/>
                  </a:lnTo>
                  <a:lnTo>
                    <a:pt x="626" y="1580"/>
                  </a:lnTo>
                  <a:lnTo>
                    <a:pt x="638" y="1575"/>
                  </a:lnTo>
                  <a:lnTo>
                    <a:pt x="646" y="1570"/>
                  </a:lnTo>
                  <a:lnTo>
                    <a:pt x="652" y="1567"/>
                  </a:lnTo>
                  <a:lnTo>
                    <a:pt x="657" y="1563"/>
                  </a:lnTo>
                  <a:lnTo>
                    <a:pt x="657" y="1561"/>
                  </a:lnTo>
                  <a:lnTo>
                    <a:pt x="657" y="1563"/>
                  </a:lnTo>
                  <a:lnTo>
                    <a:pt x="661" y="1564"/>
                  </a:lnTo>
                  <a:lnTo>
                    <a:pt x="664" y="1564"/>
                  </a:lnTo>
                  <a:lnTo>
                    <a:pt x="668" y="1564"/>
                  </a:lnTo>
                  <a:lnTo>
                    <a:pt x="672" y="1566"/>
                  </a:lnTo>
                  <a:lnTo>
                    <a:pt x="660" y="1584"/>
                  </a:lnTo>
                  <a:lnTo>
                    <a:pt x="646" y="1584"/>
                  </a:lnTo>
                  <a:lnTo>
                    <a:pt x="640" y="1584"/>
                  </a:lnTo>
                  <a:lnTo>
                    <a:pt x="633" y="1586"/>
                  </a:lnTo>
                  <a:lnTo>
                    <a:pt x="629" y="1588"/>
                  </a:lnTo>
                  <a:lnTo>
                    <a:pt x="627" y="1592"/>
                  </a:lnTo>
                  <a:lnTo>
                    <a:pt x="627" y="1597"/>
                  </a:lnTo>
                  <a:lnTo>
                    <a:pt x="632" y="1603"/>
                  </a:lnTo>
                  <a:close/>
                  <a:moveTo>
                    <a:pt x="174" y="1558"/>
                  </a:moveTo>
                  <a:lnTo>
                    <a:pt x="136" y="1549"/>
                  </a:lnTo>
                  <a:lnTo>
                    <a:pt x="165" y="1570"/>
                  </a:lnTo>
                  <a:lnTo>
                    <a:pt x="115" y="1592"/>
                  </a:lnTo>
                  <a:lnTo>
                    <a:pt x="80" y="1589"/>
                  </a:lnTo>
                  <a:lnTo>
                    <a:pt x="104" y="1602"/>
                  </a:lnTo>
                  <a:lnTo>
                    <a:pt x="66" y="1634"/>
                  </a:lnTo>
                  <a:lnTo>
                    <a:pt x="112" y="1605"/>
                  </a:lnTo>
                  <a:lnTo>
                    <a:pt x="123" y="1603"/>
                  </a:lnTo>
                  <a:lnTo>
                    <a:pt x="109" y="1645"/>
                  </a:lnTo>
                  <a:lnTo>
                    <a:pt x="140" y="1602"/>
                  </a:lnTo>
                  <a:lnTo>
                    <a:pt x="162" y="1591"/>
                  </a:lnTo>
                  <a:lnTo>
                    <a:pt x="151" y="1628"/>
                  </a:lnTo>
                  <a:lnTo>
                    <a:pt x="184" y="1569"/>
                  </a:lnTo>
                  <a:lnTo>
                    <a:pt x="243" y="1530"/>
                  </a:lnTo>
                  <a:lnTo>
                    <a:pt x="174" y="1558"/>
                  </a:lnTo>
                  <a:close/>
                  <a:moveTo>
                    <a:pt x="515" y="1191"/>
                  </a:moveTo>
                  <a:lnTo>
                    <a:pt x="515" y="1191"/>
                  </a:lnTo>
                  <a:lnTo>
                    <a:pt x="520" y="1198"/>
                  </a:lnTo>
                  <a:lnTo>
                    <a:pt x="521" y="1207"/>
                  </a:lnTo>
                  <a:lnTo>
                    <a:pt x="521" y="1215"/>
                  </a:lnTo>
                  <a:lnTo>
                    <a:pt x="517" y="1221"/>
                  </a:lnTo>
                  <a:lnTo>
                    <a:pt x="514" y="1222"/>
                  </a:lnTo>
                  <a:lnTo>
                    <a:pt x="510" y="1221"/>
                  </a:lnTo>
                  <a:lnTo>
                    <a:pt x="507" y="1219"/>
                  </a:lnTo>
                  <a:lnTo>
                    <a:pt x="503" y="1219"/>
                  </a:lnTo>
                  <a:lnTo>
                    <a:pt x="504" y="1219"/>
                  </a:lnTo>
                  <a:lnTo>
                    <a:pt x="503" y="1213"/>
                  </a:lnTo>
                  <a:lnTo>
                    <a:pt x="503" y="1208"/>
                  </a:lnTo>
                  <a:lnTo>
                    <a:pt x="504" y="1204"/>
                  </a:lnTo>
                  <a:lnTo>
                    <a:pt x="504" y="1202"/>
                  </a:lnTo>
                  <a:lnTo>
                    <a:pt x="507" y="1198"/>
                  </a:lnTo>
                  <a:lnTo>
                    <a:pt x="509" y="1196"/>
                  </a:lnTo>
                  <a:lnTo>
                    <a:pt x="515" y="1191"/>
                  </a:lnTo>
                  <a:close/>
                  <a:moveTo>
                    <a:pt x="512" y="1229"/>
                  </a:moveTo>
                  <a:lnTo>
                    <a:pt x="512" y="1229"/>
                  </a:lnTo>
                  <a:lnTo>
                    <a:pt x="509" y="1226"/>
                  </a:lnTo>
                  <a:lnTo>
                    <a:pt x="506" y="1224"/>
                  </a:lnTo>
                  <a:lnTo>
                    <a:pt x="500" y="1224"/>
                  </a:lnTo>
                  <a:lnTo>
                    <a:pt x="500" y="1230"/>
                  </a:lnTo>
                  <a:lnTo>
                    <a:pt x="498" y="1235"/>
                  </a:lnTo>
                  <a:lnTo>
                    <a:pt x="496" y="1240"/>
                  </a:lnTo>
                  <a:lnTo>
                    <a:pt x="496" y="1244"/>
                  </a:lnTo>
                  <a:lnTo>
                    <a:pt x="501" y="1249"/>
                  </a:lnTo>
                  <a:lnTo>
                    <a:pt x="501" y="1254"/>
                  </a:lnTo>
                  <a:lnTo>
                    <a:pt x="503" y="1255"/>
                  </a:lnTo>
                  <a:lnTo>
                    <a:pt x="507" y="1263"/>
                  </a:lnTo>
                  <a:lnTo>
                    <a:pt x="520" y="1263"/>
                  </a:lnTo>
                  <a:lnTo>
                    <a:pt x="520" y="1261"/>
                  </a:lnTo>
                  <a:lnTo>
                    <a:pt x="534" y="1235"/>
                  </a:lnTo>
                  <a:lnTo>
                    <a:pt x="531" y="1229"/>
                  </a:lnTo>
                  <a:lnTo>
                    <a:pt x="520" y="1227"/>
                  </a:lnTo>
                  <a:lnTo>
                    <a:pt x="515" y="1227"/>
                  </a:lnTo>
                  <a:lnTo>
                    <a:pt x="512" y="1229"/>
                  </a:lnTo>
                  <a:close/>
                  <a:moveTo>
                    <a:pt x="311" y="1201"/>
                  </a:moveTo>
                  <a:lnTo>
                    <a:pt x="293" y="1167"/>
                  </a:lnTo>
                  <a:lnTo>
                    <a:pt x="297" y="1201"/>
                  </a:lnTo>
                  <a:lnTo>
                    <a:pt x="251" y="1179"/>
                  </a:lnTo>
                  <a:lnTo>
                    <a:pt x="230" y="1153"/>
                  </a:lnTo>
                  <a:lnTo>
                    <a:pt x="237" y="1177"/>
                  </a:lnTo>
                  <a:lnTo>
                    <a:pt x="188" y="1170"/>
                  </a:lnTo>
                  <a:lnTo>
                    <a:pt x="240" y="1185"/>
                  </a:lnTo>
                  <a:lnTo>
                    <a:pt x="248" y="1191"/>
                  </a:lnTo>
                  <a:lnTo>
                    <a:pt x="209" y="1207"/>
                  </a:lnTo>
                  <a:lnTo>
                    <a:pt x="258" y="1202"/>
                  </a:lnTo>
                  <a:lnTo>
                    <a:pt x="280" y="1210"/>
                  </a:lnTo>
                  <a:lnTo>
                    <a:pt x="248" y="1226"/>
                  </a:lnTo>
                  <a:lnTo>
                    <a:pt x="310" y="1212"/>
                  </a:lnTo>
                  <a:lnTo>
                    <a:pt x="374" y="1230"/>
                  </a:lnTo>
                  <a:lnTo>
                    <a:pt x="311" y="1201"/>
                  </a:lnTo>
                  <a:close/>
                  <a:moveTo>
                    <a:pt x="192" y="1149"/>
                  </a:moveTo>
                  <a:lnTo>
                    <a:pt x="192" y="1149"/>
                  </a:lnTo>
                  <a:lnTo>
                    <a:pt x="193" y="1148"/>
                  </a:lnTo>
                  <a:lnTo>
                    <a:pt x="196" y="1146"/>
                  </a:lnTo>
                  <a:lnTo>
                    <a:pt x="201" y="1148"/>
                  </a:lnTo>
                  <a:lnTo>
                    <a:pt x="209" y="1149"/>
                  </a:lnTo>
                  <a:lnTo>
                    <a:pt x="220" y="1149"/>
                  </a:lnTo>
                  <a:lnTo>
                    <a:pt x="223" y="1139"/>
                  </a:lnTo>
                  <a:lnTo>
                    <a:pt x="226" y="1129"/>
                  </a:lnTo>
                  <a:lnTo>
                    <a:pt x="232" y="1126"/>
                  </a:lnTo>
                  <a:lnTo>
                    <a:pt x="238" y="1125"/>
                  </a:lnTo>
                  <a:lnTo>
                    <a:pt x="246" y="1126"/>
                  </a:lnTo>
                  <a:lnTo>
                    <a:pt x="254" y="1128"/>
                  </a:lnTo>
                  <a:lnTo>
                    <a:pt x="272" y="1137"/>
                  </a:lnTo>
                  <a:lnTo>
                    <a:pt x="272" y="1131"/>
                  </a:lnTo>
                  <a:lnTo>
                    <a:pt x="272" y="1125"/>
                  </a:lnTo>
                  <a:lnTo>
                    <a:pt x="276" y="1120"/>
                  </a:lnTo>
                  <a:lnTo>
                    <a:pt x="280" y="1117"/>
                  </a:lnTo>
                  <a:lnTo>
                    <a:pt x="285" y="1115"/>
                  </a:lnTo>
                  <a:lnTo>
                    <a:pt x="291" y="1117"/>
                  </a:lnTo>
                  <a:lnTo>
                    <a:pt x="297" y="1121"/>
                  </a:lnTo>
                  <a:lnTo>
                    <a:pt x="304" y="1128"/>
                  </a:lnTo>
                  <a:lnTo>
                    <a:pt x="308" y="1125"/>
                  </a:lnTo>
                  <a:lnTo>
                    <a:pt x="313" y="1123"/>
                  </a:lnTo>
                  <a:lnTo>
                    <a:pt x="318" y="1123"/>
                  </a:lnTo>
                  <a:lnTo>
                    <a:pt x="321" y="1125"/>
                  </a:lnTo>
                  <a:lnTo>
                    <a:pt x="330" y="1129"/>
                  </a:lnTo>
                  <a:lnTo>
                    <a:pt x="339" y="1137"/>
                  </a:lnTo>
                  <a:lnTo>
                    <a:pt x="338" y="1140"/>
                  </a:lnTo>
                  <a:lnTo>
                    <a:pt x="335" y="1146"/>
                  </a:lnTo>
                  <a:lnTo>
                    <a:pt x="333" y="1154"/>
                  </a:lnTo>
                  <a:lnTo>
                    <a:pt x="333" y="1159"/>
                  </a:lnTo>
                  <a:lnTo>
                    <a:pt x="335" y="1165"/>
                  </a:lnTo>
                  <a:lnTo>
                    <a:pt x="336" y="1170"/>
                  </a:lnTo>
                  <a:lnTo>
                    <a:pt x="341" y="1176"/>
                  </a:lnTo>
                  <a:lnTo>
                    <a:pt x="347" y="1182"/>
                  </a:lnTo>
                  <a:lnTo>
                    <a:pt x="353" y="1188"/>
                  </a:lnTo>
                  <a:lnTo>
                    <a:pt x="355" y="1198"/>
                  </a:lnTo>
                  <a:lnTo>
                    <a:pt x="360" y="1208"/>
                  </a:lnTo>
                  <a:lnTo>
                    <a:pt x="363" y="1215"/>
                  </a:lnTo>
                  <a:lnTo>
                    <a:pt x="366" y="1219"/>
                  </a:lnTo>
                  <a:lnTo>
                    <a:pt x="372" y="1226"/>
                  </a:lnTo>
                  <a:lnTo>
                    <a:pt x="378" y="1230"/>
                  </a:lnTo>
                  <a:lnTo>
                    <a:pt x="386" y="1235"/>
                  </a:lnTo>
                  <a:lnTo>
                    <a:pt x="398" y="1241"/>
                  </a:lnTo>
                  <a:lnTo>
                    <a:pt x="402" y="1243"/>
                  </a:lnTo>
                  <a:lnTo>
                    <a:pt x="403" y="1244"/>
                  </a:lnTo>
                  <a:lnTo>
                    <a:pt x="405" y="1247"/>
                  </a:lnTo>
                  <a:lnTo>
                    <a:pt x="406" y="1254"/>
                  </a:lnTo>
                  <a:lnTo>
                    <a:pt x="408" y="1257"/>
                  </a:lnTo>
                  <a:lnTo>
                    <a:pt x="408" y="1260"/>
                  </a:lnTo>
                  <a:lnTo>
                    <a:pt x="400" y="1254"/>
                  </a:lnTo>
                  <a:lnTo>
                    <a:pt x="392" y="1249"/>
                  </a:lnTo>
                  <a:lnTo>
                    <a:pt x="381" y="1247"/>
                  </a:lnTo>
                  <a:lnTo>
                    <a:pt x="369" y="1249"/>
                  </a:lnTo>
                  <a:lnTo>
                    <a:pt x="360" y="1255"/>
                  </a:lnTo>
                  <a:lnTo>
                    <a:pt x="350" y="1258"/>
                  </a:lnTo>
                  <a:lnTo>
                    <a:pt x="344" y="1258"/>
                  </a:lnTo>
                  <a:lnTo>
                    <a:pt x="339" y="1257"/>
                  </a:lnTo>
                  <a:lnTo>
                    <a:pt x="333" y="1255"/>
                  </a:lnTo>
                  <a:lnTo>
                    <a:pt x="327" y="1250"/>
                  </a:lnTo>
                  <a:lnTo>
                    <a:pt x="321" y="1250"/>
                  </a:lnTo>
                  <a:lnTo>
                    <a:pt x="318" y="1250"/>
                  </a:lnTo>
                  <a:lnTo>
                    <a:pt x="311" y="1254"/>
                  </a:lnTo>
                  <a:lnTo>
                    <a:pt x="299" y="1258"/>
                  </a:lnTo>
                  <a:lnTo>
                    <a:pt x="290" y="1261"/>
                  </a:lnTo>
                  <a:lnTo>
                    <a:pt x="280" y="1263"/>
                  </a:lnTo>
                  <a:lnTo>
                    <a:pt x="272" y="1261"/>
                  </a:lnTo>
                  <a:lnTo>
                    <a:pt x="265" y="1260"/>
                  </a:lnTo>
                  <a:lnTo>
                    <a:pt x="258" y="1257"/>
                  </a:lnTo>
                  <a:lnTo>
                    <a:pt x="248" y="1250"/>
                  </a:lnTo>
                  <a:lnTo>
                    <a:pt x="238" y="1254"/>
                  </a:lnTo>
                  <a:lnTo>
                    <a:pt x="230" y="1254"/>
                  </a:lnTo>
                  <a:lnTo>
                    <a:pt x="224" y="1254"/>
                  </a:lnTo>
                  <a:lnTo>
                    <a:pt x="220" y="1252"/>
                  </a:lnTo>
                  <a:lnTo>
                    <a:pt x="213" y="1249"/>
                  </a:lnTo>
                  <a:lnTo>
                    <a:pt x="210" y="1244"/>
                  </a:lnTo>
                  <a:lnTo>
                    <a:pt x="207" y="1240"/>
                  </a:lnTo>
                  <a:lnTo>
                    <a:pt x="204" y="1235"/>
                  </a:lnTo>
                  <a:lnTo>
                    <a:pt x="202" y="1232"/>
                  </a:lnTo>
                  <a:lnTo>
                    <a:pt x="202" y="1229"/>
                  </a:lnTo>
                  <a:lnTo>
                    <a:pt x="204" y="1222"/>
                  </a:lnTo>
                  <a:lnTo>
                    <a:pt x="204" y="1216"/>
                  </a:lnTo>
                  <a:lnTo>
                    <a:pt x="202" y="1213"/>
                  </a:lnTo>
                  <a:lnTo>
                    <a:pt x="199" y="1210"/>
                  </a:lnTo>
                  <a:lnTo>
                    <a:pt x="195" y="1208"/>
                  </a:lnTo>
                  <a:lnTo>
                    <a:pt x="190" y="1205"/>
                  </a:lnTo>
                  <a:lnTo>
                    <a:pt x="181" y="1195"/>
                  </a:lnTo>
                  <a:lnTo>
                    <a:pt x="174" y="1182"/>
                  </a:lnTo>
                  <a:lnTo>
                    <a:pt x="173" y="1176"/>
                  </a:lnTo>
                  <a:lnTo>
                    <a:pt x="173" y="1170"/>
                  </a:lnTo>
                  <a:lnTo>
                    <a:pt x="173" y="1163"/>
                  </a:lnTo>
                  <a:lnTo>
                    <a:pt x="178" y="1159"/>
                  </a:lnTo>
                  <a:lnTo>
                    <a:pt x="182" y="1153"/>
                  </a:lnTo>
                  <a:lnTo>
                    <a:pt x="192" y="1149"/>
                  </a:lnTo>
                  <a:close/>
                  <a:moveTo>
                    <a:pt x="360" y="1066"/>
                  </a:moveTo>
                  <a:lnTo>
                    <a:pt x="360" y="1066"/>
                  </a:lnTo>
                  <a:lnTo>
                    <a:pt x="358" y="1064"/>
                  </a:lnTo>
                  <a:lnTo>
                    <a:pt x="355" y="1059"/>
                  </a:lnTo>
                  <a:lnTo>
                    <a:pt x="352" y="1055"/>
                  </a:lnTo>
                  <a:lnTo>
                    <a:pt x="347" y="1052"/>
                  </a:lnTo>
                  <a:lnTo>
                    <a:pt x="341" y="1050"/>
                  </a:lnTo>
                  <a:lnTo>
                    <a:pt x="335" y="1050"/>
                  </a:lnTo>
                  <a:lnTo>
                    <a:pt x="328" y="1052"/>
                  </a:lnTo>
                  <a:lnTo>
                    <a:pt x="322" y="1055"/>
                  </a:lnTo>
                  <a:lnTo>
                    <a:pt x="316" y="1059"/>
                  </a:lnTo>
                  <a:lnTo>
                    <a:pt x="313" y="1062"/>
                  </a:lnTo>
                  <a:lnTo>
                    <a:pt x="310" y="1067"/>
                  </a:lnTo>
                  <a:lnTo>
                    <a:pt x="310" y="1073"/>
                  </a:lnTo>
                  <a:lnTo>
                    <a:pt x="310" y="1078"/>
                  </a:lnTo>
                  <a:lnTo>
                    <a:pt x="313" y="1089"/>
                  </a:lnTo>
                  <a:lnTo>
                    <a:pt x="319" y="1098"/>
                  </a:lnTo>
                  <a:lnTo>
                    <a:pt x="321" y="1097"/>
                  </a:lnTo>
                  <a:lnTo>
                    <a:pt x="327" y="1086"/>
                  </a:lnTo>
                  <a:lnTo>
                    <a:pt x="336" y="1078"/>
                  </a:lnTo>
                  <a:lnTo>
                    <a:pt x="346" y="1072"/>
                  </a:lnTo>
                  <a:lnTo>
                    <a:pt x="349" y="1069"/>
                  </a:lnTo>
                  <a:lnTo>
                    <a:pt x="358" y="1066"/>
                  </a:lnTo>
                  <a:lnTo>
                    <a:pt x="360" y="1066"/>
                  </a:lnTo>
                  <a:close/>
                  <a:moveTo>
                    <a:pt x="375" y="1075"/>
                  </a:moveTo>
                  <a:lnTo>
                    <a:pt x="375" y="1075"/>
                  </a:lnTo>
                  <a:lnTo>
                    <a:pt x="369" y="1072"/>
                  </a:lnTo>
                  <a:lnTo>
                    <a:pt x="364" y="1070"/>
                  </a:lnTo>
                  <a:lnTo>
                    <a:pt x="360" y="1072"/>
                  </a:lnTo>
                  <a:lnTo>
                    <a:pt x="353" y="1073"/>
                  </a:lnTo>
                  <a:lnTo>
                    <a:pt x="344" y="1078"/>
                  </a:lnTo>
                  <a:lnTo>
                    <a:pt x="335" y="1086"/>
                  </a:lnTo>
                  <a:lnTo>
                    <a:pt x="328" y="1094"/>
                  </a:lnTo>
                  <a:lnTo>
                    <a:pt x="324" y="1101"/>
                  </a:lnTo>
                  <a:lnTo>
                    <a:pt x="322" y="1111"/>
                  </a:lnTo>
                  <a:lnTo>
                    <a:pt x="322" y="1115"/>
                  </a:lnTo>
                  <a:lnTo>
                    <a:pt x="324" y="1120"/>
                  </a:lnTo>
                  <a:lnTo>
                    <a:pt x="327" y="1120"/>
                  </a:lnTo>
                  <a:lnTo>
                    <a:pt x="330" y="1121"/>
                  </a:lnTo>
                  <a:lnTo>
                    <a:pt x="333" y="1125"/>
                  </a:lnTo>
                  <a:lnTo>
                    <a:pt x="336" y="1126"/>
                  </a:lnTo>
                  <a:lnTo>
                    <a:pt x="339" y="1129"/>
                  </a:lnTo>
                  <a:lnTo>
                    <a:pt x="341" y="1131"/>
                  </a:lnTo>
                  <a:lnTo>
                    <a:pt x="352" y="1132"/>
                  </a:lnTo>
                  <a:lnTo>
                    <a:pt x="350" y="1126"/>
                  </a:lnTo>
                  <a:lnTo>
                    <a:pt x="350" y="1121"/>
                  </a:lnTo>
                  <a:lnTo>
                    <a:pt x="350" y="1117"/>
                  </a:lnTo>
                  <a:lnTo>
                    <a:pt x="352" y="1112"/>
                  </a:lnTo>
                  <a:lnTo>
                    <a:pt x="356" y="1104"/>
                  </a:lnTo>
                  <a:lnTo>
                    <a:pt x="361" y="1097"/>
                  </a:lnTo>
                  <a:lnTo>
                    <a:pt x="364" y="1092"/>
                  </a:lnTo>
                  <a:lnTo>
                    <a:pt x="367" y="1089"/>
                  </a:lnTo>
                  <a:lnTo>
                    <a:pt x="374" y="1087"/>
                  </a:lnTo>
                  <a:lnTo>
                    <a:pt x="377" y="1086"/>
                  </a:lnTo>
                  <a:lnTo>
                    <a:pt x="381" y="1086"/>
                  </a:lnTo>
                  <a:lnTo>
                    <a:pt x="384" y="1086"/>
                  </a:lnTo>
                  <a:lnTo>
                    <a:pt x="380" y="1080"/>
                  </a:lnTo>
                  <a:lnTo>
                    <a:pt x="375" y="1075"/>
                  </a:lnTo>
                  <a:close/>
                  <a:moveTo>
                    <a:pt x="280" y="1019"/>
                  </a:moveTo>
                  <a:lnTo>
                    <a:pt x="280" y="1019"/>
                  </a:lnTo>
                  <a:lnTo>
                    <a:pt x="280" y="1025"/>
                  </a:lnTo>
                  <a:lnTo>
                    <a:pt x="282" y="1030"/>
                  </a:lnTo>
                  <a:lnTo>
                    <a:pt x="285" y="1034"/>
                  </a:lnTo>
                  <a:lnTo>
                    <a:pt x="288" y="1038"/>
                  </a:lnTo>
                  <a:lnTo>
                    <a:pt x="293" y="1039"/>
                  </a:lnTo>
                  <a:lnTo>
                    <a:pt x="299" y="1039"/>
                  </a:lnTo>
                  <a:lnTo>
                    <a:pt x="305" y="1038"/>
                  </a:lnTo>
                  <a:lnTo>
                    <a:pt x="311" y="1031"/>
                  </a:lnTo>
                  <a:lnTo>
                    <a:pt x="318" y="1027"/>
                  </a:lnTo>
                  <a:lnTo>
                    <a:pt x="321" y="1020"/>
                  </a:lnTo>
                  <a:lnTo>
                    <a:pt x="324" y="1014"/>
                  </a:lnTo>
                  <a:lnTo>
                    <a:pt x="325" y="1008"/>
                  </a:lnTo>
                  <a:lnTo>
                    <a:pt x="330" y="1005"/>
                  </a:lnTo>
                  <a:lnTo>
                    <a:pt x="333" y="1003"/>
                  </a:lnTo>
                  <a:lnTo>
                    <a:pt x="333" y="1000"/>
                  </a:lnTo>
                  <a:lnTo>
                    <a:pt x="333" y="996"/>
                  </a:lnTo>
                  <a:lnTo>
                    <a:pt x="328" y="988"/>
                  </a:lnTo>
                  <a:lnTo>
                    <a:pt x="319" y="979"/>
                  </a:lnTo>
                  <a:lnTo>
                    <a:pt x="307" y="985"/>
                  </a:lnTo>
                  <a:lnTo>
                    <a:pt x="297" y="989"/>
                  </a:lnTo>
                  <a:lnTo>
                    <a:pt x="291" y="991"/>
                  </a:lnTo>
                  <a:lnTo>
                    <a:pt x="283" y="993"/>
                  </a:lnTo>
                  <a:lnTo>
                    <a:pt x="277" y="993"/>
                  </a:lnTo>
                  <a:lnTo>
                    <a:pt x="276" y="999"/>
                  </a:lnTo>
                  <a:lnTo>
                    <a:pt x="276" y="1005"/>
                  </a:lnTo>
                  <a:lnTo>
                    <a:pt x="277" y="1013"/>
                  </a:lnTo>
                  <a:lnTo>
                    <a:pt x="280" y="1019"/>
                  </a:lnTo>
                  <a:close/>
                  <a:moveTo>
                    <a:pt x="398" y="1095"/>
                  </a:moveTo>
                  <a:lnTo>
                    <a:pt x="398" y="1095"/>
                  </a:lnTo>
                  <a:lnTo>
                    <a:pt x="400" y="1095"/>
                  </a:lnTo>
                  <a:lnTo>
                    <a:pt x="402" y="1092"/>
                  </a:lnTo>
                  <a:lnTo>
                    <a:pt x="406" y="1083"/>
                  </a:lnTo>
                  <a:lnTo>
                    <a:pt x="408" y="1078"/>
                  </a:lnTo>
                  <a:lnTo>
                    <a:pt x="411" y="1076"/>
                  </a:lnTo>
                  <a:lnTo>
                    <a:pt x="414" y="1075"/>
                  </a:lnTo>
                  <a:lnTo>
                    <a:pt x="417" y="1078"/>
                  </a:lnTo>
                  <a:lnTo>
                    <a:pt x="422" y="1075"/>
                  </a:lnTo>
                  <a:lnTo>
                    <a:pt x="440" y="1100"/>
                  </a:lnTo>
                  <a:lnTo>
                    <a:pt x="440" y="1109"/>
                  </a:lnTo>
                  <a:lnTo>
                    <a:pt x="442" y="1117"/>
                  </a:lnTo>
                  <a:lnTo>
                    <a:pt x="448" y="1132"/>
                  </a:lnTo>
                  <a:lnTo>
                    <a:pt x="456" y="1146"/>
                  </a:lnTo>
                  <a:lnTo>
                    <a:pt x="461" y="1159"/>
                  </a:lnTo>
                  <a:lnTo>
                    <a:pt x="465" y="1171"/>
                  </a:lnTo>
                  <a:lnTo>
                    <a:pt x="467" y="1176"/>
                  </a:lnTo>
                  <a:lnTo>
                    <a:pt x="464" y="1176"/>
                  </a:lnTo>
                  <a:lnTo>
                    <a:pt x="461" y="1176"/>
                  </a:lnTo>
                  <a:lnTo>
                    <a:pt x="459" y="1177"/>
                  </a:lnTo>
                  <a:lnTo>
                    <a:pt x="458" y="1177"/>
                  </a:lnTo>
                  <a:lnTo>
                    <a:pt x="456" y="1181"/>
                  </a:lnTo>
                  <a:lnTo>
                    <a:pt x="454" y="1185"/>
                  </a:lnTo>
                  <a:lnTo>
                    <a:pt x="454" y="1195"/>
                  </a:lnTo>
                  <a:lnTo>
                    <a:pt x="454" y="1204"/>
                  </a:lnTo>
                  <a:lnTo>
                    <a:pt x="454" y="1208"/>
                  </a:lnTo>
                  <a:lnTo>
                    <a:pt x="454" y="1210"/>
                  </a:lnTo>
                  <a:lnTo>
                    <a:pt x="454" y="1213"/>
                  </a:lnTo>
                  <a:lnTo>
                    <a:pt x="454" y="1216"/>
                  </a:lnTo>
                  <a:lnTo>
                    <a:pt x="445" y="1222"/>
                  </a:lnTo>
                  <a:lnTo>
                    <a:pt x="442" y="1227"/>
                  </a:lnTo>
                  <a:lnTo>
                    <a:pt x="439" y="1232"/>
                  </a:lnTo>
                  <a:lnTo>
                    <a:pt x="437" y="1233"/>
                  </a:lnTo>
                  <a:lnTo>
                    <a:pt x="434" y="1202"/>
                  </a:lnTo>
                  <a:lnTo>
                    <a:pt x="448" y="1176"/>
                  </a:lnTo>
                  <a:lnTo>
                    <a:pt x="426" y="1193"/>
                  </a:lnTo>
                  <a:lnTo>
                    <a:pt x="420" y="1154"/>
                  </a:lnTo>
                  <a:lnTo>
                    <a:pt x="430" y="1128"/>
                  </a:lnTo>
                  <a:lnTo>
                    <a:pt x="416" y="1143"/>
                  </a:lnTo>
                  <a:lnTo>
                    <a:pt x="398" y="1109"/>
                  </a:lnTo>
                  <a:lnTo>
                    <a:pt x="412" y="1149"/>
                  </a:lnTo>
                  <a:lnTo>
                    <a:pt x="411" y="1157"/>
                  </a:lnTo>
                  <a:lnTo>
                    <a:pt x="383" y="1139"/>
                  </a:lnTo>
                  <a:lnTo>
                    <a:pt x="409" y="1170"/>
                  </a:lnTo>
                  <a:lnTo>
                    <a:pt x="414" y="1187"/>
                  </a:lnTo>
                  <a:lnTo>
                    <a:pt x="388" y="1173"/>
                  </a:lnTo>
                  <a:lnTo>
                    <a:pt x="425" y="1207"/>
                  </a:lnTo>
                  <a:lnTo>
                    <a:pt x="436" y="1240"/>
                  </a:lnTo>
                  <a:lnTo>
                    <a:pt x="436" y="1241"/>
                  </a:lnTo>
                  <a:lnTo>
                    <a:pt x="436" y="1246"/>
                  </a:lnTo>
                  <a:lnTo>
                    <a:pt x="436" y="1250"/>
                  </a:lnTo>
                  <a:lnTo>
                    <a:pt x="437" y="1257"/>
                  </a:lnTo>
                  <a:lnTo>
                    <a:pt x="440" y="1261"/>
                  </a:lnTo>
                  <a:lnTo>
                    <a:pt x="447" y="1271"/>
                  </a:lnTo>
                  <a:lnTo>
                    <a:pt x="448" y="1277"/>
                  </a:lnTo>
                  <a:lnTo>
                    <a:pt x="450" y="1278"/>
                  </a:lnTo>
                  <a:lnTo>
                    <a:pt x="451" y="1283"/>
                  </a:lnTo>
                  <a:lnTo>
                    <a:pt x="451" y="1286"/>
                  </a:lnTo>
                  <a:lnTo>
                    <a:pt x="439" y="1275"/>
                  </a:lnTo>
                  <a:lnTo>
                    <a:pt x="430" y="1272"/>
                  </a:lnTo>
                  <a:lnTo>
                    <a:pt x="420" y="1268"/>
                  </a:lnTo>
                  <a:lnTo>
                    <a:pt x="416" y="1263"/>
                  </a:lnTo>
                  <a:lnTo>
                    <a:pt x="414" y="1258"/>
                  </a:lnTo>
                  <a:lnTo>
                    <a:pt x="411" y="1252"/>
                  </a:lnTo>
                  <a:lnTo>
                    <a:pt x="409" y="1244"/>
                  </a:lnTo>
                  <a:lnTo>
                    <a:pt x="406" y="1240"/>
                  </a:lnTo>
                  <a:lnTo>
                    <a:pt x="405" y="1236"/>
                  </a:lnTo>
                  <a:lnTo>
                    <a:pt x="397" y="1235"/>
                  </a:lnTo>
                  <a:lnTo>
                    <a:pt x="386" y="1229"/>
                  </a:lnTo>
                  <a:lnTo>
                    <a:pt x="377" y="1222"/>
                  </a:lnTo>
                  <a:lnTo>
                    <a:pt x="370" y="1216"/>
                  </a:lnTo>
                  <a:lnTo>
                    <a:pt x="366" y="1210"/>
                  </a:lnTo>
                  <a:lnTo>
                    <a:pt x="363" y="1204"/>
                  </a:lnTo>
                  <a:lnTo>
                    <a:pt x="361" y="1198"/>
                  </a:lnTo>
                  <a:lnTo>
                    <a:pt x="358" y="1185"/>
                  </a:lnTo>
                  <a:lnTo>
                    <a:pt x="352" y="1179"/>
                  </a:lnTo>
                  <a:lnTo>
                    <a:pt x="346" y="1174"/>
                  </a:lnTo>
                  <a:lnTo>
                    <a:pt x="342" y="1168"/>
                  </a:lnTo>
                  <a:lnTo>
                    <a:pt x="339" y="1163"/>
                  </a:lnTo>
                  <a:lnTo>
                    <a:pt x="339" y="1157"/>
                  </a:lnTo>
                  <a:lnTo>
                    <a:pt x="339" y="1153"/>
                  </a:lnTo>
                  <a:lnTo>
                    <a:pt x="341" y="1146"/>
                  </a:lnTo>
                  <a:lnTo>
                    <a:pt x="344" y="1142"/>
                  </a:lnTo>
                  <a:lnTo>
                    <a:pt x="344" y="1139"/>
                  </a:lnTo>
                  <a:lnTo>
                    <a:pt x="347" y="1139"/>
                  </a:lnTo>
                  <a:lnTo>
                    <a:pt x="353" y="1140"/>
                  </a:lnTo>
                  <a:lnTo>
                    <a:pt x="360" y="1143"/>
                  </a:lnTo>
                  <a:lnTo>
                    <a:pt x="361" y="1142"/>
                  </a:lnTo>
                  <a:lnTo>
                    <a:pt x="361" y="1139"/>
                  </a:lnTo>
                  <a:lnTo>
                    <a:pt x="356" y="1129"/>
                  </a:lnTo>
                  <a:lnTo>
                    <a:pt x="355" y="1123"/>
                  </a:lnTo>
                  <a:lnTo>
                    <a:pt x="356" y="1118"/>
                  </a:lnTo>
                  <a:lnTo>
                    <a:pt x="361" y="1104"/>
                  </a:lnTo>
                  <a:lnTo>
                    <a:pt x="366" y="1100"/>
                  </a:lnTo>
                  <a:lnTo>
                    <a:pt x="369" y="1095"/>
                  </a:lnTo>
                  <a:lnTo>
                    <a:pt x="375" y="1092"/>
                  </a:lnTo>
                  <a:lnTo>
                    <a:pt x="381" y="1090"/>
                  </a:lnTo>
                  <a:lnTo>
                    <a:pt x="389" y="1092"/>
                  </a:lnTo>
                  <a:lnTo>
                    <a:pt x="398" y="1095"/>
                  </a:lnTo>
                  <a:close/>
                  <a:moveTo>
                    <a:pt x="608" y="983"/>
                  </a:moveTo>
                  <a:lnTo>
                    <a:pt x="577" y="1024"/>
                  </a:lnTo>
                  <a:lnTo>
                    <a:pt x="566" y="999"/>
                  </a:lnTo>
                  <a:lnTo>
                    <a:pt x="574" y="1033"/>
                  </a:lnTo>
                  <a:lnTo>
                    <a:pt x="559" y="1055"/>
                  </a:lnTo>
                  <a:lnTo>
                    <a:pt x="552" y="1033"/>
                  </a:lnTo>
                  <a:lnTo>
                    <a:pt x="554" y="1070"/>
                  </a:lnTo>
                  <a:lnTo>
                    <a:pt x="538" y="1095"/>
                  </a:lnTo>
                  <a:lnTo>
                    <a:pt x="563" y="1069"/>
                  </a:lnTo>
                  <a:lnTo>
                    <a:pt x="593" y="1053"/>
                  </a:lnTo>
                  <a:lnTo>
                    <a:pt x="563" y="1064"/>
                  </a:lnTo>
                  <a:lnTo>
                    <a:pt x="579" y="1034"/>
                  </a:lnTo>
                  <a:lnTo>
                    <a:pt x="613" y="1016"/>
                  </a:lnTo>
                  <a:lnTo>
                    <a:pt x="579" y="1027"/>
                  </a:lnTo>
                  <a:lnTo>
                    <a:pt x="608" y="983"/>
                  </a:lnTo>
                  <a:close/>
                  <a:moveTo>
                    <a:pt x="280" y="867"/>
                  </a:moveTo>
                  <a:lnTo>
                    <a:pt x="283" y="839"/>
                  </a:lnTo>
                  <a:lnTo>
                    <a:pt x="272" y="862"/>
                  </a:lnTo>
                  <a:lnTo>
                    <a:pt x="235" y="822"/>
                  </a:lnTo>
                  <a:lnTo>
                    <a:pt x="226" y="787"/>
                  </a:lnTo>
                  <a:lnTo>
                    <a:pt x="223" y="814"/>
                  </a:lnTo>
                  <a:lnTo>
                    <a:pt x="178" y="787"/>
                  </a:lnTo>
                  <a:lnTo>
                    <a:pt x="223" y="823"/>
                  </a:lnTo>
                  <a:lnTo>
                    <a:pt x="227" y="833"/>
                  </a:lnTo>
                  <a:lnTo>
                    <a:pt x="182" y="833"/>
                  </a:lnTo>
                  <a:lnTo>
                    <a:pt x="237" y="839"/>
                  </a:lnTo>
                  <a:lnTo>
                    <a:pt x="258" y="864"/>
                  </a:lnTo>
                  <a:lnTo>
                    <a:pt x="213" y="867"/>
                  </a:lnTo>
                  <a:lnTo>
                    <a:pt x="271" y="873"/>
                  </a:lnTo>
                  <a:lnTo>
                    <a:pt x="318" y="924"/>
                  </a:lnTo>
                  <a:lnTo>
                    <a:pt x="280" y="867"/>
                  </a:lnTo>
                  <a:close/>
                  <a:moveTo>
                    <a:pt x="680" y="846"/>
                  </a:moveTo>
                  <a:lnTo>
                    <a:pt x="680" y="846"/>
                  </a:lnTo>
                  <a:lnTo>
                    <a:pt x="655" y="829"/>
                  </a:lnTo>
                  <a:lnTo>
                    <a:pt x="655" y="867"/>
                  </a:lnTo>
                  <a:lnTo>
                    <a:pt x="622" y="882"/>
                  </a:lnTo>
                  <a:lnTo>
                    <a:pt x="613" y="887"/>
                  </a:lnTo>
                  <a:lnTo>
                    <a:pt x="607" y="893"/>
                  </a:lnTo>
                  <a:lnTo>
                    <a:pt x="599" y="899"/>
                  </a:lnTo>
                  <a:lnTo>
                    <a:pt x="596" y="904"/>
                  </a:lnTo>
                  <a:lnTo>
                    <a:pt x="593" y="906"/>
                  </a:lnTo>
                  <a:lnTo>
                    <a:pt x="587" y="907"/>
                  </a:lnTo>
                  <a:lnTo>
                    <a:pt x="573" y="910"/>
                  </a:lnTo>
                  <a:lnTo>
                    <a:pt x="557" y="910"/>
                  </a:lnTo>
                  <a:lnTo>
                    <a:pt x="540" y="909"/>
                  </a:lnTo>
                  <a:lnTo>
                    <a:pt x="521" y="938"/>
                  </a:lnTo>
                  <a:lnTo>
                    <a:pt x="521" y="940"/>
                  </a:lnTo>
                  <a:lnTo>
                    <a:pt x="528" y="944"/>
                  </a:lnTo>
                  <a:lnTo>
                    <a:pt x="521" y="977"/>
                  </a:lnTo>
                  <a:lnTo>
                    <a:pt x="531" y="989"/>
                  </a:lnTo>
                  <a:lnTo>
                    <a:pt x="542" y="957"/>
                  </a:lnTo>
                  <a:lnTo>
                    <a:pt x="546" y="961"/>
                  </a:lnTo>
                  <a:lnTo>
                    <a:pt x="562" y="960"/>
                  </a:lnTo>
                  <a:lnTo>
                    <a:pt x="574" y="957"/>
                  </a:lnTo>
                  <a:lnTo>
                    <a:pt x="579" y="954"/>
                  </a:lnTo>
                  <a:lnTo>
                    <a:pt x="584" y="951"/>
                  </a:lnTo>
                  <a:lnTo>
                    <a:pt x="587" y="946"/>
                  </a:lnTo>
                  <a:lnTo>
                    <a:pt x="590" y="941"/>
                  </a:lnTo>
                  <a:lnTo>
                    <a:pt x="602" y="938"/>
                  </a:lnTo>
                  <a:lnTo>
                    <a:pt x="607" y="937"/>
                  </a:lnTo>
                  <a:lnTo>
                    <a:pt x="610" y="933"/>
                  </a:lnTo>
                  <a:lnTo>
                    <a:pt x="612" y="930"/>
                  </a:lnTo>
                  <a:lnTo>
                    <a:pt x="612" y="927"/>
                  </a:lnTo>
                  <a:lnTo>
                    <a:pt x="610" y="924"/>
                  </a:lnTo>
                  <a:lnTo>
                    <a:pt x="608" y="920"/>
                  </a:lnTo>
                  <a:lnTo>
                    <a:pt x="626" y="920"/>
                  </a:lnTo>
                  <a:lnTo>
                    <a:pt x="632" y="918"/>
                  </a:lnTo>
                  <a:lnTo>
                    <a:pt x="638" y="915"/>
                  </a:lnTo>
                  <a:lnTo>
                    <a:pt x="643" y="912"/>
                  </a:lnTo>
                  <a:lnTo>
                    <a:pt x="644" y="907"/>
                  </a:lnTo>
                  <a:lnTo>
                    <a:pt x="646" y="901"/>
                  </a:lnTo>
                  <a:lnTo>
                    <a:pt x="644" y="893"/>
                  </a:lnTo>
                  <a:lnTo>
                    <a:pt x="680" y="846"/>
                  </a:lnTo>
                  <a:close/>
                  <a:moveTo>
                    <a:pt x="641" y="794"/>
                  </a:moveTo>
                  <a:lnTo>
                    <a:pt x="605" y="826"/>
                  </a:lnTo>
                  <a:lnTo>
                    <a:pt x="601" y="794"/>
                  </a:lnTo>
                  <a:lnTo>
                    <a:pt x="598" y="829"/>
                  </a:lnTo>
                  <a:lnTo>
                    <a:pt x="588" y="845"/>
                  </a:lnTo>
                  <a:lnTo>
                    <a:pt x="571" y="853"/>
                  </a:lnTo>
                  <a:lnTo>
                    <a:pt x="573" y="822"/>
                  </a:lnTo>
                  <a:lnTo>
                    <a:pt x="562" y="857"/>
                  </a:lnTo>
                  <a:lnTo>
                    <a:pt x="534" y="892"/>
                  </a:lnTo>
                  <a:lnTo>
                    <a:pt x="563" y="867"/>
                  </a:lnTo>
                  <a:lnTo>
                    <a:pt x="618" y="860"/>
                  </a:lnTo>
                  <a:lnTo>
                    <a:pt x="577" y="856"/>
                  </a:lnTo>
                  <a:lnTo>
                    <a:pt x="598" y="846"/>
                  </a:lnTo>
                  <a:lnTo>
                    <a:pt x="608" y="836"/>
                  </a:lnTo>
                  <a:lnTo>
                    <a:pt x="644" y="822"/>
                  </a:lnTo>
                  <a:lnTo>
                    <a:pt x="618" y="825"/>
                  </a:lnTo>
                  <a:lnTo>
                    <a:pt x="641" y="794"/>
                  </a:lnTo>
                  <a:close/>
                  <a:moveTo>
                    <a:pt x="445" y="1098"/>
                  </a:moveTo>
                  <a:lnTo>
                    <a:pt x="445" y="1098"/>
                  </a:lnTo>
                  <a:lnTo>
                    <a:pt x="447" y="1111"/>
                  </a:lnTo>
                  <a:lnTo>
                    <a:pt x="450" y="1121"/>
                  </a:lnTo>
                  <a:lnTo>
                    <a:pt x="461" y="1145"/>
                  </a:lnTo>
                  <a:lnTo>
                    <a:pt x="465" y="1156"/>
                  </a:lnTo>
                  <a:lnTo>
                    <a:pt x="470" y="1165"/>
                  </a:lnTo>
                  <a:lnTo>
                    <a:pt x="472" y="1174"/>
                  </a:lnTo>
                  <a:lnTo>
                    <a:pt x="472" y="1184"/>
                  </a:lnTo>
                  <a:lnTo>
                    <a:pt x="467" y="1182"/>
                  </a:lnTo>
                  <a:lnTo>
                    <a:pt x="464" y="1181"/>
                  </a:lnTo>
                  <a:lnTo>
                    <a:pt x="462" y="1182"/>
                  </a:lnTo>
                  <a:lnTo>
                    <a:pt x="461" y="1184"/>
                  </a:lnTo>
                  <a:lnTo>
                    <a:pt x="459" y="1191"/>
                  </a:lnTo>
                  <a:lnTo>
                    <a:pt x="461" y="1204"/>
                  </a:lnTo>
                  <a:lnTo>
                    <a:pt x="461" y="1208"/>
                  </a:lnTo>
                  <a:lnTo>
                    <a:pt x="459" y="1212"/>
                  </a:lnTo>
                  <a:lnTo>
                    <a:pt x="459" y="1215"/>
                  </a:lnTo>
                  <a:lnTo>
                    <a:pt x="461" y="1219"/>
                  </a:lnTo>
                  <a:lnTo>
                    <a:pt x="453" y="1222"/>
                  </a:lnTo>
                  <a:lnTo>
                    <a:pt x="448" y="1227"/>
                  </a:lnTo>
                  <a:lnTo>
                    <a:pt x="444" y="1233"/>
                  </a:lnTo>
                  <a:lnTo>
                    <a:pt x="442" y="1238"/>
                  </a:lnTo>
                  <a:lnTo>
                    <a:pt x="440" y="1246"/>
                  </a:lnTo>
                  <a:lnTo>
                    <a:pt x="442" y="1252"/>
                  </a:lnTo>
                  <a:lnTo>
                    <a:pt x="447" y="1260"/>
                  </a:lnTo>
                  <a:lnTo>
                    <a:pt x="453" y="1269"/>
                  </a:lnTo>
                  <a:lnTo>
                    <a:pt x="453" y="1274"/>
                  </a:lnTo>
                  <a:lnTo>
                    <a:pt x="454" y="1275"/>
                  </a:lnTo>
                  <a:lnTo>
                    <a:pt x="456" y="1278"/>
                  </a:lnTo>
                  <a:lnTo>
                    <a:pt x="456" y="1283"/>
                  </a:lnTo>
                  <a:lnTo>
                    <a:pt x="456" y="1311"/>
                  </a:lnTo>
                  <a:lnTo>
                    <a:pt x="459" y="1347"/>
                  </a:lnTo>
                  <a:lnTo>
                    <a:pt x="462" y="1344"/>
                  </a:lnTo>
                  <a:lnTo>
                    <a:pt x="468" y="1334"/>
                  </a:lnTo>
                  <a:lnTo>
                    <a:pt x="473" y="1323"/>
                  </a:lnTo>
                  <a:lnTo>
                    <a:pt x="476" y="1319"/>
                  </a:lnTo>
                  <a:lnTo>
                    <a:pt x="481" y="1314"/>
                  </a:lnTo>
                  <a:lnTo>
                    <a:pt x="486" y="1274"/>
                  </a:lnTo>
                  <a:lnTo>
                    <a:pt x="492" y="1238"/>
                  </a:lnTo>
                  <a:lnTo>
                    <a:pt x="493" y="1233"/>
                  </a:lnTo>
                  <a:lnTo>
                    <a:pt x="495" y="1227"/>
                  </a:lnTo>
                  <a:lnTo>
                    <a:pt x="495" y="1222"/>
                  </a:lnTo>
                  <a:lnTo>
                    <a:pt x="498" y="1218"/>
                  </a:lnTo>
                  <a:lnTo>
                    <a:pt x="498" y="1212"/>
                  </a:lnTo>
                  <a:lnTo>
                    <a:pt x="498" y="1205"/>
                  </a:lnTo>
                  <a:lnTo>
                    <a:pt x="500" y="1201"/>
                  </a:lnTo>
                  <a:lnTo>
                    <a:pt x="503" y="1196"/>
                  </a:lnTo>
                  <a:lnTo>
                    <a:pt x="506" y="1191"/>
                  </a:lnTo>
                  <a:lnTo>
                    <a:pt x="510" y="1188"/>
                  </a:lnTo>
                  <a:lnTo>
                    <a:pt x="521" y="1185"/>
                  </a:lnTo>
                  <a:lnTo>
                    <a:pt x="532" y="1170"/>
                  </a:lnTo>
                  <a:lnTo>
                    <a:pt x="540" y="1156"/>
                  </a:lnTo>
                  <a:lnTo>
                    <a:pt x="542" y="1154"/>
                  </a:lnTo>
                  <a:lnTo>
                    <a:pt x="540" y="1151"/>
                  </a:lnTo>
                  <a:lnTo>
                    <a:pt x="534" y="1143"/>
                  </a:lnTo>
                  <a:lnTo>
                    <a:pt x="528" y="1135"/>
                  </a:lnTo>
                  <a:lnTo>
                    <a:pt x="526" y="1131"/>
                  </a:lnTo>
                  <a:lnTo>
                    <a:pt x="528" y="1129"/>
                  </a:lnTo>
                  <a:lnTo>
                    <a:pt x="534" y="1125"/>
                  </a:lnTo>
                  <a:lnTo>
                    <a:pt x="542" y="1121"/>
                  </a:lnTo>
                  <a:lnTo>
                    <a:pt x="551" y="1120"/>
                  </a:lnTo>
                  <a:lnTo>
                    <a:pt x="562" y="1118"/>
                  </a:lnTo>
                  <a:lnTo>
                    <a:pt x="582" y="1114"/>
                  </a:lnTo>
                  <a:lnTo>
                    <a:pt x="588" y="1118"/>
                  </a:lnTo>
                  <a:lnTo>
                    <a:pt x="593" y="1123"/>
                  </a:lnTo>
                  <a:lnTo>
                    <a:pt x="599" y="1125"/>
                  </a:lnTo>
                  <a:lnTo>
                    <a:pt x="605" y="1126"/>
                  </a:lnTo>
                  <a:lnTo>
                    <a:pt x="605" y="1123"/>
                  </a:lnTo>
                  <a:lnTo>
                    <a:pt x="608" y="1121"/>
                  </a:lnTo>
                  <a:lnTo>
                    <a:pt x="610" y="1120"/>
                  </a:lnTo>
                  <a:lnTo>
                    <a:pt x="612" y="1120"/>
                  </a:lnTo>
                  <a:lnTo>
                    <a:pt x="615" y="1106"/>
                  </a:lnTo>
                  <a:lnTo>
                    <a:pt x="618" y="1092"/>
                  </a:lnTo>
                  <a:lnTo>
                    <a:pt x="621" y="1081"/>
                  </a:lnTo>
                  <a:lnTo>
                    <a:pt x="618" y="1081"/>
                  </a:lnTo>
                  <a:lnTo>
                    <a:pt x="605" y="1086"/>
                  </a:lnTo>
                  <a:lnTo>
                    <a:pt x="598" y="1089"/>
                  </a:lnTo>
                  <a:lnTo>
                    <a:pt x="590" y="1094"/>
                  </a:lnTo>
                  <a:lnTo>
                    <a:pt x="584" y="1103"/>
                  </a:lnTo>
                  <a:lnTo>
                    <a:pt x="562" y="1106"/>
                  </a:lnTo>
                  <a:lnTo>
                    <a:pt x="542" y="1112"/>
                  </a:lnTo>
                  <a:lnTo>
                    <a:pt x="532" y="1117"/>
                  </a:lnTo>
                  <a:lnTo>
                    <a:pt x="523" y="1123"/>
                  </a:lnTo>
                  <a:lnTo>
                    <a:pt x="514" y="1129"/>
                  </a:lnTo>
                  <a:lnTo>
                    <a:pt x="506" y="1135"/>
                  </a:lnTo>
                  <a:lnTo>
                    <a:pt x="509" y="1121"/>
                  </a:lnTo>
                  <a:lnTo>
                    <a:pt x="512" y="1115"/>
                  </a:lnTo>
                  <a:lnTo>
                    <a:pt x="515" y="1109"/>
                  </a:lnTo>
                  <a:lnTo>
                    <a:pt x="520" y="1104"/>
                  </a:lnTo>
                  <a:lnTo>
                    <a:pt x="526" y="1103"/>
                  </a:lnTo>
                  <a:lnTo>
                    <a:pt x="532" y="1101"/>
                  </a:lnTo>
                  <a:lnTo>
                    <a:pt x="542" y="1103"/>
                  </a:lnTo>
                  <a:lnTo>
                    <a:pt x="574" y="1101"/>
                  </a:lnTo>
                  <a:lnTo>
                    <a:pt x="584" y="1094"/>
                  </a:lnTo>
                  <a:lnTo>
                    <a:pt x="591" y="1087"/>
                  </a:lnTo>
                  <a:lnTo>
                    <a:pt x="599" y="1083"/>
                  </a:lnTo>
                  <a:lnTo>
                    <a:pt x="607" y="1080"/>
                  </a:lnTo>
                  <a:lnTo>
                    <a:pt x="618" y="1076"/>
                  </a:lnTo>
                  <a:lnTo>
                    <a:pt x="626" y="1073"/>
                  </a:lnTo>
                  <a:lnTo>
                    <a:pt x="632" y="1061"/>
                  </a:lnTo>
                  <a:lnTo>
                    <a:pt x="640" y="1047"/>
                  </a:lnTo>
                  <a:lnTo>
                    <a:pt x="638" y="1042"/>
                  </a:lnTo>
                  <a:lnTo>
                    <a:pt x="636" y="1039"/>
                  </a:lnTo>
                  <a:lnTo>
                    <a:pt x="633" y="1036"/>
                  </a:lnTo>
                  <a:lnTo>
                    <a:pt x="629" y="1034"/>
                  </a:lnTo>
                  <a:lnTo>
                    <a:pt x="624" y="1034"/>
                  </a:lnTo>
                  <a:lnTo>
                    <a:pt x="619" y="1034"/>
                  </a:lnTo>
                  <a:lnTo>
                    <a:pt x="613" y="1036"/>
                  </a:lnTo>
                  <a:lnTo>
                    <a:pt x="607" y="1041"/>
                  </a:lnTo>
                  <a:lnTo>
                    <a:pt x="618" y="1031"/>
                  </a:lnTo>
                  <a:lnTo>
                    <a:pt x="627" y="1022"/>
                  </a:lnTo>
                  <a:lnTo>
                    <a:pt x="630" y="1017"/>
                  </a:lnTo>
                  <a:lnTo>
                    <a:pt x="632" y="1013"/>
                  </a:lnTo>
                  <a:lnTo>
                    <a:pt x="632" y="1007"/>
                  </a:lnTo>
                  <a:lnTo>
                    <a:pt x="630" y="1002"/>
                  </a:lnTo>
                  <a:lnTo>
                    <a:pt x="627" y="1000"/>
                  </a:lnTo>
                  <a:lnTo>
                    <a:pt x="626" y="999"/>
                  </a:lnTo>
                  <a:lnTo>
                    <a:pt x="626" y="991"/>
                  </a:lnTo>
                  <a:lnTo>
                    <a:pt x="626" y="986"/>
                  </a:lnTo>
                  <a:lnTo>
                    <a:pt x="624" y="980"/>
                  </a:lnTo>
                  <a:lnTo>
                    <a:pt x="622" y="974"/>
                  </a:lnTo>
                  <a:lnTo>
                    <a:pt x="618" y="966"/>
                  </a:lnTo>
                  <a:lnTo>
                    <a:pt x="610" y="963"/>
                  </a:lnTo>
                  <a:lnTo>
                    <a:pt x="602" y="961"/>
                  </a:lnTo>
                  <a:lnTo>
                    <a:pt x="596" y="961"/>
                  </a:lnTo>
                  <a:lnTo>
                    <a:pt x="591" y="965"/>
                  </a:lnTo>
                  <a:lnTo>
                    <a:pt x="587" y="969"/>
                  </a:lnTo>
                  <a:lnTo>
                    <a:pt x="582" y="975"/>
                  </a:lnTo>
                  <a:lnTo>
                    <a:pt x="577" y="985"/>
                  </a:lnTo>
                  <a:lnTo>
                    <a:pt x="574" y="996"/>
                  </a:lnTo>
                  <a:lnTo>
                    <a:pt x="570" y="989"/>
                  </a:lnTo>
                  <a:lnTo>
                    <a:pt x="565" y="983"/>
                  </a:lnTo>
                  <a:lnTo>
                    <a:pt x="560" y="982"/>
                  </a:lnTo>
                  <a:lnTo>
                    <a:pt x="556" y="980"/>
                  </a:lnTo>
                  <a:lnTo>
                    <a:pt x="551" y="980"/>
                  </a:lnTo>
                  <a:lnTo>
                    <a:pt x="548" y="983"/>
                  </a:lnTo>
                  <a:lnTo>
                    <a:pt x="545" y="986"/>
                  </a:lnTo>
                  <a:lnTo>
                    <a:pt x="542" y="991"/>
                  </a:lnTo>
                  <a:lnTo>
                    <a:pt x="538" y="1002"/>
                  </a:lnTo>
                  <a:lnTo>
                    <a:pt x="537" y="1014"/>
                  </a:lnTo>
                  <a:lnTo>
                    <a:pt x="537" y="1025"/>
                  </a:lnTo>
                  <a:lnTo>
                    <a:pt x="540" y="1036"/>
                  </a:lnTo>
                  <a:lnTo>
                    <a:pt x="537" y="1041"/>
                  </a:lnTo>
                  <a:lnTo>
                    <a:pt x="534" y="1045"/>
                  </a:lnTo>
                  <a:lnTo>
                    <a:pt x="531" y="1058"/>
                  </a:lnTo>
                  <a:lnTo>
                    <a:pt x="531" y="1072"/>
                  </a:lnTo>
                  <a:lnTo>
                    <a:pt x="532" y="1086"/>
                  </a:lnTo>
                  <a:lnTo>
                    <a:pt x="504" y="1103"/>
                  </a:lnTo>
                  <a:lnTo>
                    <a:pt x="501" y="1108"/>
                  </a:lnTo>
                  <a:lnTo>
                    <a:pt x="500" y="1115"/>
                  </a:lnTo>
                  <a:lnTo>
                    <a:pt x="498" y="1121"/>
                  </a:lnTo>
                  <a:lnTo>
                    <a:pt x="500" y="1129"/>
                  </a:lnTo>
                  <a:lnTo>
                    <a:pt x="496" y="1135"/>
                  </a:lnTo>
                  <a:lnTo>
                    <a:pt x="496" y="1142"/>
                  </a:lnTo>
                  <a:lnTo>
                    <a:pt x="498" y="1156"/>
                  </a:lnTo>
                  <a:lnTo>
                    <a:pt x="501" y="1170"/>
                  </a:lnTo>
                  <a:lnTo>
                    <a:pt x="501" y="1177"/>
                  </a:lnTo>
                  <a:lnTo>
                    <a:pt x="498" y="1182"/>
                  </a:lnTo>
                  <a:lnTo>
                    <a:pt x="496" y="1173"/>
                  </a:lnTo>
                  <a:lnTo>
                    <a:pt x="496" y="1162"/>
                  </a:lnTo>
                  <a:lnTo>
                    <a:pt x="490" y="1145"/>
                  </a:lnTo>
                  <a:lnTo>
                    <a:pt x="489" y="1135"/>
                  </a:lnTo>
                  <a:lnTo>
                    <a:pt x="487" y="1126"/>
                  </a:lnTo>
                  <a:lnTo>
                    <a:pt x="487" y="1117"/>
                  </a:lnTo>
                  <a:lnTo>
                    <a:pt x="489" y="1108"/>
                  </a:lnTo>
                  <a:lnTo>
                    <a:pt x="492" y="1100"/>
                  </a:lnTo>
                  <a:lnTo>
                    <a:pt x="496" y="1092"/>
                  </a:lnTo>
                  <a:lnTo>
                    <a:pt x="503" y="955"/>
                  </a:lnTo>
                  <a:lnTo>
                    <a:pt x="537" y="904"/>
                  </a:lnTo>
                  <a:lnTo>
                    <a:pt x="557" y="904"/>
                  </a:lnTo>
                  <a:lnTo>
                    <a:pt x="574" y="904"/>
                  </a:lnTo>
                  <a:lnTo>
                    <a:pt x="580" y="904"/>
                  </a:lnTo>
                  <a:lnTo>
                    <a:pt x="587" y="902"/>
                  </a:lnTo>
                  <a:lnTo>
                    <a:pt x="593" y="899"/>
                  </a:lnTo>
                  <a:lnTo>
                    <a:pt x="596" y="896"/>
                  </a:lnTo>
                  <a:lnTo>
                    <a:pt x="607" y="885"/>
                  </a:lnTo>
                  <a:lnTo>
                    <a:pt x="621" y="876"/>
                  </a:lnTo>
                  <a:lnTo>
                    <a:pt x="649" y="864"/>
                  </a:lnTo>
                  <a:lnTo>
                    <a:pt x="650" y="775"/>
                  </a:lnTo>
                  <a:lnTo>
                    <a:pt x="635" y="780"/>
                  </a:lnTo>
                  <a:lnTo>
                    <a:pt x="630" y="783"/>
                  </a:lnTo>
                  <a:lnTo>
                    <a:pt x="629" y="786"/>
                  </a:lnTo>
                  <a:lnTo>
                    <a:pt x="627" y="789"/>
                  </a:lnTo>
                  <a:lnTo>
                    <a:pt x="621" y="791"/>
                  </a:lnTo>
                  <a:lnTo>
                    <a:pt x="622" y="784"/>
                  </a:lnTo>
                  <a:lnTo>
                    <a:pt x="622" y="780"/>
                  </a:lnTo>
                  <a:lnTo>
                    <a:pt x="619" y="777"/>
                  </a:lnTo>
                  <a:lnTo>
                    <a:pt x="616" y="773"/>
                  </a:lnTo>
                  <a:lnTo>
                    <a:pt x="612" y="770"/>
                  </a:lnTo>
                  <a:lnTo>
                    <a:pt x="605" y="770"/>
                  </a:lnTo>
                  <a:lnTo>
                    <a:pt x="599" y="770"/>
                  </a:lnTo>
                  <a:lnTo>
                    <a:pt x="590" y="775"/>
                  </a:lnTo>
                  <a:lnTo>
                    <a:pt x="584" y="781"/>
                  </a:lnTo>
                  <a:lnTo>
                    <a:pt x="580" y="787"/>
                  </a:lnTo>
                  <a:lnTo>
                    <a:pt x="580" y="794"/>
                  </a:lnTo>
                  <a:lnTo>
                    <a:pt x="582" y="803"/>
                  </a:lnTo>
                  <a:lnTo>
                    <a:pt x="579" y="806"/>
                  </a:lnTo>
                  <a:lnTo>
                    <a:pt x="576" y="809"/>
                  </a:lnTo>
                  <a:lnTo>
                    <a:pt x="573" y="811"/>
                  </a:lnTo>
                  <a:lnTo>
                    <a:pt x="570" y="809"/>
                  </a:lnTo>
                  <a:lnTo>
                    <a:pt x="562" y="808"/>
                  </a:lnTo>
                  <a:lnTo>
                    <a:pt x="559" y="809"/>
                  </a:lnTo>
                  <a:lnTo>
                    <a:pt x="557" y="811"/>
                  </a:lnTo>
                  <a:lnTo>
                    <a:pt x="554" y="812"/>
                  </a:lnTo>
                  <a:lnTo>
                    <a:pt x="554" y="815"/>
                  </a:lnTo>
                  <a:lnTo>
                    <a:pt x="554" y="825"/>
                  </a:lnTo>
                  <a:lnTo>
                    <a:pt x="545" y="829"/>
                  </a:lnTo>
                  <a:lnTo>
                    <a:pt x="538" y="836"/>
                  </a:lnTo>
                  <a:lnTo>
                    <a:pt x="535" y="842"/>
                  </a:lnTo>
                  <a:lnTo>
                    <a:pt x="535" y="848"/>
                  </a:lnTo>
                  <a:lnTo>
                    <a:pt x="531" y="846"/>
                  </a:lnTo>
                  <a:lnTo>
                    <a:pt x="528" y="845"/>
                  </a:lnTo>
                  <a:lnTo>
                    <a:pt x="524" y="846"/>
                  </a:lnTo>
                  <a:lnTo>
                    <a:pt x="521" y="848"/>
                  </a:lnTo>
                  <a:lnTo>
                    <a:pt x="520" y="853"/>
                  </a:lnTo>
                  <a:lnTo>
                    <a:pt x="518" y="857"/>
                  </a:lnTo>
                  <a:lnTo>
                    <a:pt x="517" y="868"/>
                  </a:lnTo>
                  <a:lnTo>
                    <a:pt x="518" y="873"/>
                  </a:lnTo>
                  <a:lnTo>
                    <a:pt x="520" y="876"/>
                  </a:lnTo>
                  <a:lnTo>
                    <a:pt x="524" y="878"/>
                  </a:lnTo>
                  <a:lnTo>
                    <a:pt x="526" y="878"/>
                  </a:lnTo>
                  <a:lnTo>
                    <a:pt x="526" y="879"/>
                  </a:lnTo>
                  <a:lnTo>
                    <a:pt x="526" y="885"/>
                  </a:lnTo>
                  <a:lnTo>
                    <a:pt x="487" y="947"/>
                  </a:lnTo>
                  <a:lnTo>
                    <a:pt x="482" y="979"/>
                  </a:lnTo>
                  <a:lnTo>
                    <a:pt x="479" y="1010"/>
                  </a:lnTo>
                  <a:lnTo>
                    <a:pt x="481" y="1039"/>
                  </a:lnTo>
                  <a:lnTo>
                    <a:pt x="484" y="1070"/>
                  </a:lnTo>
                  <a:lnTo>
                    <a:pt x="470" y="1104"/>
                  </a:lnTo>
                  <a:lnTo>
                    <a:pt x="450" y="1073"/>
                  </a:lnTo>
                  <a:lnTo>
                    <a:pt x="417" y="1028"/>
                  </a:lnTo>
                  <a:lnTo>
                    <a:pt x="380" y="979"/>
                  </a:lnTo>
                  <a:lnTo>
                    <a:pt x="361" y="957"/>
                  </a:lnTo>
                  <a:lnTo>
                    <a:pt x="344" y="938"/>
                  </a:lnTo>
                  <a:lnTo>
                    <a:pt x="336" y="930"/>
                  </a:lnTo>
                  <a:lnTo>
                    <a:pt x="341" y="923"/>
                  </a:lnTo>
                  <a:lnTo>
                    <a:pt x="349" y="920"/>
                  </a:lnTo>
                  <a:lnTo>
                    <a:pt x="353" y="927"/>
                  </a:lnTo>
                  <a:lnTo>
                    <a:pt x="360" y="932"/>
                  </a:lnTo>
                  <a:lnTo>
                    <a:pt x="367" y="935"/>
                  </a:lnTo>
                  <a:lnTo>
                    <a:pt x="374" y="935"/>
                  </a:lnTo>
                  <a:lnTo>
                    <a:pt x="377" y="932"/>
                  </a:lnTo>
                  <a:lnTo>
                    <a:pt x="378" y="930"/>
                  </a:lnTo>
                  <a:lnTo>
                    <a:pt x="381" y="921"/>
                  </a:lnTo>
                  <a:lnTo>
                    <a:pt x="381" y="910"/>
                  </a:lnTo>
                  <a:lnTo>
                    <a:pt x="378" y="898"/>
                  </a:lnTo>
                  <a:lnTo>
                    <a:pt x="374" y="887"/>
                  </a:lnTo>
                  <a:lnTo>
                    <a:pt x="366" y="879"/>
                  </a:lnTo>
                  <a:lnTo>
                    <a:pt x="358" y="876"/>
                  </a:lnTo>
                  <a:lnTo>
                    <a:pt x="355" y="874"/>
                  </a:lnTo>
                  <a:lnTo>
                    <a:pt x="350" y="876"/>
                  </a:lnTo>
                  <a:lnTo>
                    <a:pt x="347" y="878"/>
                  </a:lnTo>
                  <a:lnTo>
                    <a:pt x="346" y="879"/>
                  </a:lnTo>
                  <a:lnTo>
                    <a:pt x="342" y="887"/>
                  </a:lnTo>
                  <a:lnTo>
                    <a:pt x="341" y="898"/>
                  </a:lnTo>
                  <a:lnTo>
                    <a:pt x="344" y="909"/>
                  </a:lnTo>
                  <a:lnTo>
                    <a:pt x="336" y="918"/>
                  </a:lnTo>
                  <a:lnTo>
                    <a:pt x="333" y="920"/>
                  </a:lnTo>
                  <a:lnTo>
                    <a:pt x="332" y="920"/>
                  </a:lnTo>
                  <a:lnTo>
                    <a:pt x="325" y="915"/>
                  </a:lnTo>
                  <a:lnTo>
                    <a:pt x="322" y="909"/>
                  </a:lnTo>
                  <a:lnTo>
                    <a:pt x="321" y="906"/>
                  </a:lnTo>
                  <a:lnTo>
                    <a:pt x="321" y="904"/>
                  </a:lnTo>
                  <a:lnTo>
                    <a:pt x="325" y="896"/>
                  </a:lnTo>
                  <a:lnTo>
                    <a:pt x="327" y="888"/>
                  </a:lnTo>
                  <a:lnTo>
                    <a:pt x="327" y="881"/>
                  </a:lnTo>
                  <a:lnTo>
                    <a:pt x="327" y="873"/>
                  </a:lnTo>
                  <a:lnTo>
                    <a:pt x="324" y="867"/>
                  </a:lnTo>
                  <a:lnTo>
                    <a:pt x="319" y="865"/>
                  </a:lnTo>
                  <a:lnTo>
                    <a:pt x="314" y="864"/>
                  </a:lnTo>
                  <a:lnTo>
                    <a:pt x="310" y="865"/>
                  </a:lnTo>
                  <a:lnTo>
                    <a:pt x="304" y="870"/>
                  </a:lnTo>
                  <a:lnTo>
                    <a:pt x="300" y="873"/>
                  </a:lnTo>
                  <a:lnTo>
                    <a:pt x="304" y="859"/>
                  </a:lnTo>
                  <a:lnTo>
                    <a:pt x="304" y="842"/>
                  </a:lnTo>
                  <a:lnTo>
                    <a:pt x="302" y="834"/>
                  </a:lnTo>
                  <a:lnTo>
                    <a:pt x="299" y="828"/>
                  </a:lnTo>
                  <a:lnTo>
                    <a:pt x="294" y="823"/>
                  </a:lnTo>
                  <a:lnTo>
                    <a:pt x="291" y="823"/>
                  </a:lnTo>
                  <a:lnTo>
                    <a:pt x="288" y="823"/>
                  </a:lnTo>
                  <a:lnTo>
                    <a:pt x="280" y="823"/>
                  </a:lnTo>
                  <a:lnTo>
                    <a:pt x="277" y="825"/>
                  </a:lnTo>
                  <a:lnTo>
                    <a:pt x="277" y="822"/>
                  </a:lnTo>
                  <a:lnTo>
                    <a:pt x="279" y="812"/>
                  </a:lnTo>
                  <a:lnTo>
                    <a:pt x="277" y="801"/>
                  </a:lnTo>
                  <a:lnTo>
                    <a:pt x="276" y="794"/>
                  </a:lnTo>
                  <a:lnTo>
                    <a:pt x="269" y="789"/>
                  </a:lnTo>
                  <a:lnTo>
                    <a:pt x="263" y="783"/>
                  </a:lnTo>
                  <a:lnTo>
                    <a:pt x="255" y="781"/>
                  </a:lnTo>
                  <a:lnTo>
                    <a:pt x="251" y="783"/>
                  </a:lnTo>
                  <a:lnTo>
                    <a:pt x="246" y="786"/>
                  </a:lnTo>
                  <a:lnTo>
                    <a:pt x="243" y="786"/>
                  </a:lnTo>
                  <a:lnTo>
                    <a:pt x="241" y="777"/>
                  </a:lnTo>
                  <a:lnTo>
                    <a:pt x="237" y="769"/>
                  </a:lnTo>
                  <a:lnTo>
                    <a:pt x="232" y="763"/>
                  </a:lnTo>
                  <a:lnTo>
                    <a:pt x="226" y="758"/>
                  </a:lnTo>
                  <a:lnTo>
                    <a:pt x="220" y="756"/>
                  </a:lnTo>
                  <a:lnTo>
                    <a:pt x="213" y="759"/>
                  </a:lnTo>
                  <a:lnTo>
                    <a:pt x="207" y="764"/>
                  </a:lnTo>
                  <a:lnTo>
                    <a:pt x="204" y="772"/>
                  </a:lnTo>
                  <a:lnTo>
                    <a:pt x="196" y="767"/>
                  </a:lnTo>
                  <a:lnTo>
                    <a:pt x="190" y="766"/>
                  </a:lnTo>
                  <a:lnTo>
                    <a:pt x="185" y="764"/>
                  </a:lnTo>
                  <a:lnTo>
                    <a:pt x="181" y="764"/>
                  </a:lnTo>
                  <a:lnTo>
                    <a:pt x="176" y="766"/>
                  </a:lnTo>
                  <a:lnTo>
                    <a:pt x="173" y="769"/>
                  </a:lnTo>
                  <a:lnTo>
                    <a:pt x="171" y="772"/>
                  </a:lnTo>
                  <a:lnTo>
                    <a:pt x="170" y="775"/>
                  </a:lnTo>
                  <a:lnTo>
                    <a:pt x="168" y="784"/>
                  </a:lnTo>
                  <a:lnTo>
                    <a:pt x="171" y="792"/>
                  </a:lnTo>
                  <a:lnTo>
                    <a:pt x="174" y="801"/>
                  </a:lnTo>
                  <a:lnTo>
                    <a:pt x="178" y="805"/>
                  </a:lnTo>
                  <a:lnTo>
                    <a:pt x="181" y="806"/>
                  </a:lnTo>
                  <a:lnTo>
                    <a:pt x="173" y="808"/>
                  </a:lnTo>
                  <a:lnTo>
                    <a:pt x="167" y="809"/>
                  </a:lnTo>
                  <a:lnTo>
                    <a:pt x="162" y="812"/>
                  </a:lnTo>
                  <a:lnTo>
                    <a:pt x="159" y="817"/>
                  </a:lnTo>
                  <a:lnTo>
                    <a:pt x="159" y="822"/>
                  </a:lnTo>
                  <a:lnTo>
                    <a:pt x="160" y="828"/>
                  </a:lnTo>
                  <a:lnTo>
                    <a:pt x="167" y="836"/>
                  </a:lnTo>
                  <a:lnTo>
                    <a:pt x="176" y="843"/>
                  </a:lnTo>
                  <a:lnTo>
                    <a:pt x="178" y="857"/>
                  </a:lnTo>
                  <a:lnTo>
                    <a:pt x="179" y="864"/>
                  </a:lnTo>
                  <a:lnTo>
                    <a:pt x="181" y="870"/>
                  </a:lnTo>
                  <a:lnTo>
                    <a:pt x="185" y="876"/>
                  </a:lnTo>
                  <a:lnTo>
                    <a:pt x="192" y="881"/>
                  </a:lnTo>
                  <a:lnTo>
                    <a:pt x="198" y="885"/>
                  </a:lnTo>
                  <a:lnTo>
                    <a:pt x="209" y="887"/>
                  </a:lnTo>
                  <a:lnTo>
                    <a:pt x="216" y="898"/>
                  </a:lnTo>
                  <a:lnTo>
                    <a:pt x="221" y="902"/>
                  </a:lnTo>
                  <a:lnTo>
                    <a:pt x="227" y="907"/>
                  </a:lnTo>
                  <a:lnTo>
                    <a:pt x="235" y="910"/>
                  </a:lnTo>
                  <a:lnTo>
                    <a:pt x="244" y="913"/>
                  </a:lnTo>
                  <a:lnTo>
                    <a:pt x="255" y="915"/>
                  </a:lnTo>
                  <a:lnTo>
                    <a:pt x="269" y="915"/>
                  </a:lnTo>
                  <a:lnTo>
                    <a:pt x="276" y="913"/>
                  </a:lnTo>
                  <a:lnTo>
                    <a:pt x="280" y="915"/>
                  </a:lnTo>
                  <a:lnTo>
                    <a:pt x="285" y="918"/>
                  </a:lnTo>
                  <a:lnTo>
                    <a:pt x="293" y="927"/>
                  </a:lnTo>
                  <a:lnTo>
                    <a:pt x="302" y="933"/>
                  </a:lnTo>
                  <a:lnTo>
                    <a:pt x="311" y="935"/>
                  </a:lnTo>
                  <a:lnTo>
                    <a:pt x="321" y="935"/>
                  </a:lnTo>
                  <a:lnTo>
                    <a:pt x="322" y="940"/>
                  </a:lnTo>
                  <a:lnTo>
                    <a:pt x="314" y="941"/>
                  </a:lnTo>
                  <a:lnTo>
                    <a:pt x="305" y="940"/>
                  </a:lnTo>
                  <a:lnTo>
                    <a:pt x="299" y="938"/>
                  </a:lnTo>
                  <a:lnTo>
                    <a:pt x="294" y="935"/>
                  </a:lnTo>
                  <a:lnTo>
                    <a:pt x="290" y="932"/>
                  </a:lnTo>
                  <a:lnTo>
                    <a:pt x="282" y="923"/>
                  </a:lnTo>
                  <a:lnTo>
                    <a:pt x="279" y="920"/>
                  </a:lnTo>
                  <a:lnTo>
                    <a:pt x="276" y="920"/>
                  </a:lnTo>
                  <a:lnTo>
                    <a:pt x="272" y="920"/>
                  </a:lnTo>
                  <a:lnTo>
                    <a:pt x="258" y="921"/>
                  </a:lnTo>
                  <a:lnTo>
                    <a:pt x="257" y="921"/>
                  </a:lnTo>
                  <a:lnTo>
                    <a:pt x="262" y="929"/>
                  </a:lnTo>
                  <a:lnTo>
                    <a:pt x="327" y="963"/>
                  </a:lnTo>
                  <a:lnTo>
                    <a:pt x="258" y="941"/>
                  </a:lnTo>
                  <a:lnTo>
                    <a:pt x="193" y="955"/>
                  </a:lnTo>
                  <a:lnTo>
                    <a:pt x="229" y="935"/>
                  </a:lnTo>
                  <a:lnTo>
                    <a:pt x="204" y="926"/>
                  </a:lnTo>
                  <a:lnTo>
                    <a:pt x="153" y="933"/>
                  </a:lnTo>
                  <a:lnTo>
                    <a:pt x="195" y="918"/>
                  </a:lnTo>
                  <a:lnTo>
                    <a:pt x="185" y="912"/>
                  </a:lnTo>
                  <a:lnTo>
                    <a:pt x="132" y="895"/>
                  </a:lnTo>
                  <a:lnTo>
                    <a:pt x="182" y="902"/>
                  </a:lnTo>
                  <a:lnTo>
                    <a:pt x="176" y="876"/>
                  </a:lnTo>
                  <a:lnTo>
                    <a:pt x="198" y="906"/>
                  </a:lnTo>
                  <a:lnTo>
                    <a:pt x="246" y="929"/>
                  </a:lnTo>
                  <a:lnTo>
                    <a:pt x="246" y="920"/>
                  </a:lnTo>
                  <a:lnTo>
                    <a:pt x="240" y="918"/>
                  </a:lnTo>
                  <a:lnTo>
                    <a:pt x="232" y="916"/>
                  </a:lnTo>
                  <a:lnTo>
                    <a:pt x="226" y="913"/>
                  </a:lnTo>
                  <a:lnTo>
                    <a:pt x="220" y="907"/>
                  </a:lnTo>
                  <a:lnTo>
                    <a:pt x="212" y="901"/>
                  </a:lnTo>
                  <a:lnTo>
                    <a:pt x="206" y="892"/>
                  </a:lnTo>
                  <a:lnTo>
                    <a:pt x="198" y="890"/>
                  </a:lnTo>
                  <a:lnTo>
                    <a:pt x="192" y="888"/>
                  </a:lnTo>
                  <a:lnTo>
                    <a:pt x="188" y="885"/>
                  </a:lnTo>
                  <a:lnTo>
                    <a:pt x="182" y="881"/>
                  </a:lnTo>
                  <a:lnTo>
                    <a:pt x="179" y="876"/>
                  </a:lnTo>
                  <a:lnTo>
                    <a:pt x="176" y="871"/>
                  </a:lnTo>
                  <a:lnTo>
                    <a:pt x="173" y="865"/>
                  </a:lnTo>
                  <a:lnTo>
                    <a:pt x="171" y="856"/>
                  </a:lnTo>
                  <a:lnTo>
                    <a:pt x="171" y="846"/>
                  </a:lnTo>
                  <a:lnTo>
                    <a:pt x="165" y="848"/>
                  </a:lnTo>
                  <a:lnTo>
                    <a:pt x="160" y="848"/>
                  </a:lnTo>
                  <a:lnTo>
                    <a:pt x="157" y="851"/>
                  </a:lnTo>
                  <a:lnTo>
                    <a:pt x="154" y="854"/>
                  </a:lnTo>
                  <a:lnTo>
                    <a:pt x="151" y="862"/>
                  </a:lnTo>
                  <a:lnTo>
                    <a:pt x="151" y="873"/>
                  </a:lnTo>
                  <a:lnTo>
                    <a:pt x="168" y="885"/>
                  </a:lnTo>
                  <a:lnTo>
                    <a:pt x="142" y="878"/>
                  </a:lnTo>
                  <a:lnTo>
                    <a:pt x="132" y="876"/>
                  </a:lnTo>
                  <a:lnTo>
                    <a:pt x="131" y="876"/>
                  </a:lnTo>
                  <a:lnTo>
                    <a:pt x="125" y="878"/>
                  </a:lnTo>
                  <a:lnTo>
                    <a:pt x="118" y="879"/>
                  </a:lnTo>
                  <a:lnTo>
                    <a:pt x="115" y="882"/>
                  </a:lnTo>
                  <a:lnTo>
                    <a:pt x="112" y="887"/>
                  </a:lnTo>
                  <a:lnTo>
                    <a:pt x="111" y="892"/>
                  </a:lnTo>
                  <a:lnTo>
                    <a:pt x="109" y="899"/>
                  </a:lnTo>
                  <a:lnTo>
                    <a:pt x="111" y="907"/>
                  </a:lnTo>
                  <a:lnTo>
                    <a:pt x="112" y="916"/>
                  </a:lnTo>
                  <a:lnTo>
                    <a:pt x="117" y="924"/>
                  </a:lnTo>
                  <a:lnTo>
                    <a:pt x="122" y="930"/>
                  </a:lnTo>
                  <a:lnTo>
                    <a:pt x="126" y="935"/>
                  </a:lnTo>
                  <a:lnTo>
                    <a:pt x="132" y="938"/>
                  </a:lnTo>
                  <a:lnTo>
                    <a:pt x="134" y="946"/>
                  </a:lnTo>
                  <a:lnTo>
                    <a:pt x="137" y="951"/>
                  </a:lnTo>
                  <a:lnTo>
                    <a:pt x="140" y="954"/>
                  </a:lnTo>
                  <a:lnTo>
                    <a:pt x="146" y="954"/>
                  </a:lnTo>
                  <a:lnTo>
                    <a:pt x="153" y="954"/>
                  </a:lnTo>
                  <a:lnTo>
                    <a:pt x="159" y="952"/>
                  </a:lnTo>
                  <a:lnTo>
                    <a:pt x="174" y="946"/>
                  </a:lnTo>
                  <a:lnTo>
                    <a:pt x="157" y="965"/>
                  </a:lnTo>
                  <a:lnTo>
                    <a:pt x="157" y="972"/>
                  </a:lnTo>
                  <a:lnTo>
                    <a:pt x="159" y="979"/>
                  </a:lnTo>
                  <a:lnTo>
                    <a:pt x="160" y="985"/>
                  </a:lnTo>
                  <a:lnTo>
                    <a:pt x="164" y="988"/>
                  </a:lnTo>
                  <a:lnTo>
                    <a:pt x="167" y="991"/>
                  </a:lnTo>
                  <a:lnTo>
                    <a:pt x="173" y="993"/>
                  </a:lnTo>
                  <a:lnTo>
                    <a:pt x="179" y="993"/>
                  </a:lnTo>
                  <a:lnTo>
                    <a:pt x="187" y="993"/>
                  </a:lnTo>
                  <a:lnTo>
                    <a:pt x="210" y="980"/>
                  </a:lnTo>
                  <a:lnTo>
                    <a:pt x="212" y="986"/>
                  </a:lnTo>
                  <a:lnTo>
                    <a:pt x="216" y="991"/>
                  </a:lnTo>
                  <a:lnTo>
                    <a:pt x="221" y="994"/>
                  </a:lnTo>
                  <a:lnTo>
                    <a:pt x="226" y="994"/>
                  </a:lnTo>
                  <a:lnTo>
                    <a:pt x="232" y="993"/>
                  </a:lnTo>
                  <a:lnTo>
                    <a:pt x="240" y="991"/>
                  </a:lnTo>
                  <a:lnTo>
                    <a:pt x="255" y="983"/>
                  </a:lnTo>
                  <a:lnTo>
                    <a:pt x="268" y="986"/>
                  </a:lnTo>
                  <a:lnTo>
                    <a:pt x="279" y="988"/>
                  </a:lnTo>
                  <a:lnTo>
                    <a:pt x="290" y="986"/>
                  </a:lnTo>
                  <a:lnTo>
                    <a:pt x="299" y="983"/>
                  </a:lnTo>
                  <a:lnTo>
                    <a:pt x="308" y="979"/>
                  </a:lnTo>
                  <a:lnTo>
                    <a:pt x="316" y="974"/>
                  </a:lnTo>
                  <a:lnTo>
                    <a:pt x="335" y="963"/>
                  </a:lnTo>
                  <a:lnTo>
                    <a:pt x="350" y="977"/>
                  </a:lnTo>
                  <a:lnTo>
                    <a:pt x="374" y="1005"/>
                  </a:lnTo>
                  <a:lnTo>
                    <a:pt x="406" y="1045"/>
                  </a:lnTo>
                  <a:lnTo>
                    <a:pt x="445" y="1098"/>
                  </a:lnTo>
                  <a:close/>
                  <a:moveTo>
                    <a:pt x="622" y="710"/>
                  </a:moveTo>
                  <a:lnTo>
                    <a:pt x="622" y="710"/>
                  </a:lnTo>
                  <a:lnTo>
                    <a:pt x="619" y="705"/>
                  </a:lnTo>
                  <a:lnTo>
                    <a:pt x="615" y="700"/>
                  </a:lnTo>
                  <a:lnTo>
                    <a:pt x="610" y="697"/>
                  </a:lnTo>
                  <a:lnTo>
                    <a:pt x="604" y="697"/>
                  </a:lnTo>
                  <a:lnTo>
                    <a:pt x="598" y="699"/>
                  </a:lnTo>
                  <a:lnTo>
                    <a:pt x="591" y="704"/>
                  </a:lnTo>
                  <a:lnTo>
                    <a:pt x="587" y="711"/>
                  </a:lnTo>
                  <a:lnTo>
                    <a:pt x="582" y="721"/>
                  </a:lnTo>
                  <a:lnTo>
                    <a:pt x="576" y="719"/>
                  </a:lnTo>
                  <a:lnTo>
                    <a:pt x="563" y="738"/>
                  </a:lnTo>
                  <a:lnTo>
                    <a:pt x="549" y="759"/>
                  </a:lnTo>
                  <a:lnTo>
                    <a:pt x="540" y="770"/>
                  </a:lnTo>
                  <a:lnTo>
                    <a:pt x="540" y="775"/>
                  </a:lnTo>
                  <a:lnTo>
                    <a:pt x="532" y="778"/>
                  </a:lnTo>
                  <a:lnTo>
                    <a:pt x="529" y="781"/>
                  </a:lnTo>
                  <a:lnTo>
                    <a:pt x="509" y="806"/>
                  </a:lnTo>
                  <a:lnTo>
                    <a:pt x="509" y="811"/>
                  </a:lnTo>
                  <a:lnTo>
                    <a:pt x="509" y="817"/>
                  </a:lnTo>
                  <a:lnTo>
                    <a:pt x="512" y="825"/>
                  </a:lnTo>
                  <a:lnTo>
                    <a:pt x="517" y="831"/>
                  </a:lnTo>
                  <a:lnTo>
                    <a:pt x="518" y="845"/>
                  </a:lnTo>
                  <a:lnTo>
                    <a:pt x="523" y="842"/>
                  </a:lnTo>
                  <a:lnTo>
                    <a:pt x="526" y="840"/>
                  </a:lnTo>
                  <a:lnTo>
                    <a:pt x="531" y="840"/>
                  </a:lnTo>
                  <a:lnTo>
                    <a:pt x="534" y="833"/>
                  </a:lnTo>
                  <a:lnTo>
                    <a:pt x="535" y="829"/>
                  </a:lnTo>
                  <a:lnTo>
                    <a:pt x="537" y="823"/>
                  </a:lnTo>
                  <a:lnTo>
                    <a:pt x="531" y="791"/>
                  </a:lnTo>
                  <a:lnTo>
                    <a:pt x="543" y="817"/>
                  </a:lnTo>
                  <a:lnTo>
                    <a:pt x="565" y="777"/>
                  </a:lnTo>
                  <a:lnTo>
                    <a:pt x="560" y="744"/>
                  </a:lnTo>
                  <a:lnTo>
                    <a:pt x="570" y="770"/>
                  </a:lnTo>
                  <a:lnTo>
                    <a:pt x="591" y="747"/>
                  </a:lnTo>
                  <a:lnTo>
                    <a:pt x="596" y="714"/>
                  </a:lnTo>
                  <a:lnTo>
                    <a:pt x="598" y="742"/>
                  </a:lnTo>
                  <a:lnTo>
                    <a:pt x="627" y="719"/>
                  </a:lnTo>
                  <a:lnTo>
                    <a:pt x="601" y="749"/>
                  </a:lnTo>
                  <a:lnTo>
                    <a:pt x="619" y="756"/>
                  </a:lnTo>
                  <a:lnTo>
                    <a:pt x="598" y="752"/>
                  </a:lnTo>
                  <a:lnTo>
                    <a:pt x="576" y="777"/>
                  </a:lnTo>
                  <a:lnTo>
                    <a:pt x="582" y="775"/>
                  </a:lnTo>
                  <a:lnTo>
                    <a:pt x="588" y="770"/>
                  </a:lnTo>
                  <a:lnTo>
                    <a:pt x="596" y="766"/>
                  </a:lnTo>
                  <a:lnTo>
                    <a:pt x="602" y="764"/>
                  </a:lnTo>
                  <a:lnTo>
                    <a:pt x="610" y="766"/>
                  </a:lnTo>
                  <a:lnTo>
                    <a:pt x="618" y="769"/>
                  </a:lnTo>
                  <a:lnTo>
                    <a:pt x="622" y="772"/>
                  </a:lnTo>
                  <a:lnTo>
                    <a:pt x="626" y="767"/>
                  </a:lnTo>
                  <a:lnTo>
                    <a:pt x="627" y="763"/>
                  </a:lnTo>
                  <a:lnTo>
                    <a:pt x="627" y="756"/>
                  </a:lnTo>
                  <a:lnTo>
                    <a:pt x="626" y="752"/>
                  </a:lnTo>
                  <a:lnTo>
                    <a:pt x="633" y="744"/>
                  </a:lnTo>
                  <a:lnTo>
                    <a:pt x="638" y="736"/>
                  </a:lnTo>
                  <a:lnTo>
                    <a:pt x="641" y="728"/>
                  </a:lnTo>
                  <a:lnTo>
                    <a:pt x="641" y="721"/>
                  </a:lnTo>
                  <a:lnTo>
                    <a:pt x="638" y="714"/>
                  </a:lnTo>
                  <a:lnTo>
                    <a:pt x="635" y="711"/>
                  </a:lnTo>
                  <a:lnTo>
                    <a:pt x="629" y="710"/>
                  </a:lnTo>
                  <a:lnTo>
                    <a:pt x="622" y="710"/>
                  </a:lnTo>
                  <a:close/>
                  <a:moveTo>
                    <a:pt x="546" y="822"/>
                  </a:moveTo>
                  <a:lnTo>
                    <a:pt x="548" y="819"/>
                  </a:lnTo>
                  <a:lnTo>
                    <a:pt x="548" y="822"/>
                  </a:lnTo>
                  <a:lnTo>
                    <a:pt x="546" y="822"/>
                  </a:lnTo>
                  <a:close/>
                  <a:moveTo>
                    <a:pt x="557" y="805"/>
                  </a:moveTo>
                  <a:lnTo>
                    <a:pt x="571" y="783"/>
                  </a:lnTo>
                  <a:lnTo>
                    <a:pt x="577" y="781"/>
                  </a:lnTo>
                  <a:lnTo>
                    <a:pt x="576" y="791"/>
                  </a:lnTo>
                  <a:lnTo>
                    <a:pt x="576" y="801"/>
                  </a:lnTo>
                  <a:lnTo>
                    <a:pt x="574" y="805"/>
                  </a:lnTo>
                  <a:lnTo>
                    <a:pt x="571" y="805"/>
                  </a:lnTo>
                  <a:lnTo>
                    <a:pt x="570" y="803"/>
                  </a:lnTo>
                  <a:lnTo>
                    <a:pt x="566" y="803"/>
                  </a:lnTo>
                  <a:lnTo>
                    <a:pt x="563" y="803"/>
                  </a:lnTo>
                  <a:lnTo>
                    <a:pt x="562" y="803"/>
                  </a:lnTo>
                  <a:lnTo>
                    <a:pt x="559" y="803"/>
                  </a:lnTo>
                  <a:lnTo>
                    <a:pt x="557" y="805"/>
                  </a:lnTo>
                  <a:close/>
                  <a:moveTo>
                    <a:pt x="276" y="1268"/>
                  </a:moveTo>
                  <a:lnTo>
                    <a:pt x="276" y="1268"/>
                  </a:lnTo>
                  <a:lnTo>
                    <a:pt x="263" y="1274"/>
                  </a:lnTo>
                  <a:lnTo>
                    <a:pt x="254" y="1277"/>
                  </a:lnTo>
                  <a:lnTo>
                    <a:pt x="248" y="1282"/>
                  </a:lnTo>
                  <a:lnTo>
                    <a:pt x="244" y="1286"/>
                  </a:lnTo>
                  <a:lnTo>
                    <a:pt x="241" y="1291"/>
                  </a:lnTo>
                  <a:lnTo>
                    <a:pt x="238" y="1297"/>
                  </a:lnTo>
                  <a:lnTo>
                    <a:pt x="237" y="1306"/>
                  </a:lnTo>
                  <a:lnTo>
                    <a:pt x="232" y="1308"/>
                  </a:lnTo>
                  <a:lnTo>
                    <a:pt x="227" y="1311"/>
                  </a:lnTo>
                  <a:lnTo>
                    <a:pt x="223" y="1314"/>
                  </a:lnTo>
                  <a:lnTo>
                    <a:pt x="220" y="1319"/>
                  </a:lnTo>
                  <a:lnTo>
                    <a:pt x="218" y="1325"/>
                  </a:lnTo>
                  <a:lnTo>
                    <a:pt x="216" y="1333"/>
                  </a:lnTo>
                  <a:lnTo>
                    <a:pt x="218" y="1341"/>
                  </a:lnTo>
                  <a:lnTo>
                    <a:pt x="221" y="1348"/>
                  </a:lnTo>
                  <a:lnTo>
                    <a:pt x="220" y="1355"/>
                  </a:lnTo>
                  <a:lnTo>
                    <a:pt x="218" y="1359"/>
                  </a:lnTo>
                  <a:lnTo>
                    <a:pt x="218" y="1367"/>
                  </a:lnTo>
                  <a:lnTo>
                    <a:pt x="220" y="1379"/>
                  </a:lnTo>
                  <a:lnTo>
                    <a:pt x="223" y="1387"/>
                  </a:lnTo>
                  <a:lnTo>
                    <a:pt x="226" y="1393"/>
                  </a:lnTo>
                  <a:lnTo>
                    <a:pt x="230" y="1398"/>
                  </a:lnTo>
                  <a:lnTo>
                    <a:pt x="235" y="1401"/>
                  </a:lnTo>
                  <a:lnTo>
                    <a:pt x="241" y="1403"/>
                  </a:lnTo>
                  <a:lnTo>
                    <a:pt x="248" y="1403"/>
                  </a:lnTo>
                  <a:lnTo>
                    <a:pt x="262" y="1403"/>
                  </a:lnTo>
                  <a:lnTo>
                    <a:pt x="277" y="1387"/>
                  </a:lnTo>
                  <a:lnTo>
                    <a:pt x="286" y="1389"/>
                  </a:lnTo>
                  <a:lnTo>
                    <a:pt x="294" y="1387"/>
                  </a:lnTo>
                  <a:lnTo>
                    <a:pt x="300" y="1384"/>
                  </a:lnTo>
                  <a:lnTo>
                    <a:pt x="307" y="1376"/>
                  </a:lnTo>
                  <a:lnTo>
                    <a:pt x="308" y="1373"/>
                  </a:lnTo>
                  <a:lnTo>
                    <a:pt x="310" y="1370"/>
                  </a:lnTo>
                  <a:lnTo>
                    <a:pt x="313" y="1370"/>
                  </a:lnTo>
                  <a:lnTo>
                    <a:pt x="316" y="1370"/>
                  </a:lnTo>
                  <a:lnTo>
                    <a:pt x="319" y="1375"/>
                  </a:lnTo>
                  <a:lnTo>
                    <a:pt x="322" y="1378"/>
                  </a:lnTo>
                  <a:lnTo>
                    <a:pt x="327" y="1379"/>
                  </a:lnTo>
                  <a:lnTo>
                    <a:pt x="330" y="1381"/>
                  </a:lnTo>
                  <a:lnTo>
                    <a:pt x="335" y="1379"/>
                  </a:lnTo>
                  <a:lnTo>
                    <a:pt x="339" y="1378"/>
                  </a:lnTo>
                  <a:lnTo>
                    <a:pt x="347" y="1372"/>
                  </a:lnTo>
                  <a:lnTo>
                    <a:pt x="353" y="1362"/>
                  </a:lnTo>
                  <a:lnTo>
                    <a:pt x="361" y="1353"/>
                  </a:lnTo>
                  <a:lnTo>
                    <a:pt x="366" y="1344"/>
                  </a:lnTo>
                  <a:lnTo>
                    <a:pt x="370" y="1334"/>
                  </a:lnTo>
                  <a:lnTo>
                    <a:pt x="372" y="1331"/>
                  </a:lnTo>
                  <a:lnTo>
                    <a:pt x="374" y="1331"/>
                  </a:lnTo>
                  <a:lnTo>
                    <a:pt x="375" y="1331"/>
                  </a:lnTo>
                  <a:lnTo>
                    <a:pt x="377" y="1334"/>
                  </a:lnTo>
                  <a:lnTo>
                    <a:pt x="378" y="1342"/>
                  </a:lnTo>
                  <a:lnTo>
                    <a:pt x="384" y="1345"/>
                  </a:lnTo>
                  <a:lnTo>
                    <a:pt x="391" y="1344"/>
                  </a:lnTo>
                  <a:lnTo>
                    <a:pt x="397" y="1342"/>
                  </a:lnTo>
                  <a:lnTo>
                    <a:pt x="400" y="1339"/>
                  </a:lnTo>
                  <a:lnTo>
                    <a:pt x="412" y="1325"/>
                  </a:lnTo>
                  <a:lnTo>
                    <a:pt x="422" y="1313"/>
                  </a:lnTo>
                  <a:lnTo>
                    <a:pt x="437" y="1286"/>
                  </a:lnTo>
                  <a:lnTo>
                    <a:pt x="426" y="1282"/>
                  </a:lnTo>
                  <a:lnTo>
                    <a:pt x="420" y="1278"/>
                  </a:lnTo>
                  <a:lnTo>
                    <a:pt x="414" y="1274"/>
                  </a:lnTo>
                  <a:lnTo>
                    <a:pt x="409" y="1269"/>
                  </a:lnTo>
                  <a:lnTo>
                    <a:pt x="405" y="1263"/>
                  </a:lnTo>
                  <a:lnTo>
                    <a:pt x="392" y="1255"/>
                  </a:lnTo>
                  <a:lnTo>
                    <a:pt x="386" y="1252"/>
                  </a:lnTo>
                  <a:lnTo>
                    <a:pt x="383" y="1254"/>
                  </a:lnTo>
                  <a:lnTo>
                    <a:pt x="374" y="1254"/>
                  </a:lnTo>
                  <a:lnTo>
                    <a:pt x="372" y="1254"/>
                  </a:lnTo>
                  <a:lnTo>
                    <a:pt x="369" y="1257"/>
                  </a:lnTo>
                  <a:lnTo>
                    <a:pt x="367" y="1257"/>
                  </a:lnTo>
                  <a:lnTo>
                    <a:pt x="364" y="1258"/>
                  </a:lnTo>
                  <a:lnTo>
                    <a:pt x="355" y="1261"/>
                  </a:lnTo>
                  <a:lnTo>
                    <a:pt x="350" y="1263"/>
                  </a:lnTo>
                  <a:lnTo>
                    <a:pt x="341" y="1263"/>
                  </a:lnTo>
                  <a:lnTo>
                    <a:pt x="336" y="1261"/>
                  </a:lnTo>
                  <a:lnTo>
                    <a:pt x="327" y="1257"/>
                  </a:lnTo>
                  <a:lnTo>
                    <a:pt x="325" y="1257"/>
                  </a:lnTo>
                  <a:lnTo>
                    <a:pt x="321" y="1255"/>
                  </a:lnTo>
                  <a:lnTo>
                    <a:pt x="318" y="1255"/>
                  </a:lnTo>
                  <a:lnTo>
                    <a:pt x="316" y="1257"/>
                  </a:lnTo>
                  <a:lnTo>
                    <a:pt x="304" y="1263"/>
                  </a:lnTo>
                  <a:lnTo>
                    <a:pt x="296" y="1266"/>
                  </a:lnTo>
                  <a:lnTo>
                    <a:pt x="286" y="1268"/>
                  </a:lnTo>
                  <a:lnTo>
                    <a:pt x="280" y="1268"/>
                  </a:lnTo>
                  <a:lnTo>
                    <a:pt x="276" y="1268"/>
                  </a:lnTo>
                  <a:close/>
                  <a:moveTo>
                    <a:pt x="367" y="1260"/>
                  </a:moveTo>
                  <a:lnTo>
                    <a:pt x="367" y="1260"/>
                  </a:lnTo>
                  <a:lnTo>
                    <a:pt x="353" y="1266"/>
                  </a:lnTo>
                  <a:lnTo>
                    <a:pt x="341" y="1274"/>
                  </a:lnTo>
                  <a:lnTo>
                    <a:pt x="330" y="1283"/>
                  </a:lnTo>
                  <a:lnTo>
                    <a:pt x="319" y="1294"/>
                  </a:lnTo>
                  <a:lnTo>
                    <a:pt x="272" y="1292"/>
                  </a:lnTo>
                  <a:lnTo>
                    <a:pt x="313" y="1303"/>
                  </a:lnTo>
                  <a:lnTo>
                    <a:pt x="274" y="1334"/>
                  </a:lnTo>
                  <a:lnTo>
                    <a:pt x="243" y="1328"/>
                  </a:lnTo>
                  <a:lnTo>
                    <a:pt x="271" y="1341"/>
                  </a:lnTo>
                  <a:lnTo>
                    <a:pt x="238" y="1381"/>
                  </a:lnTo>
                  <a:lnTo>
                    <a:pt x="279" y="1344"/>
                  </a:lnTo>
                  <a:lnTo>
                    <a:pt x="283" y="1370"/>
                  </a:lnTo>
                  <a:lnTo>
                    <a:pt x="285" y="1339"/>
                  </a:lnTo>
                  <a:lnTo>
                    <a:pt x="328" y="1300"/>
                  </a:lnTo>
                  <a:lnTo>
                    <a:pt x="330" y="1337"/>
                  </a:lnTo>
                  <a:lnTo>
                    <a:pt x="338" y="1289"/>
                  </a:lnTo>
                  <a:lnTo>
                    <a:pt x="344" y="1280"/>
                  </a:lnTo>
                  <a:lnTo>
                    <a:pt x="350" y="1272"/>
                  </a:lnTo>
                  <a:lnTo>
                    <a:pt x="358" y="1266"/>
                  </a:lnTo>
                  <a:lnTo>
                    <a:pt x="367" y="1260"/>
                  </a:lnTo>
                  <a:close/>
                  <a:moveTo>
                    <a:pt x="304" y="1446"/>
                  </a:moveTo>
                  <a:lnTo>
                    <a:pt x="304" y="1446"/>
                  </a:lnTo>
                  <a:lnTo>
                    <a:pt x="302" y="1435"/>
                  </a:lnTo>
                  <a:lnTo>
                    <a:pt x="300" y="1429"/>
                  </a:lnTo>
                  <a:lnTo>
                    <a:pt x="299" y="1424"/>
                  </a:lnTo>
                  <a:lnTo>
                    <a:pt x="296" y="1421"/>
                  </a:lnTo>
                  <a:lnTo>
                    <a:pt x="291" y="1418"/>
                  </a:lnTo>
                  <a:lnTo>
                    <a:pt x="286" y="1417"/>
                  </a:lnTo>
                  <a:lnTo>
                    <a:pt x="282" y="1417"/>
                  </a:lnTo>
                  <a:lnTo>
                    <a:pt x="276" y="1417"/>
                  </a:lnTo>
                  <a:lnTo>
                    <a:pt x="271" y="1420"/>
                  </a:lnTo>
                  <a:lnTo>
                    <a:pt x="268" y="1423"/>
                  </a:lnTo>
                  <a:lnTo>
                    <a:pt x="265" y="1426"/>
                  </a:lnTo>
                  <a:lnTo>
                    <a:pt x="262" y="1434"/>
                  </a:lnTo>
                  <a:lnTo>
                    <a:pt x="262" y="1443"/>
                  </a:lnTo>
                  <a:lnTo>
                    <a:pt x="263" y="1454"/>
                  </a:lnTo>
                  <a:lnTo>
                    <a:pt x="271" y="1448"/>
                  </a:lnTo>
                  <a:lnTo>
                    <a:pt x="280" y="1445"/>
                  </a:lnTo>
                  <a:lnTo>
                    <a:pt x="290" y="1443"/>
                  </a:lnTo>
                  <a:lnTo>
                    <a:pt x="297" y="1445"/>
                  </a:lnTo>
                  <a:lnTo>
                    <a:pt x="300" y="1445"/>
                  </a:lnTo>
                  <a:lnTo>
                    <a:pt x="304" y="1446"/>
                  </a:lnTo>
                  <a:close/>
                  <a:moveTo>
                    <a:pt x="286" y="1449"/>
                  </a:moveTo>
                  <a:lnTo>
                    <a:pt x="286" y="1449"/>
                  </a:lnTo>
                  <a:lnTo>
                    <a:pt x="297" y="1449"/>
                  </a:lnTo>
                  <a:lnTo>
                    <a:pt x="307" y="1452"/>
                  </a:lnTo>
                  <a:lnTo>
                    <a:pt x="314" y="1459"/>
                  </a:lnTo>
                  <a:lnTo>
                    <a:pt x="316" y="1462"/>
                  </a:lnTo>
                  <a:lnTo>
                    <a:pt x="318" y="1465"/>
                  </a:lnTo>
                  <a:lnTo>
                    <a:pt x="316" y="1473"/>
                  </a:lnTo>
                  <a:lnTo>
                    <a:pt x="313" y="1477"/>
                  </a:lnTo>
                  <a:lnTo>
                    <a:pt x="307" y="1483"/>
                  </a:lnTo>
                  <a:lnTo>
                    <a:pt x="297" y="1487"/>
                  </a:lnTo>
                  <a:lnTo>
                    <a:pt x="300" y="1501"/>
                  </a:lnTo>
                  <a:lnTo>
                    <a:pt x="297" y="1502"/>
                  </a:lnTo>
                  <a:lnTo>
                    <a:pt x="290" y="1502"/>
                  </a:lnTo>
                  <a:lnTo>
                    <a:pt x="288" y="1488"/>
                  </a:lnTo>
                  <a:lnTo>
                    <a:pt x="277" y="1487"/>
                  </a:lnTo>
                  <a:lnTo>
                    <a:pt x="269" y="1483"/>
                  </a:lnTo>
                  <a:lnTo>
                    <a:pt x="263" y="1479"/>
                  </a:lnTo>
                  <a:lnTo>
                    <a:pt x="262" y="1476"/>
                  </a:lnTo>
                  <a:lnTo>
                    <a:pt x="260" y="1471"/>
                  </a:lnTo>
                  <a:lnTo>
                    <a:pt x="260" y="1468"/>
                  </a:lnTo>
                  <a:lnTo>
                    <a:pt x="262" y="1465"/>
                  </a:lnTo>
                  <a:lnTo>
                    <a:pt x="268" y="1457"/>
                  </a:lnTo>
                  <a:lnTo>
                    <a:pt x="276" y="1452"/>
                  </a:lnTo>
                  <a:lnTo>
                    <a:pt x="286" y="1449"/>
                  </a:lnTo>
                  <a:close/>
                  <a:moveTo>
                    <a:pt x="8" y="1485"/>
                  </a:moveTo>
                  <a:lnTo>
                    <a:pt x="8" y="1485"/>
                  </a:lnTo>
                  <a:lnTo>
                    <a:pt x="10" y="1482"/>
                  </a:lnTo>
                  <a:lnTo>
                    <a:pt x="13" y="1480"/>
                  </a:lnTo>
                  <a:lnTo>
                    <a:pt x="17" y="1479"/>
                  </a:lnTo>
                  <a:lnTo>
                    <a:pt x="22" y="1479"/>
                  </a:lnTo>
                  <a:lnTo>
                    <a:pt x="47" y="1480"/>
                  </a:lnTo>
                  <a:lnTo>
                    <a:pt x="47" y="1468"/>
                  </a:lnTo>
                  <a:lnTo>
                    <a:pt x="47" y="1463"/>
                  </a:lnTo>
                  <a:lnTo>
                    <a:pt x="48" y="1460"/>
                  </a:lnTo>
                  <a:lnTo>
                    <a:pt x="53" y="1454"/>
                  </a:lnTo>
                  <a:lnTo>
                    <a:pt x="59" y="1451"/>
                  </a:lnTo>
                  <a:lnTo>
                    <a:pt x="67" y="1451"/>
                  </a:lnTo>
                  <a:lnTo>
                    <a:pt x="75" y="1451"/>
                  </a:lnTo>
                  <a:lnTo>
                    <a:pt x="89" y="1456"/>
                  </a:lnTo>
                  <a:lnTo>
                    <a:pt x="90" y="1454"/>
                  </a:lnTo>
                  <a:lnTo>
                    <a:pt x="92" y="1454"/>
                  </a:lnTo>
                  <a:lnTo>
                    <a:pt x="95" y="1449"/>
                  </a:lnTo>
                  <a:lnTo>
                    <a:pt x="97" y="1446"/>
                  </a:lnTo>
                  <a:lnTo>
                    <a:pt x="98" y="1445"/>
                  </a:lnTo>
                  <a:lnTo>
                    <a:pt x="100" y="1445"/>
                  </a:lnTo>
                  <a:lnTo>
                    <a:pt x="106" y="1443"/>
                  </a:lnTo>
                  <a:lnTo>
                    <a:pt x="111" y="1442"/>
                  </a:lnTo>
                  <a:lnTo>
                    <a:pt x="115" y="1442"/>
                  </a:lnTo>
                  <a:lnTo>
                    <a:pt x="122" y="1442"/>
                  </a:lnTo>
                  <a:lnTo>
                    <a:pt x="126" y="1443"/>
                  </a:lnTo>
                  <a:lnTo>
                    <a:pt x="131" y="1446"/>
                  </a:lnTo>
                  <a:lnTo>
                    <a:pt x="136" y="1451"/>
                  </a:lnTo>
                  <a:lnTo>
                    <a:pt x="139" y="1456"/>
                  </a:lnTo>
                  <a:lnTo>
                    <a:pt x="140" y="1451"/>
                  </a:lnTo>
                  <a:lnTo>
                    <a:pt x="142" y="1449"/>
                  </a:lnTo>
                  <a:lnTo>
                    <a:pt x="146" y="1446"/>
                  </a:lnTo>
                  <a:lnTo>
                    <a:pt x="151" y="1445"/>
                  </a:lnTo>
                  <a:lnTo>
                    <a:pt x="156" y="1445"/>
                  </a:lnTo>
                  <a:lnTo>
                    <a:pt x="164" y="1446"/>
                  </a:lnTo>
                  <a:lnTo>
                    <a:pt x="173" y="1451"/>
                  </a:lnTo>
                  <a:lnTo>
                    <a:pt x="174" y="1449"/>
                  </a:lnTo>
                  <a:lnTo>
                    <a:pt x="176" y="1448"/>
                  </a:lnTo>
                  <a:lnTo>
                    <a:pt x="182" y="1446"/>
                  </a:lnTo>
                  <a:lnTo>
                    <a:pt x="187" y="1448"/>
                  </a:lnTo>
                  <a:lnTo>
                    <a:pt x="195" y="1451"/>
                  </a:lnTo>
                  <a:lnTo>
                    <a:pt x="206" y="1460"/>
                  </a:lnTo>
                  <a:lnTo>
                    <a:pt x="210" y="1465"/>
                  </a:lnTo>
                  <a:lnTo>
                    <a:pt x="212" y="1468"/>
                  </a:lnTo>
                  <a:lnTo>
                    <a:pt x="215" y="1462"/>
                  </a:lnTo>
                  <a:lnTo>
                    <a:pt x="216" y="1460"/>
                  </a:lnTo>
                  <a:lnTo>
                    <a:pt x="220" y="1465"/>
                  </a:lnTo>
                  <a:lnTo>
                    <a:pt x="229" y="1466"/>
                  </a:lnTo>
                  <a:lnTo>
                    <a:pt x="235" y="1470"/>
                  </a:lnTo>
                  <a:lnTo>
                    <a:pt x="238" y="1474"/>
                  </a:lnTo>
                  <a:lnTo>
                    <a:pt x="241" y="1479"/>
                  </a:lnTo>
                  <a:lnTo>
                    <a:pt x="244" y="1485"/>
                  </a:lnTo>
                  <a:lnTo>
                    <a:pt x="249" y="1490"/>
                  </a:lnTo>
                  <a:lnTo>
                    <a:pt x="257" y="1494"/>
                  </a:lnTo>
                  <a:lnTo>
                    <a:pt x="269" y="1497"/>
                  </a:lnTo>
                  <a:lnTo>
                    <a:pt x="271" y="1504"/>
                  </a:lnTo>
                  <a:lnTo>
                    <a:pt x="266" y="1505"/>
                  </a:lnTo>
                  <a:lnTo>
                    <a:pt x="216" y="1497"/>
                  </a:lnTo>
                  <a:lnTo>
                    <a:pt x="213" y="1497"/>
                  </a:lnTo>
                  <a:lnTo>
                    <a:pt x="212" y="1496"/>
                  </a:lnTo>
                  <a:lnTo>
                    <a:pt x="209" y="1496"/>
                  </a:lnTo>
                  <a:lnTo>
                    <a:pt x="207" y="1497"/>
                  </a:lnTo>
                  <a:lnTo>
                    <a:pt x="204" y="1497"/>
                  </a:lnTo>
                  <a:lnTo>
                    <a:pt x="202" y="1499"/>
                  </a:lnTo>
                  <a:lnTo>
                    <a:pt x="201" y="1501"/>
                  </a:lnTo>
                  <a:lnTo>
                    <a:pt x="199" y="1502"/>
                  </a:lnTo>
                  <a:lnTo>
                    <a:pt x="198" y="1505"/>
                  </a:lnTo>
                  <a:lnTo>
                    <a:pt x="198" y="1510"/>
                  </a:lnTo>
                  <a:lnTo>
                    <a:pt x="196" y="1516"/>
                  </a:lnTo>
                  <a:lnTo>
                    <a:pt x="184" y="1515"/>
                  </a:lnTo>
                  <a:lnTo>
                    <a:pt x="174" y="1513"/>
                  </a:lnTo>
                  <a:lnTo>
                    <a:pt x="165" y="1513"/>
                  </a:lnTo>
                  <a:lnTo>
                    <a:pt x="145" y="1515"/>
                  </a:lnTo>
                  <a:lnTo>
                    <a:pt x="142" y="1515"/>
                  </a:lnTo>
                  <a:lnTo>
                    <a:pt x="162" y="1501"/>
                  </a:lnTo>
                  <a:lnTo>
                    <a:pt x="229" y="1494"/>
                  </a:lnTo>
                  <a:lnTo>
                    <a:pt x="160" y="1488"/>
                  </a:lnTo>
                  <a:lnTo>
                    <a:pt x="131" y="1463"/>
                  </a:lnTo>
                  <a:lnTo>
                    <a:pt x="146" y="1494"/>
                  </a:lnTo>
                  <a:lnTo>
                    <a:pt x="95" y="1491"/>
                  </a:lnTo>
                  <a:lnTo>
                    <a:pt x="67" y="1473"/>
                  </a:lnTo>
                  <a:lnTo>
                    <a:pt x="83" y="1494"/>
                  </a:lnTo>
                  <a:lnTo>
                    <a:pt x="34" y="1504"/>
                  </a:lnTo>
                  <a:lnTo>
                    <a:pt x="87" y="1501"/>
                  </a:lnTo>
                  <a:lnTo>
                    <a:pt x="97" y="1502"/>
                  </a:lnTo>
                  <a:lnTo>
                    <a:pt x="67" y="1532"/>
                  </a:lnTo>
                  <a:lnTo>
                    <a:pt x="112" y="1510"/>
                  </a:lnTo>
                  <a:lnTo>
                    <a:pt x="136" y="1508"/>
                  </a:lnTo>
                  <a:lnTo>
                    <a:pt x="128" y="1516"/>
                  </a:lnTo>
                  <a:lnTo>
                    <a:pt x="125" y="1518"/>
                  </a:lnTo>
                  <a:lnTo>
                    <a:pt x="122" y="1519"/>
                  </a:lnTo>
                  <a:lnTo>
                    <a:pt x="114" y="1527"/>
                  </a:lnTo>
                  <a:lnTo>
                    <a:pt x="111" y="1535"/>
                  </a:lnTo>
                  <a:lnTo>
                    <a:pt x="109" y="1536"/>
                  </a:lnTo>
                  <a:lnTo>
                    <a:pt x="111" y="1535"/>
                  </a:lnTo>
                  <a:lnTo>
                    <a:pt x="109" y="1538"/>
                  </a:lnTo>
                  <a:lnTo>
                    <a:pt x="109" y="1539"/>
                  </a:lnTo>
                  <a:lnTo>
                    <a:pt x="106" y="1539"/>
                  </a:lnTo>
                  <a:lnTo>
                    <a:pt x="103" y="1539"/>
                  </a:lnTo>
                  <a:lnTo>
                    <a:pt x="100" y="1541"/>
                  </a:lnTo>
                  <a:lnTo>
                    <a:pt x="95" y="1539"/>
                  </a:lnTo>
                  <a:lnTo>
                    <a:pt x="90" y="1538"/>
                  </a:lnTo>
                  <a:lnTo>
                    <a:pt x="86" y="1539"/>
                  </a:lnTo>
                  <a:lnTo>
                    <a:pt x="78" y="1541"/>
                  </a:lnTo>
                  <a:lnTo>
                    <a:pt x="75" y="1544"/>
                  </a:lnTo>
                  <a:lnTo>
                    <a:pt x="72" y="1547"/>
                  </a:lnTo>
                  <a:lnTo>
                    <a:pt x="69" y="1544"/>
                  </a:lnTo>
                  <a:lnTo>
                    <a:pt x="64" y="1541"/>
                  </a:lnTo>
                  <a:lnTo>
                    <a:pt x="59" y="1543"/>
                  </a:lnTo>
                  <a:lnTo>
                    <a:pt x="55" y="1544"/>
                  </a:lnTo>
                  <a:lnTo>
                    <a:pt x="48" y="1544"/>
                  </a:lnTo>
                  <a:lnTo>
                    <a:pt x="42" y="1543"/>
                  </a:lnTo>
                  <a:lnTo>
                    <a:pt x="36" y="1539"/>
                  </a:lnTo>
                  <a:lnTo>
                    <a:pt x="24" y="1530"/>
                  </a:lnTo>
                  <a:lnTo>
                    <a:pt x="13" y="1521"/>
                  </a:lnTo>
                  <a:lnTo>
                    <a:pt x="6" y="1516"/>
                  </a:lnTo>
                  <a:lnTo>
                    <a:pt x="2" y="1510"/>
                  </a:lnTo>
                  <a:lnTo>
                    <a:pt x="0" y="1505"/>
                  </a:lnTo>
                  <a:lnTo>
                    <a:pt x="0" y="1499"/>
                  </a:lnTo>
                  <a:lnTo>
                    <a:pt x="2" y="1491"/>
                  </a:lnTo>
                  <a:lnTo>
                    <a:pt x="8" y="1485"/>
                  </a:lnTo>
                  <a:close/>
                  <a:moveTo>
                    <a:pt x="433" y="599"/>
                  </a:moveTo>
                  <a:lnTo>
                    <a:pt x="433" y="599"/>
                  </a:lnTo>
                  <a:lnTo>
                    <a:pt x="422" y="595"/>
                  </a:lnTo>
                  <a:lnTo>
                    <a:pt x="411" y="592"/>
                  </a:lnTo>
                  <a:lnTo>
                    <a:pt x="402" y="590"/>
                  </a:lnTo>
                  <a:lnTo>
                    <a:pt x="394" y="590"/>
                  </a:lnTo>
                  <a:lnTo>
                    <a:pt x="386" y="592"/>
                  </a:lnTo>
                  <a:lnTo>
                    <a:pt x="378" y="596"/>
                  </a:lnTo>
                  <a:lnTo>
                    <a:pt x="372" y="603"/>
                  </a:lnTo>
                  <a:lnTo>
                    <a:pt x="367" y="613"/>
                  </a:lnTo>
                  <a:lnTo>
                    <a:pt x="360" y="606"/>
                  </a:lnTo>
                  <a:lnTo>
                    <a:pt x="352" y="601"/>
                  </a:lnTo>
                  <a:lnTo>
                    <a:pt x="344" y="596"/>
                  </a:lnTo>
                  <a:lnTo>
                    <a:pt x="336" y="595"/>
                  </a:lnTo>
                  <a:lnTo>
                    <a:pt x="330" y="596"/>
                  </a:lnTo>
                  <a:lnTo>
                    <a:pt x="324" y="601"/>
                  </a:lnTo>
                  <a:lnTo>
                    <a:pt x="318" y="609"/>
                  </a:lnTo>
                  <a:lnTo>
                    <a:pt x="311" y="621"/>
                  </a:lnTo>
                  <a:lnTo>
                    <a:pt x="300" y="617"/>
                  </a:lnTo>
                  <a:lnTo>
                    <a:pt x="291" y="615"/>
                  </a:lnTo>
                  <a:lnTo>
                    <a:pt x="283" y="613"/>
                  </a:lnTo>
                  <a:lnTo>
                    <a:pt x="276" y="617"/>
                  </a:lnTo>
                  <a:lnTo>
                    <a:pt x="271" y="620"/>
                  </a:lnTo>
                  <a:lnTo>
                    <a:pt x="266" y="626"/>
                  </a:lnTo>
                  <a:lnTo>
                    <a:pt x="263" y="632"/>
                  </a:lnTo>
                  <a:lnTo>
                    <a:pt x="262" y="641"/>
                  </a:lnTo>
                  <a:lnTo>
                    <a:pt x="249" y="645"/>
                  </a:lnTo>
                  <a:lnTo>
                    <a:pt x="240" y="648"/>
                  </a:lnTo>
                  <a:lnTo>
                    <a:pt x="234" y="651"/>
                  </a:lnTo>
                  <a:lnTo>
                    <a:pt x="232" y="655"/>
                  </a:lnTo>
                  <a:lnTo>
                    <a:pt x="232" y="662"/>
                  </a:lnTo>
                  <a:lnTo>
                    <a:pt x="235" y="668"/>
                  </a:lnTo>
                  <a:lnTo>
                    <a:pt x="244" y="680"/>
                  </a:lnTo>
                  <a:lnTo>
                    <a:pt x="232" y="686"/>
                  </a:lnTo>
                  <a:lnTo>
                    <a:pt x="223" y="694"/>
                  </a:lnTo>
                  <a:lnTo>
                    <a:pt x="216" y="704"/>
                  </a:lnTo>
                  <a:lnTo>
                    <a:pt x="215" y="708"/>
                  </a:lnTo>
                  <a:lnTo>
                    <a:pt x="215" y="711"/>
                  </a:lnTo>
                  <a:lnTo>
                    <a:pt x="215" y="716"/>
                  </a:lnTo>
                  <a:lnTo>
                    <a:pt x="218" y="719"/>
                  </a:lnTo>
                  <a:lnTo>
                    <a:pt x="220" y="722"/>
                  </a:lnTo>
                  <a:lnTo>
                    <a:pt x="224" y="724"/>
                  </a:lnTo>
                  <a:lnTo>
                    <a:pt x="229" y="727"/>
                  </a:lnTo>
                  <a:lnTo>
                    <a:pt x="235" y="727"/>
                  </a:lnTo>
                  <a:lnTo>
                    <a:pt x="241" y="727"/>
                  </a:lnTo>
                  <a:lnTo>
                    <a:pt x="251" y="727"/>
                  </a:lnTo>
                  <a:lnTo>
                    <a:pt x="249" y="738"/>
                  </a:lnTo>
                  <a:lnTo>
                    <a:pt x="251" y="747"/>
                  </a:lnTo>
                  <a:lnTo>
                    <a:pt x="254" y="752"/>
                  </a:lnTo>
                  <a:lnTo>
                    <a:pt x="258" y="755"/>
                  </a:lnTo>
                  <a:lnTo>
                    <a:pt x="263" y="755"/>
                  </a:lnTo>
                  <a:lnTo>
                    <a:pt x="269" y="753"/>
                  </a:lnTo>
                  <a:lnTo>
                    <a:pt x="279" y="747"/>
                  </a:lnTo>
                  <a:lnTo>
                    <a:pt x="288" y="739"/>
                  </a:lnTo>
                  <a:lnTo>
                    <a:pt x="294" y="745"/>
                  </a:lnTo>
                  <a:lnTo>
                    <a:pt x="302" y="750"/>
                  </a:lnTo>
                  <a:lnTo>
                    <a:pt x="308" y="750"/>
                  </a:lnTo>
                  <a:lnTo>
                    <a:pt x="314" y="747"/>
                  </a:lnTo>
                  <a:lnTo>
                    <a:pt x="321" y="742"/>
                  </a:lnTo>
                  <a:lnTo>
                    <a:pt x="327" y="736"/>
                  </a:lnTo>
                  <a:lnTo>
                    <a:pt x="338" y="719"/>
                  </a:lnTo>
                  <a:lnTo>
                    <a:pt x="344" y="724"/>
                  </a:lnTo>
                  <a:lnTo>
                    <a:pt x="350" y="727"/>
                  </a:lnTo>
                  <a:lnTo>
                    <a:pt x="356" y="727"/>
                  </a:lnTo>
                  <a:lnTo>
                    <a:pt x="363" y="725"/>
                  </a:lnTo>
                  <a:lnTo>
                    <a:pt x="369" y="719"/>
                  </a:lnTo>
                  <a:lnTo>
                    <a:pt x="374" y="711"/>
                  </a:lnTo>
                  <a:lnTo>
                    <a:pt x="378" y="699"/>
                  </a:lnTo>
                  <a:lnTo>
                    <a:pt x="383" y="685"/>
                  </a:lnTo>
                  <a:lnTo>
                    <a:pt x="391" y="696"/>
                  </a:lnTo>
                  <a:lnTo>
                    <a:pt x="398" y="704"/>
                  </a:lnTo>
                  <a:lnTo>
                    <a:pt x="405" y="705"/>
                  </a:lnTo>
                  <a:lnTo>
                    <a:pt x="408" y="705"/>
                  </a:lnTo>
                  <a:lnTo>
                    <a:pt x="409" y="705"/>
                  </a:lnTo>
                  <a:lnTo>
                    <a:pt x="414" y="699"/>
                  </a:lnTo>
                  <a:lnTo>
                    <a:pt x="417" y="690"/>
                  </a:lnTo>
                  <a:lnTo>
                    <a:pt x="417" y="677"/>
                  </a:lnTo>
                  <a:lnTo>
                    <a:pt x="419" y="658"/>
                  </a:lnTo>
                  <a:lnTo>
                    <a:pt x="436" y="629"/>
                  </a:lnTo>
                  <a:lnTo>
                    <a:pt x="439" y="634"/>
                  </a:lnTo>
                  <a:lnTo>
                    <a:pt x="447" y="643"/>
                  </a:lnTo>
                  <a:lnTo>
                    <a:pt x="448" y="643"/>
                  </a:lnTo>
                  <a:lnTo>
                    <a:pt x="456" y="627"/>
                  </a:lnTo>
                  <a:lnTo>
                    <a:pt x="440" y="607"/>
                  </a:lnTo>
                  <a:lnTo>
                    <a:pt x="437" y="606"/>
                  </a:lnTo>
                  <a:lnTo>
                    <a:pt x="408" y="623"/>
                  </a:lnTo>
                  <a:lnTo>
                    <a:pt x="392" y="663"/>
                  </a:lnTo>
                  <a:lnTo>
                    <a:pt x="402" y="624"/>
                  </a:lnTo>
                  <a:lnTo>
                    <a:pt x="374" y="646"/>
                  </a:lnTo>
                  <a:lnTo>
                    <a:pt x="358" y="696"/>
                  </a:lnTo>
                  <a:lnTo>
                    <a:pt x="363" y="652"/>
                  </a:lnTo>
                  <a:lnTo>
                    <a:pt x="319" y="679"/>
                  </a:lnTo>
                  <a:lnTo>
                    <a:pt x="300" y="725"/>
                  </a:lnTo>
                  <a:lnTo>
                    <a:pt x="308" y="686"/>
                  </a:lnTo>
                  <a:lnTo>
                    <a:pt x="251" y="707"/>
                  </a:lnTo>
                  <a:lnTo>
                    <a:pt x="300" y="679"/>
                  </a:lnTo>
                  <a:lnTo>
                    <a:pt x="266" y="666"/>
                  </a:lnTo>
                  <a:lnTo>
                    <a:pt x="304" y="671"/>
                  </a:lnTo>
                  <a:lnTo>
                    <a:pt x="344" y="655"/>
                  </a:lnTo>
                  <a:lnTo>
                    <a:pt x="297" y="641"/>
                  </a:lnTo>
                  <a:lnTo>
                    <a:pt x="353" y="648"/>
                  </a:lnTo>
                  <a:lnTo>
                    <a:pt x="375" y="634"/>
                  </a:lnTo>
                  <a:lnTo>
                    <a:pt x="342" y="615"/>
                  </a:lnTo>
                  <a:lnTo>
                    <a:pt x="381" y="627"/>
                  </a:lnTo>
                  <a:lnTo>
                    <a:pt x="425" y="601"/>
                  </a:lnTo>
                  <a:lnTo>
                    <a:pt x="433" y="599"/>
                  </a:lnTo>
                  <a:close/>
                  <a:moveTo>
                    <a:pt x="391" y="544"/>
                  </a:moveTo>
                  <a:lnTo>
                    <a:pt x="391" y="544"/>
                  </a:lnTo>
                  <a:lnTo>
                    <a:pt x="384" y="536"/>
                  </a:lnTo>
                  <a:lnTo>
                    <a:pt x="380" y="530"/>
                  </a:lnTo>
                  <a:lnTo>
                    <a:pt x="374" y="523"/>
                  </a:lnTo>
                  <a:lnTo>
                    <a:pt x="367" y="520"/>
                  </a:lnTo>
                  <a:lnTo>
                    <a:pt x="361" y="520"/>
                  </a:lnTo>
                  <a:lnTo>
                    <a:pt x="356" y="522"/>
                  </a:lnTo>
                  <a:lnTo>
                    <a:pt x="352" y="526"/>
                  </a:lnTo>
                  <a:lnTo>
                    <a:pt x="349" y="533"/>
                  </a:lnTo>
                  <a:lnTo>
                    <a:pt x="344" y="523"/>
                  </a:lnTo>
                  <a:lnTo>
                    <a:pt x="339" y="514"/>
                  </a:lnTo>
                  <a:lnTo>
                    <a:pt x="333" y="508"/>
                  </a:lnTo>
                  <a:lnTo>
                    <a:pt x="328" y="503"/>
                  </a:lnTo>
                  <a:lnTo>
                    <a:pt x="322" y="498"/>
                  </a:lnTo>
                  <a:lnTo>
                    <a:pt x="318" y="497"/>
                  </a:lnTo>
                  <a:lnTo>
                    <a:pt x="313" y="497"/>
                  </a:lnTo>
                  <a:lnTo>
                    <a:pt x="308" y="497"/>
                  </a:lnTo>
                  <a:lnTo>
                    <a:pt x="304" y="498"/>
                  </a:lnTo>
                  <a:lnTo>
                    <a:pt x="300" y="502"/>
                  </a:lnTo>
                  <a:lnTo>
                    <a:pt x="297" y="506"/>
                  </a:lnTo>
                  <a:lnTo>
                    <a:pt x="296" y="511"/>
                  </a:lnTo>
                  <a:lnTo>
                    <a:pt x="296" y="517"/>
                  </a:lnTo>
                  <a:lnTo>
                    <a:pt x="296" y="525"/>
                  </a:lnTo>
                  <a:lnTo>
                    <a:pt x="297" y="533"/>
                  </a:lnTo>
                  <a:lnTo>
                    <a:pt x="302" y="542"/>
                  </a:lnTo>
                  <a:lnTo>
                    <a:pt x="296" y="534"/>
                  </a:lnTo>
                  <a:lnTo>
                    <a:pt x="288" y="528"/>
                  </a:lnTo>
                  <a:lnTo>
                    <a:pt x="279" y="522"/>
                  </a:lnTo>
                  <a:lnTo>
                    <a:pt x="271" y="517"/>
                  </a:lnTo>
                  <a:lnTo>
                    <a:pt x="262" y="516"/>
                  </a:lnTo>
                  <a:lnTo>
                    <a:pt x="255" y="516"/>
                  </a:lnTo>
                  <a:lnTo>
                    <a:pt x="254" y="517"/>
                  </a:lnTo>
                  <a:lnTo>
                    <a:pt x="252" y="519"/>
                  </a:lnTo>
                  <a:lnTo>
                    <a:pt x="251" y="522"/>
                  </a:lnTo>
                  <a:lnTo>
                    <a:pt x="252" y="526"/>
                  </a:lnTo>
                  <a:lnTo>
                    <a:pt x="244" y="525"/>
                  </a:lnTo>
                  <a:lnTo>
                    <a:pt x="237" y="526"/>
                  </a:lnTo>
                  <a:lnTo>
                    <a:pt x="229" y="528"/>
                  </a:lnTo>
                  <a:lnTo>
                    <a:pt x="223" y="531"/>
                  </a:lnTo>
                  <a:lnTo>
                    <a:pt x="216" y="536"/>
                  </a:lnTo>
                  <a:lnTo>
                    <a:pt x="210" y="540"/>
                  </a:lnTo>
                  <a:lnTo>
                    <a:pt x="207" y="545"/>
                  </a:lnTo>
                  <a:lnTo>
                    <a:pt x="204" y="551"/>
                  </a:lnTo>
                  <a:lnTo>
                    <a:pt x="204" y="558"/>
                  </a:lnTo>
                  <a:lnTo>
                    <a:pt x="206" y="564"/>
                  </a:lnTo>
                  <a:lnTo>
                    <a:pt x="209" y="568"/>
                  </a:lnTo>
                  <a:lnTo>
                    <a:pt x="213" y="575"/>
                  </a:lnTo>
                  <a:lnTo>
                    <a:pt x="223" y="579"/>
                  </a:lnTo>
                  <a:lnTo>
                    <a:pt x="234" y="584"/>
                  </a:lnTo>
                  <a:lnTo>
                    <a:pt x="248" y="585"/>
                  </a:lnTo>
                  <a:lnTo>
                    <a:pt x="265" y="589"/>
                  </a:lnTo>
                  <a:lnTo>
                    <a:pt x="251" y="590"/>
                  </a:lnTo>
                  <a:lnTo>
                    <a:pt x="241" y="595"/>
                  </a:lnTo>
                  <a:lnTo>
                    <a:pt x="235" y="599"/>
                  </a:lnTo>
                  <a:lnTo>
                    <a:pt x="232" y="607"/>
                  </a:lnTo>
                  <a:lnTo>
                    <a:pt x="234" y="613"/>
                  </a:lnTo>
                  <a:lnTo>
                    <a:pt x="238" y="620"/>
                  </a:lnTo>
                  <a:lnTo>
                    <a:pt x="246" y="624"/>
                  </a:lnTo>
                  <a:lnTo>
                    <a:pt x="258" y="629"/>
                  </a:lnTo>
                  <a:lnTo>
                    <a:pt x="260" y="624"/>
                  </a:lnTo>
                  <a:lnTo>
                    <a:pt x="263" y="621"/>
                  </a:lnTo>
                  <a:lnTo>
                    <a:pt x="265" y="617"/>
                  </a:lnTo>
                  <a:lnTo>
                    <a:pt x="268" y="613"/>
                  </a:lnTo>
                  <a:lnTo>
                    <a:pt x="272" y="612"/>
                  </a:lnTo>
                  <a:lnTo>
                    <a:pt x="276" y="610"/>
                  </a:lnTo>
                  <a:lnTo>
                    <a:pt x="280" y="609"/>
                  </a:lnTo>
                  <a:lnTo>
                    <a:pt x="286" y="609"/>
                  </a:lnTo>
                  <a:lnTo>
                    <a:pt x="293" y="609"/>
                  </a:lnTo>
                  <a:lnTo>
                    <a:pt x="300" y="610"/>
                  </a:lnTo>
                  <a:lnTo>
                    <a:pt x="308" y="613"/>
                  </a:lnTo>
                  <a:lnTo>
                    <a:pt x="311" y="609"/>
                  </a:lnTo>
                  <a:lnTo>
                    <a:pt x="314" y="603"/>
                  </a:lnTo>
                  <a:lnTo>
                    <a:pt x="318" y="598"/>
                  </a:lnTo>
                  <a:lnTo>
                    <a:pt x="319" y="596"/>
                  </a:lnTo>
                  <a:lnTo>
                    <a:pt x="322" y="595"/>
                  </a:lnTo>
                  <a:lnTo>
                    <a:pt x="279" y="609"/>
                  </a:lnTo>
                  <a:lnTo>
                    <a:pt x="330" y="579"/>
                  </a:lnTo>
                  <a:lnTo>
                    <a:pt x="237" y="553"/>
                  </a:lnTo>
                  <a:lnTo>
                    <a:pt x="342" y="573"/>
                  </a:lnTo>
                  <a:lnTo>
                    <a:pt x="314" y="531"/>
                  </a:lnTo>
                  <a:lnTo>
                    <a:pt x="353" y="573"/>
                  </a:lnTo>
                  <a:lnTo>
                    <a:pt x="380" y="575"/>
                  </a:lnTo>
                  <a:lnTo>
                    <a:pt x="366" y="540"/>
                  </a:lnTo>
                  <a:lnTo>
                    <a:pt x="388" y="575"/>
                  </a:lnTo>
                  <a:lnTo>
                    <a:pt x="417" y="579"/>
                  </a:lnTo>
                  <a:lnTo>
                    <a:pt x="437" y="579"/>
                  </a:lnTo>
                  <a:lnTo>
                    <a:pt x="444" y="582"/>
                  </a:lnTo>
                  <a:lnTo>
                    <a:pt x="450" y="584"/>
                  </a:lnTo>
                  <a:lnTo>
                    <a:pt x="454" y="584"/>
                  </a:lnTo>
                  <a:lnTo>
                    <a:pt x="456" y="581"/>
                  </a:lnTo>
                  <a:lnTo>
                    <a:pt x="456" y="578"/>
                  </a:lnTo>
                  <a:lnTo>
                    <a:pt x="454" y="571"/>
                  </a:lnTo>
                  <a:lnTo>
                    <a:pt x="447" y="558"/>
                  </a:lnTo>
                  <a:lnTo>
                    <a:pt x="442" y="550"/>
                  </a:lnTo>
                  <a:lnTo>
                    <a:pt x="436" y="540"/>
                  </a:lnTo>
                  <a:lnTo>
                    <a:pt x="428" y="534"/>
                  </a:lnTo>
                  <a:lnTo>
                    <a:pt x="419" y="530"/>
                  </a:lnTo>
                  <a:lnTo>
                    <a:pt x="411" y="526"/>
                  </a:lnTo>
                  <a:lnTo>
                    <a:pt x="406" y="526"/>
                  </a:lnTo>
                  <a:lnTo>
                    <a:pt x="403" y="528"/>
                  </a:lnTo>
                  <a:lnTo>
                    <a:pt x="400" y="531"/>
                  </a:lnTo>
                  <a:lnTo>
                    <a:pt x="397" y="534"/>
                  </a:lnTo>
                  <a:lnTo>
                    <a:pt x="394" y="539"/>
                  </a:lnTo>
                  <a:lnTo>
                    <a:pt x="391" y="545"/>
                  </a:lnTo>
                  <a:lnTo>
                    <a:pt x="391" y="544"/>
                  </a:lnTo>
                  <a:close/>
                  <a:moveTo>
                    <a:pt x="439" y="592"/>
                  </a:moveTo>
                  <a:lnTo>
                    <a:pt x="423" y="590"/>
                  </a:lnTo>
                  <a:lnTo>
                    <a:pt x="428" y="592"/>
                  </a:lnTo>
                  <a:lnTo>
                    <a:pt x="439" y="596"/>
                  </a:lnTo>
                  <a:lnTo>
                    <a:pt x="440" y="599"/>
                  </a:lnTo>
                  <a:lnTo>
                    <a:pt x="444" y="603"/>
                  </a:lnTo>
                  <a:lnTo>
                    <a:pt x="447" y="604"/>
                  </a:lnTo>
                  <a:lnTo>
                    <a:pt x="448" y="607"/>
                  </a:lnTo>
                  <a:lnTo>
                    <a:pt x="465" y="606"/>
                  </a:lnTo>
                  <a:lnTo>
                    <a:pt x="447" y="596"/>
                  </a:lnTo>
                  <a:lnTo>
                    <a:pt x="439" y="592"/>
                  </a:lnTo>
                  <a:close/>
                  <a:moveTo>
                    <a:pt x="336" y="590"/>
                  </a:moveTo>
                  <a:lnTo>
                    <a:pt x="358" y="582"/>
                  </a:lnTo>
                  <a:lnTo>
                    <a:pt x="347" y="592"/>
                  </a:lnTo>
                  <a:lnTo>
                    <a:pt x="344" y="590"/>
                  </a:lnTo>
                  <a:lnTo>
                    <a:pt x="339" y="590"/>
                  </a:lnTo>
                  <a:lnTo>
                    <a:pt x="338" y="590"/>
                  </a:lnTo>
                  <a:lnTo>
                    <a:pt x="336" y="590"/>
                  </a:lnTo>
                  <a:close/>
                  <a:moveTo>
                    <a:pt x="353" y="595"/>
                  </a:moveTo>
                  <a:lnTo>
                    <a:pt x="370" y="584"/>
                  </a:lnTo>
                  <a:lnTo>
                    <a:pt x="394" y="584"/>
                  </a:lnTo>
                  <a:lnTo>
                    <a:pt x="391" y="584"/>
                  </a:lnTo>
                  <a:lnTo>
                    <a:pt x="386" y="585"/>
                  </a:lnTo>
                  <a:lnTo>
                    <a:pt x="381" y="587"/>
                  </a:lnTo>
                  <a:lnTo>
                    <a:pt x="377" y="590"/>
                  </a:lnTo>
                  <a:lnTo>
                    <a:pt x="374" y="593"/>
                  </a:lnTo>
                  <a:lnTo>
                    <a:pt x="370" y="598"/>
                  </a:lnTo>
                  <a:lnTo>
                    <a:pt x="366" y="604"/>
                  </a:lnTo>
                  <a:lnTo>
                    <a:pt x="355" y="596"/>
                  </a:lnTo>
                  <a:lnTo>
                    <a:pt x="353" y="595"/>
                  </a:lnTo>
                  <a:close/>
                  <a:moveTo>
                    <a:pt x="408" y="463"/>
                  </a:moveTo>
                  <a:lnTo>
                    <a:pt x="408" y="463"/>
                  </a:lnTo>
                  <a:lnTo>
                    <a:pt x="403" y="461"/>
                  </a:lnTo>
                  <a:lnTo>
                    <a:pt x="395" y="461"/>
                  </a:lnTo>
                  <a:lnTo>
                    <a:pt x="388" y="461"/>
                  </a:lnTo>
                  <a:lnTo>
                    <a:pt x="381" y="461"/>
                  </a:lnTo>
                  <a:lnTo>
                    <a:pt x="377" y="464"/>
                  </a:lnTo>
                  <a:lnTo>
                    <a:pt x="375" y="467"/>
                  </a:lnTo>
                  <a:lnTo>
                    <a:pt x="374" y="472"/>
                  </a:lnTo>
                  <a:lnTo>
                    <a:pt x="375" y="480"/>
                  </a:lnTo>
                  <a:lnTo>
                    <a:pt x="378" y="486"/>
                  </a:lnTo>
                  <a:lnTo>
                    <a:pt x="380" y="494"/>
                  </a:lnTo>
                  <a:lnTo>
                    <a:pt x="383" y="498"/>
                  </a:lnTo>
                  <a:lnTo>
                    <a:pt x="388" y="503"/>
                  </a:lnTo>
                  <a:lnTo>
                    <a:pt x="392" y="508"/>
                  </a:lnTo>
                  <a:lnTo>
                    <a:pt x="403" y="511"/>
                  </a:lnTo>
                  <a:lnTo>
                    <a:pt x="412" y="511"/>
                  </a:lnTo>
                  <a:lnTo>
                    <a:pt x="419" y="509"/>
                  </a:lnTo>
                  <a:lnTo>
                    <a:pt x="423" y="506"/>
                  </a:lnTo>
                  <a:lnTo>
                    <a:pt x="426" y="500"/>
                  </a:lnTo>
                  <a:lnTo>
                    <a:pt x="428" y="494"/>
                  </a:lnTo>
                  <a:lnTo>
                    <a:pt x="425" y="484"/>
                  </a:lnTo>
                  <a:lnTo>
                    <a:pt x="422" y="477"/>
                  </a:lnTo>
                  <a:lnTo>
                    <a:pt x="416" y="469"/>
                  </a:lnTo>
                  <a:lnTo>
                    <a:pt x="408" y="463"/>
                  </a:lnTo>
                  <a:close/>
                  <a:moveTo>
                    <a:pt x="661" y="390"/>
                  </a:moveTo>
                  <a:lnTo>
                    <a:pt x="661" y="390"/>
                  </a:lnTo>
                  <a:lnTo>
                    <a:pt x="666" y="382"/>
                  </a:lnTo>
                  <a:lnTo>
                    <a:pt x="668" y="374"/>
                  </a:lnTo>
                  <a:lnTo>
                    <a:pt x="666" y="366"/>
                  </a:lnTo>
                  <a:lnTo>
                    <a:pt x="661" y="359"/>
                  </a:lnTo>
                  <a:lnTo>
                    <a:pt x="652" y="354"/>
                  </a:lnTo>
                  <a:lnTo>
                    <a:pt x="641" y="351"/>
                  </a:lnTo>
                  <a:lnTo>
                    <a:pt x="635" y="352"/>
                  </a:lnTo>
                  <a:lnTo>
                    <a:pt x="630" y="354"/>
                  </a:lnTo>
                  <a:lnTo>
                    <a:pt x="629" y="356"/>
                  </a:lnTo>
                  <a:lnTo>
                    <a:pt x="627" y="360"/>
                  </a:lnTo>
                  <a:lnTo>
                    <a:pt x="622" y="356"/>
                  </a:lnTo>
                  <a:lnTo>
                    <a:pt x="618" y="352"/>
                  </a:lnTo>
                  <a:lnTo>
                    <a:pt x="613" y="352"/>
                  </a:lnTo>
                  <a:lnTo>
                    <a:pt x="608" y="352"/>
                  </a:lnTo>
                  <a:lnTo>
                    <a:pt x="604" y="356"/>
                  </a:lnTo>
                  <a:lnTo>
                    <a:pt x="599" y="359"/>
                  </a:lnTo>
                  <a:lnTo>
                    <a:pt x="596" y="363"/>
                  </a:lnTo>
                  <a:lnTo>
                    <a:pt x="594" y="370"/>
                  </a:lnTo>
                  <a:lnTo>
                    <a:pt x="587" y="368"/>
                  </a:lnTo>
                  <a:lnTo>
                    <a:pt x="579" y="368"/>
                  </a:lnTo>
                  <a:lnTo>
                    <a:pt x="573" y="370"/>
                  </a:lnTo>
                  <a:lnTo>
                    <a:pt x="566" y="373"/>
                  </a:lnTo>
                  <a:lnTo>
                    <a:pt x="562" y="377"/>
                  </a:lnTo>
                  <a:lnTo>
                    <a:pt x="557" y="383"/>
                  </a:lnTo>
                  <a:lnTo>
                    <a:pt x="554" y="393"/>
                  </a:lnTo>
                  <a:lnTo>
                    <a:pt x="552" y="404"/>
                  </a:lnTo>
                  <a:lnTo>
                    <a:pt x="551" y="407"/>
                  </a:lnTo>
                  <a:lnTo>
                    <a:pt x="549" y="408"/>
                  </a:lnTo>
                  <a:lnTo>
                    <a:pt x="549" y="411"/>
                  </a:lnTo>
                  <a:lnTo>
                    <a:pt x="548" y="415"/>
                  </a:lnTo>
                  <a:lnTo>
                    <a:pt x="542" y="410"/>
                  </a:lnTo>
                  <a:lnTo>
                    <a:pt x="537" y="410"/>
                  </a:lnTo>
                  <a:lnTo>
                    <a:pt x="532" y="410"/>
                  </a:lnTo>
                  <a:lnTo>
                    <a:pt x="528" y="413"/>
                  </a:lnTo>
                  <a:lnTo>
                    <a:pt x="526" y="425"/>
                  </a:lnTo>
                  <a:lnTo>
                    <a:pt x="526" y="427"/>
                  </a:lnTo>
                  <a:lnTo>
                    <a:pt x="529" y="430"/>
                  </a:lnTo>
                  <a:lnTo>
                    <a:pt x="534" y="436"/>
                  </a:lnTo>
                  <a:lnTo>
                    <a:pt x="537" y="444"/>
                  </a:lnTo>
                  <a:lnTo>
                    <a:pt x="540" y="450"/>
                  </a:lnTo>
                  <a:lnTo>
                    <a:pt x="543" y="460"/>
                  </a:lnTo>
                  <a:lnTo>
                    <a:pt x="545" y="463"/>
                  </a:lnTo>
                  <a:lnTo>
                    <a:pt x="549" y="458"/>
                  </a:lnTo>
                  <a:lnTo>
                    <a:pt x="562" y="419"/>
                  </a:lnTo>
                  <a:lnTo>
                    <a:pt x="556" y="458"/>
                  </a:lnTo>
                  <a:lnTo>
                    <a:pt x="582" y="433"/>
                  </a:lnTo>
                  <a:lnTo>
                    <a:pt x="593" y="383"/>
                  </a:lnTo>
                  <a:lnTo>
                    <a:pt x="593" y="427"/>
                  </a:lnTo>
                  <a:lnTo>
                    <a:pt x="655" y="387"/>
                  </a:lnTo>
                  <a:lnTo>
                    <a:pt x="610" y="422"/>
                  </a:lnTo>
                  <a:lnTo>
                    <a:pt x="655" y="429"/>
                  </a:lnTo>
                  <a:lnTo>
                    <a:pt x="602" y="430"/>
                  </a:lnTo>
                  <a:lnTo>
                    <a:pt x="582" y="446"/>
                  </a:lnTo>
                  <a:lnTo>
                    <a:pt x="619" y="457"/>
                  </a:lnTo>
                  <a:lnTo>
                    <a:pt x="576" y="453"/>
                  </a:lnTo>
                  <a:lnTo>
                    <a:pt x="546" y="469"/>
                  </a:lnTo>
                  <a:lnTo>
                    <a:pt x="546" y="472"/>
                  </a:lnTo>
                  <a:lnTo>
                    <a:pt x="549" y="491"/>
                  </a:lnTo>
                  <a:lnTo>
                    <a:pt x="552" y="495"/>
                  </a:lnTo>
                  <a:lnTo>
                    <a:pt x="556" y="498"/>
                  </a:lnTo>
                  <a:lnTo>
                    <a:pt x="557" y="500"/>
                  </a:lnTo>
                  <a:lnTo>
                    <a:pt x="565" y="497"/>
                  </a:lnTo>
                  <a:lnTo>
                    <a:pt x="568" y="492"/>
                  </a:lnTo>
                  <a:lnTo>
                    <a:pt x="571" y="488"/>
                  </a:lnTo>
                  <a:lnTo>
                    <a:pt x="570" y="481"/>
                  </a:lnTo>
                  <a:lnTo>
                    <a:pt x="577" y="486"/>
                  </a:lnTo>
                  <a:lnTo>
                    <a:pt x="587" y="489"/>
                  </a:lnTo>
                  <a:lnTo>
                    <a:pt x="596" y="489"/>
                  </a:lnTo>
                  <a:lnTo>
                    <a:pt x="604" y="488"/>
                  </a:lnTo>
                  <a:lnTo>
                    <a:pt x="612" y="486"/>
                  </a:lnTo>
                  <a:lnTo>
                    <a:pt x="618" y="481"/>
                  </a:lnTo>
                  <a:lnTo>
                    <a:pt x="621" y="478"/>
                  </a:lnTo>
                  <a:lnTo>
                    <a:pt x="624" y="474"/>
                  </a:lnTo>
                  <a:lnTo>
                    <a:pt x="626" y="469"/>
                  </a:lnTo>
                  <a:lnTo>
                    <a:pt x="624" y="464"/>
                  </a:lnTo>
                  <a:lnTo>
                    <a:pt x="638" y="460"/>
                  </a:lnTo>
                  <a:lnTo>
                    <a:pt x="647" y="455"/>
                  </a:lnTo>
                  <a:lnTo>
                    <a:pt x="655" y="449"/>
                  </a:lnTo>
                  <a:lnTo>
                    <a:pt x="660" y="443"/>
                  </a:lnTo>
                  <a:lnTo>
                    <a:pt x="666" y="432"/>
                  </a:lnTo>
                  <a:lnTo>
                    <a:pt x="671" y="421"/>
                  </a:lnTo>
                  <a:lnTo>
                    <a:pt x="671" y="415"/>
                  </a:lnTo>
                  <a:lnTo>
                    <a:pt x="669" y="410"/>
                  </a:lnTo>
                  <a:lnTo>
                    <a:pt x="668" y="405"/>
                  </a:lnTo>
                  <a:lnTo>
                    <a:pt x="663" y="402"/>
                  </a:lnTo>
                  <a:lnTo>
                    <a:pt x="660" y="401"/>
                  </a:lnTo>
                  <a:lnTo>
                    <a:pt x="658" y="397"/>
                  </a:lnTo>
                  <a:lnTo>
                    <a:pt x="660" y="394"/>
                  </a:lnTo>
                  <a:lnTo>
                    <a:pt x="661" y="390"/>
                  </a:lnTo>
                  <a:close/>
                  <a:moveTo>
                    <a:pt x="532" y="296"/>
                  </a:moveTo>
                  <a:lnTo>
                    <a:pt x="532" y="296"/>
                  </a:lnTo>
                  <a:lnTo>
                    <a:pt x="526" y="289"/>
                  </a:lnTo>
                  <a:lnTo>
                    <a:pt x="526" y="292"/>
                  </a:lnTo>
                  <a:lnTo>
                    <a:pt x="526" y="298"/>
                  </a:lnTo>
                  <a:lnTo>
                    <a:pt x="523" y="306"/>
                  </a:lnTo>
                  <a:lnTo>
                    <a:pt x="523" y="307"/>
                  </a:lnTo>
                  <a:lnTo>
                    <a:pt x="524" y="306"/>
                  </a:lnTo>
                  <a:lnTo>
                    <a:pt x="528" y="301"/>
                  </a:lnTo>
                  <a:lnTo>
                    <a:pt x="529" y="300"/>
                  </a:lnTo>
                  <a:lnTo>
                    <a:pt x="532" y="296"/>
                  </a:lnTo>
                  <a:close/>
                  <a:moveTo>
                    <a:pt x="520" y="312"/>
                  </a:moveTo>
                  <a:lnTo>
                    <a:pt x="520" y="312"/>
                  </a:lnTo>
                  <a:lnTo>
                    <a:pt x="514" y="321"/>
                  </a:lnTo>
                  <a:lnTo>
                    <a:pt x="510" y="324"/>
                  </a:lnTo>
                  <a:lnTo>
                    <a:pt x="503" y="331"/>
                  </a:lnTo>
                  <a:lnTo>
                    <a:pt x="509" y="331"/>
                  </a:lnTo>
                  <a:lnTo>
                    <a:pt x="514" y="334"/>
                  </a:lnTo>
                  <a:lnTo>
                    <a:pt x="517" y="329"/>
                  </a:lnTo>
                  <a:lnTo>
                    <a:pt x="518" y="317"/>
                  </a:lnTo>
                  <a:lnTo>
                    <a:pt x="520" y="312"/>
                  </a:lnTo>
                  <a:close/>
                  <a:moveTo>
                    <a:pt x="632" y="318"/>
                  </a:moveTo>
                  <a:lnTo>
                    <a:pt x="632" y="318"/>
                  </a:lnTo>
                  <a:lnTo>
                    <a:pt x="636" y="310"/>
                  </a:lnTo>
                  <a:lnTo>
                    <a:pt x="641" y="303"/>
                  </a:lnTo>
                  <a:lnTo>
                    <a:pt x="641" y="295"/>
                  </a:lnTo>
                  <a:lnTo>
                    <a:pt x="640" y="287"/>
                  </a:lnTo>
                  <a:lnTo>
                    <a:pt x="629" y="283"/>
                  </a:lnTo>
                  <a:lnTo>
                    <a:pt x="616" y="283"/>
                  </a:lnTo>
                  <a:lnTo>
                    <a:pt x="612" y="284"/>
                  </a:lnTo>
                  <a:lnTo>
                    <a:pt x="607" y="286"/>
                  </a:lnTo>
                  <a:lnTo>
                    <a:pt x="604" y="289"/>
                  </a:lnTo>
                  <a:lnTo>
                    <a:pt x="602" y="293"/>
                  </a:lnTo>
                  <a:lnTo>
                    <a:pt x="598" y="283"/>
                  </a:lnTo>
                  <a:lnTo>
                    <a:pt x="591" y="275"/>
                  </a:lnTo>
                  <a:lnTo>
                    <a:pt x="585" y="270"/>
                  </a:lnTo>
                  <a:lnTo>
                    <a:pt x="580" y="270"/>
                  </a:lnTo>
                  <a:lnTo>
                    <a:pt x="574" y="273"/>
                  </a:lnTo>
                  <a:lnTo>
                    <a:pt x="570" y="278"/>
                  </a:lnTo>
                  <a:lnTo>
                    <a:pt x="565" y="287"/>
                  </a:lnTo>
                  <a:lnTo>
                    <a:pt x="563" y="298"/>
                  </a:lnTo>
                  <a:lnTo>
                    <a:pt x="556" y="296"/>
                  </a:lnTo>
                  <a:lnTo>
                    <a:pt x="548" y="296"/>
                  </a:lnTo>
                  <a:lnTo>
                    <a:pt x="542" y="298"/>
                  </a:lnTo>
                  <a:lnTo>
                    <a:pt x="535" y="301"/>
                  </a:lnTo>
                  <a:lnTo>
                    <a:pt x="531" y="306"/>
                  </a:lnTo>
                  <a:lnTo>
                    <a:pt x="526" y="312"/>
                  </a:lnTo>
                  <a:lnTo>
                    <a:pt x="523" y="321"/>
                  </a:lnTo>
                  <a:lnTo>
                    <a:pt x="521" y="332"/>
                  </a:lnTo>
                  <a:lnTo>
                    <a:pt x="520" y="335"/>
                  </a:lnTo>
                  <a:lnTo>
                    <a:pt x="520" y="337"/>
                  </a:lnTo>
                  <a:lnTo>
                    <a:pt x="518" y="340"/>
                  </a:lnTo>
                  <a:lnTo>
                    <a:pt x="517" y="343"/>
                  </a:lnTo>
                  <a:lnTo>
                    <a:pt x="510" y="338"/>
                  </a:lnTo>
                  <a:lnTo>
                    <a:pt x="506" y="335"/>
                  </a:lnTo>
                  <a:lnTo>
                    <a:pt x="500" y="335"/>
                  </a:lnTo>
                  <a:lnTo>
                    <a:pt x="495" y="338"/>
                  </a:lnTo>
                  <a:lnTo>
                    <a:pt x="490" y="340"/>
                  </a:lnTo>
                  <a:lnTo>
                    <a:pt x="487" y="345"/>
                  </a:lnTo>
                  <a:lnTo>
                    <a:pt x="484" y="348"/>
                  </a:lnTo>
                  <a:lnTo>
                    <a:pt x="482" y="354"/>
                  </a:lnTo>
                  <a:lnTo>
                    <a:pt x="481" y="366"/>
                  </a:lnTo>
                  <a:lnTo>
                    <a:pt x="482" y="382"/>
                  </a:lnTo>
                  <a:lnTo>
                    <a:pt x="467" y="379"/>
                  </a:lnTo>
                  <a:lnTo>
                    <a:pt x="467" y="387"/>
                  </a:lnTo>
                  <a:lnTo>
                    <a:pt x="468" y="394"/>
                  </a:lnTo>
                  <a:lnTo>
                    <a:pt x="472" y="396"/>
                  </a:lnTo>
                  <a:lnTo>
                    <a:pt x="490" y="399"/>
                  </a:lnTo>
                  <a:lnTo>
                    <a:pt x="495" y="399"/>
                  </a:lnTo>
                  <a:lnTo>
                    <a:pt x="509" y="390"/>
                  </a:lnTo>
                  <a:lnTo>
                    <a:pt x="520" y="349"/>
                  </a:lnTo>
                  <a:lnTo>
                    <a:pt x="515" y="388"/>
                  </a:lnTo>
                  <a:lnTo>
                    <a:pt x="540" y="365"/>
                  </a:lnTo>
                  <a:lnTo>
                    <a:pt x="552" y="314"/>
                  </a:lnTo>
                  <a:lnTo>
                    <a:pt x="551" y="357"/>
                  </a:lnTo>
                  <a:lnTo>
                    <a:pt x="613" y="318"/>
                  </a:lnTo>
                  <a:lnTo>
                    <a:pt x="570" y="354"/>
                  </a:lnTo>
                  <a:lnTo>
                    <a:pt x="594" y="357"/>
                  </a:lnTo>
                  <a:lnTo>
                    <a:pt x="599" y="351"/>
                  </a:lnTo>
                  <a:lnTo>
                    <a:pt x="602" y="349"/>
                  </a:lnTo>
                  <a:lnTo>
                    <a:pt x="607" y="348"/>
                  </a:lnTo>
                  <a:lnTo>
                    <a:pt x="612" y="346"/>
                  </a:lnTo>
                  <a:lnTo>
                    <a:pt x="618" y="346"/>
                  </a:lnTo>
                  <a:lnTo>
                    <a:pt x="621" y="348"/>
                  </a:lnTo>
                  <a:lnTo>
                    <a:pt x="626" y="351"/>
                  </a:lnTo>
                  <a:lnTo>
                    <a:pt x="630" y="348"/>
                  </a:lnTo>
                  <a:lnTo>
                    <a:pt x="635" y="346"/>
                  </a:lnTo>
                  <a:lnTo>
                    <a:pt x="638" y="346"/>
                  </a:lnTo>
                  <a:lnTo>
                    <a:pt x="646" y="346"/>
                  </a:lnTo>
                  <a:lnTo>
                    <a:pt x="646" y="342"/>
                  </a:lnTo>
                  <a:lnTo>
                    <a:pt x="643" y="337"/>
                  </a:lnTo>
                  <a:lnTo>
                    <a:pt x="640" y="334"/>
                  </a:lnTo>
                  <a:lnTo>
                    <a:pt x="633" y="331"/>
                  </a:lnTo>
                  <a:lnTo>
                    <a:pt x="629" y="329"/>
                  </a:lnTo>
                  <a:lnTo>
                    <a:pt x="629" y="326"/>
                  </a:lnTo>
                  <a:lnTo>
                    <a:pt x="629" y="323"/>
                  </a:lnTo>
                  <a:lnTo>
                    <a:pt x="632" y="318"/>
                  </a:lnTo>
                  <a:close/>
                  <a:moveTo>
                    <a:pt x="521" y="415"/>
                  </a:moveTo>
                  <a:lnTo>
                    <a:pt x="523" y="410"/>
                  </a:lnTo>
                  <a:lnTo>
                    <a:pt x="529" y="407"/>
                  </a:lnTo>
                  <a:lnTo>
                    <a:pt x="534" y="405"/>
                  </a:lnTo>
                  <a:lnTo>
                    <a:pt x="537" y="404"/>
                  </a:lnTo>
                  <a:lnTo>
                    <a:pt x="542" y="404"/>
                  </a:lnTo>
                  <a:lnTo>
                    <a:pt x="545" y="405"/>
                  </a:lnTo>
                  <a:lnTo>
                    <a:pt x="546" y="401"/>
                  </a:lnTo>
                  <a:lnTo>
                    <a:pt x="549" y="388"/>
                  </a:lnTo>
                  <a:lnTo>
                    <a:pt x="551" y="385"/>
                  </a:lnTo>
                  <a:lnTo>
                    <a:pt x="534" y="383"/>
                  </a:lnTo>
                  <a:lnTo>
                    <a:pt x="501" y="402"/>
                  </a:lnTo>
                  <a:lnTo>
                    <a:pt x="510" y="405"/>
                  </a:lnTo>
                  <a:lnTo>
                    <a:pt x="515" y="408"/>
                  </a:lnTo>
                  <a:lnTo>
                    <a:pt x="521" y="413"/>
                  </a:lnTo>
                  <a:lnTo>
                    <a:pt x="521" y="415"/>
                  </a:lnTo>
                  <a:close/>
                  <a:moveTo>
                    <a:pt x="552" y="380"/>
                  </a:moveTo>
                  <a:lnTo>
                    <a:pt x="540" y="377"/>
                  </a:lnTo>
                  <a:lnTo>
                    <a:pt x="560" y="362"/>
                  </a:lnTo>
                  <a:lnTo>
                    <a:pt x="591" y="360"/>
                  </a:lnTo>
                  <a:lnTo>
                    <a:pt x="591" y="363"/>
                  </a:lnTo>
                  <a:lnTo>
                    <a:pt x="590" y="363"/>
                  </a:lnTo>
                  <a:lnTo>
                    <a:pt x="582" y="362"/>
                  </a:lnTo>
                  <a:lnTo>
                    <a:pt x="574" y="363"/>
                  </a:lnTo>
                  <a:lnTo>
                    <a:pt x="568" y="365"/>
                  </a:lnTo>
                  <a:lnTo>
                    <a:pt x="563" y="368"/>
                  </a:lnTo>
                  <a:lnTo>
                    <a:pt x="559" y="373"/>
                  </a:lnTo>
                  <a:lnTo>
                    <a:pt x="554" y="377"/>
                  </a:lnTo>
                  <a:lnTo>
                    <a:pt x="552" y="380"/>
                  </a:lnTo>
                  <a:close/>
                  <a:moveTo>
                    <a:pt x="257" y="324"/>
                  </a:moveTo>
                  <a:lnTo>
                    <a:pt x="257" y="324"/>
                  </a:lnTo>
                  <a:lnTo>
                    <a:pt x="248" y="324"/>
                  </a:lnTo>
                  <a:lnTo>
                    <a:pt x="238" y="326"/>
                  </a:lnTo>
                  <a:lnTo>
                    <a:pt x="229" y="328"/>
                  </a:lnTo>
                  <a:lnTo>
                    <a:pt x="221" y="332"/>
                  </a:lnTo>
                  <a:lnTo>
                    <a:pt x="215" y="337"/>
                  </a:lnTo>
                  <a:lnTo>
                    <a:pt x="209" y="345"/>
                  </a:lnTo>
                  <a:lnTo>
                    <a:pt x="206" y="351"/>
                  </a:lnTo>
                  <a:lnTo>
                    <a:pt x="202" y="359"/>
                  </a:lnTo>
                  <a:lnTo>
                    <a:pt x="201" y="366"/>
                  </a:lnTo>
                  <a:lnTo>
                    <a:pt x="201" y="376"/>
                  </a:lnTo>
                  <a:lnTo>
                    <a:pt x="202" y="383"/>
                  </a:lnTo>
                  <a:lnTo>
                    <a:pt x="207" y="391"/>
                  </a:lnTo>
                  <a:lnTo>
                    <a:pt x="212" y="399"/>
                  </a:lnTo>
                  <a:lnTo>
                    <a:pt x="220" y="407"/>
                  </a:lnTo>
                  <a:lnTo>
                    <a:pt x="230" y="413"/>
                  </a:lnTo>
                  <a:lnTo>
                    <a:pt x="243" y="419"/>
                  </a:lnTo>
                  <a:lnTo>
                    <a:pt x="243" y="425"/>
                  </a:lnTo>
                  <a:lnTo>
                    <a:pt x="244" y="433"/>
                  </a:lnTo>
                  <a:lnTo>
                    <a:pt x="248" y="438"/>
                  </a:lnTo>
                  <a:lnTo>
                    <a:pt x="254" y="443"/>
                  </a:lnTo>
                  <a:lnTo>
                    <a:pt x="260" y="447"/>
                  </a:lnTo>
                  <a:lnTo>
                    <a:pt x="269" y="449"/>
                  </a:lnTo>
                  <a:lnTo>
                    <a:pt x="279" y="450"/>
                  </a:lnTo>
                  <a:lnTo>
                    <a:pt x="291" y="450"/>
                  </a:lnTo>
                  <a:lnTo>
                    <a:pt x="322" y="449"/>
                  </a:lnTo>
                  <a:lnTo>
                    <a:pt x="321" y="455"/>
                  </a:lnTo>
                  <a:lnTo>
                    <a:pt x="322" y="460"/>
                  </a:lnTo>
                  <a:lnTo>
                    <a:pt x="324" y="463"/>
                  </a:lnTo>
                  <a:lnTo>
                    <a:pt x="328" y="466"/>
                  </a:lnTo>
                  <a:lnTo>
                    <a:pt x="335" y="469"/>
                  </a:lnTo>
                  <a:lnTo>
                    <a:pt x="342" y="470"/>
                  </a:lnTo>
                  <a:lnTo>
                    <a:pt x="355" y="472"/>
                  </a:lnTo>
                  <a:lnTo>
                    <a:pt x="369" y="470"/>
                  </a:lnTo>
                  <a:lnTo>
                    <a:pt x="369" y="467"/>
                  </a:lnTo>
                  <a:lnTo>
                    <a:pt x="370" y="464"/>
                  </a:lnTo>
                  <a:lnTo>
                    <a:pt x="372" y="461"/>
                  </a:lnTo>
                  <a:lnTo>
                    <a:pt x="375" y="460"/>
                  </a:lnTo>
                  <a:lnTo>
                    <a:pt x="380" y="457"/>
                  </a:lnTo>
                  <a:lnTo>
                    <a:pt x="383" y="457"/>
                  </a:lnTo>
                  <a:lnTo>
                    <a:pt x="389" y="455"/>
                  </a:lnTo>
                  <a:lnTo>
                    <a:pt x="398" y="455"/>
                  </a:lnTo>
                  <a:lnTo>
                    <a:pt x="408" y="458"/>
                  </a:lnTo>
                  <a:lnTo>
                    <a:pt x="409" y="458"/>
                  </a:lnTo>
                  <a:lnTo>
                    <a:pt x="414" y="460"/>
                  </a:lnTo>
                  <a:lnTo>
                    <a:pt x="417" y="463"/>
                  </a:lnTo>
                  <a:lnTo>
                    <a:pt x="420" y="466"/>
                  </a:lnTo>
                  <a:lnTo>
                    <a:pt x="420" y="464"/>
                  </a:lnTo>
                  <a:lnTo>
                    <a:pt x="422" y="463"/>
                  </a:lnTo>
                  <a:lnTo>
                    <a:pt x="423" y="461"/>
                  </a:lnTo>
                  <a:lnTo>
                    <a:pt x="423" y="458"/>
                  </a:lnTo>
                  <a:lnTo>
                    <a:pt x="422" y="450"/>
                  </a:lnTo>
                  <a:lnTo>
                    <a:pt x="419" y="443"/>
                  </a:lnTo>
                  <a:lnTo>
                    <a:pt x="419" y="438"/>
                  </a:lnTo>
                  <a:lnTo>
                    <a:pt x="420" y="436"/>
                  </a:lnTo>
                  <a:lnTo>
                    <a:pt x="422" y="435"/>
                  </a:lnTo>
                  <a:lnTo>
                    <a:pt x="416" y="432"/>
                  </a:lnTo>
                  <a:lnTo>
                    <a:pt x="406" y="427"/>
                  </a:lnTo>
                  <a:lnTo>
                    <a:pt x="350" y="447"/>
                  </a:lnTo>
                  <a:lnTo>
                    <a:pt x="372" y="436"/>
                  </a:lnTo>
                  <a:lnTo>
                    <a:pt x="392" y="424"/>
                  </a:lnTo>
                  <a:lnTo>
                    <a:pt x="403" y="424"/>
                  </a:lnTo>
                  <a:lnTo>
                    <a:pt x="395" y="422"/>
                  </a:lnTo>
                  <a:lnTo>
                    <a:pt x="388" y="422"/>
                  </a:lnTo>
                  <a:lnTo>
                    <a:pt x="369" y="424"/>
                  </a:lnTo>
                  <a:lnTo>
                    <a:pt x="361" y="422"/>
                  </a:lnTo>
                  <a:lnTo>
                    <a:pt x="355" y="421"/>
                  </a:lnTo>
                  <a:lnTo>
                    <a:pt x="350" y="418"/>
                  </a:lnTo>
                  <a:lnTo>
                    <a:pt x="347" y="415"/>
                  </a:lnTo>
                  <a:lnTo>
                    <a:pt x="344" y="411"/>
                  </a:lnTo>
                  <a:lnTo>
                    <a:pt x="339" y="404"/>
                  </a:lnTo>
                  <a:lnTo>
                    <a:pt x="335" y="402"/>
                  </a:lnTo>
                  <a:lnTo>
                    <a:pt x="305" y="411"/>
                  </a:lnTo>
                  <a:lnTo>
                    <a:pt x="277" y="421"/>
                  </a:lnTo>
                  <a:lnTo>
                    <a:pt x="299" y="408"/>
                  </a:lnTo>
                  <a:lnTo>
                    <a:pt x="322" y="397"/>
                  </a:lnTo>
                  <a:lnTo>
                    <a:pt x="311" y="394"/>
                  </a:lnTo>
                  <a:lnTo>
                    <a:pt x="302" y="390"/>
                  </a:lnTo>
                  <a:lnTo>
                    <a:pt x="293" y="385"/>
                  </a:lnTo>
                  <a:lnTo>
                    <a:pt x="282" y="382"/>
                  </a:lnTo>
                  <a:lnTo>
                    <a:pt x="260" y="385"/>
                  </a:lnTo>
                  <a:lnTo>
                    <a:pt x="238" y="388"/>
                  </a:lnTo>
                  <a:lnTo>
                    <a:pt x="274" y="377"/>
                  </a:lnTo>
                  <a:lnTo>
                    <a:pt x="232" y="351"/>
                  </a:lnTo>
                  <a:lnTo>
                    <a:pt x="277" y="370"/>
                  </a:lnTo>
                  <a:lnTo>
                    <a:pt x="277" y="363"/>
                  </a:lnTo>
                  <a:lnTo>
                    <a:pt x="277" y="356"/>
                  </a:lnTo>
                  <a:lnTo>
                    <a:pt x="276" y="348"/>
                  </a:lnTo>
                  <a:lnTo>
                    <a:pt x="276" y="342"/>
                  </a:lnTo>
                  <a:lnTo>
                    <a:pt x="277" y="349"/>
                  </a:lnTo>
                  <a:lnTo>
                    <a:pt x="280" y="356"/>
                  </a:lnTo>
                  <a:lnTo>
                    <a:pt x="283" y="363"/>
                  </a:lnTo>
                  <a:lnTo>
                    <a:pt x="285" y="371"/>
                  </a:lnTo>
                  <a:lnTo>
                    <a:pt x="299" y="377"/>
                  </a:lnTo>
                  <a:lnTo>
                    <a:pt x="299" y="376"/>
                  </a:lnTo>
                  <a:lnTo>
                    <a:pt x="297" y="371"/>
                  </a:lnTo>
                  <a:lnTo>
                    <a:pt x="297" y="366"/>
                  </a:lnTo>
                  <a:lnTo>
                    <a:pt x="297" y="359"/>
                  </a:lnTo>
                  <a:lnTo>
                    <a:pt x="296" y="352"/>
                  </a:lnTo>
                  <a:lnTo>
                    <a:pt x="294" y="349"/>
                  </a:lnTo>
                  <a:lnTo>
                    <a:pt x="293" y="348"/>
                  </a:lnTo>
                  <a:lnTo>
                    <a:pt x="290" y="345"/>
                  </a:lnTo>
                  <a:lnTo>
                    <a:pt x="286" y="345"/>
                  </a:lnTo>
                  <a:lnTo>
                    <a:pt x="283" y="345"/>
                  </a:lnTo>
                  <a:lnTo>
                    <a:pt x="274" y="340"/>
                  </a:lnTo>
                  <a:lnTo>
                    <a:pt x="268" y="335"/>
                  </a:lnTo>
                  <a:lnTo>
                    <a:pt x="262" y="331"/>
                  </a:lnTo>
                  <a:lnTo>
                    <a:pt x="257" y="324"/>
                  </a:lnTo>
                  <a:close/>
                  <a:moveTo>
                    <a:pt x="629" y="96"/>
                  </a:moveTo>
                  <a:lnTo>
                    <a:pt x="629" y="96"/>
                  </a:lnTo>
                  <a:lnTo>
                    <a:pt x="635" y="84"/>
                  </a:lnTo>
                  <a:lnTo>
                    <a:pt x="636" y="71"/>
                  </a:lnTo>
                  <a:lnTo>
                    <a:pt x="636" y="62"/>
                  </a:lnTo>
                  <a:lnTo>
                    <a:pt x="635" y="59"/>
                  </a:lnTo>
                  <a:lnTo>
                    <a:pt x="632" y="56"/>
                  </a:lnTo>
                  <a:lnTo>
                    <a:pt x="630" y="53"/>
                  </a:lnTo>
                  <a:lnTo>
                    <a:pt x="627" y="53"/>
                  </a:lnTo>
                  <a:lnTo>
                    <a:pt x="622" y="51"/>
                  </a:lnTo>
                  <a:lnTo>
                    <a:pt x="619" y="53"/>
                  </a:lnTo>
                  <a:lnTo>
                    <a:pt x="610" y="57"/>
                  </a:lnTo>
                  <a:lnTo>
                    <a:pt x="599" y="67"/>
                  </a:lnTo>
                  <a:lnTo>
                    <a:pt x="601" y="68"/>
                  </a:lnTo>
                  <a:lnTo>
                    <a:pt x="602" y="71"/>
                  </a:lnTo>
                  <a:lnTo>
                    <a:pt x="604" y="73"/>
                  </a:lnTo>
                  <a:lnTo>
                    <a:pt x="604" y="76"/>
                  </a:lnTo>
                  <a:lnTo>
                    <a:pt x="605" y="81"/>
                  </a:lnTo>
                  <a:lnTo>
                    <a:pt x="605" y="85"/>
                  </a:lnTo>
                  <a:lnTo>
                    <a:pt x="604" y="91"/>
                  </a:lnTo>
                  <a:lnTo>
                    <a:pt x="604" y="96"/>
                  </a:lnTo>
                  <a:lnTo>
                    <a:pt x="599" y="104"/>
                  </a:lnTo>
                  <a:lnTo>
                    <a:pt x="594" y="110"/>
                  </a:lnTo>
                  <a:lnTo>
                    <a:pt x="594" y="113"/>
                  </a:lnTo>
                  <a:lnTo>
                    <a:pt x="596" y="116"/>
                  </a:lnTo>
                  <a:lnTo>
                    <a:pt x="622" y="68"/>
                  </a:lnTo>
                  <a:lnTo>
                    <a:pt x="604" y="122"/>
                  </a:lnTo>
                  <a:lnTo>
                    <a:pt x="635" y="116"/>
                  </a:lnTo>
                  <a:lnTo>
                    <a:pt x="602" y="129"/>
                  </a:lnTo>
                  <a:lnTo>
                    <a:pt x="599" y="133"/>
                  </a:lnTo>
                  <a:lnTo>
                    <a:pt x="599" y="136"/>
                  </a:lnTo>
                  <a:lnTo>
                    <a:pt x="598" y="143"/>
                  </a:lnTo>
                  <a:lnTo>
                    <a:pt x="596" y="147"/>
                  </a:lnTo>
                  <a:lnTo>
                    <a:pt x="593" y="150"/>
                  </a:lnTo>
                  <a:lnTo>
                    <a:pt x="591" y="152"/>
                  </a:lnTo>
                  <a:lnTo>
                    <a:pt x="629" y="157"/>
                  </a:lnTo>
                  <a:lnTo>
                    <a:pt x="584" y="158"/>
                  </a:lnTo>
                  <a:lnTo>
                    <a:pt x="584" y="160"/>
                  </a:lnTo>
                  <a:lnTo>
                    <a:pt x="579" y="161"/>
                  </a:lnTo>
                  <a:lnTo>
                    <a:pt x="576" y="161"/>
                  </a:lnTo>
                  <a:lnTo>
                    <a:pt x="571" y="166"/>
                  </a:lnTo>
                  <a:lnTo>
                    <a:pt x="570" y="177"/>
                  </a:lnTo>
                  <a:lnTo>
                    <a:pt x="568" y="180"/>
                  </a:lnTo>
                  <a:lnTo>
                    <a:pt x="566" y="186"/>
                  </a:lnTo>
                  <a:lnTo>
                    <a:pt x="563" y="189"/>
                  </a:lnTo>
                  <a:lnTo>
                    <a:pt x="593" y="203"/>
                  </a:lnTo>
                  <a:lnTo>
                    <a:pt x="548" y="199"/>
                  </a:lnTo>
                  <a:lnTo>
                    <a:pt x="540" y="202"/>
                  </a:lnTo>
                  <a:lnTo>
                    <a:pt x="538" y="203"/>
                  </a:lnTo>
                  <a:lnTo>
                    <a:pt x="540" y="203"/>
                  </a:lnTo>
                  <a:lnTo>
                    <a:pt x="540" y="206"/>
                  </a:lnTo>
                  <a:lnTo>
                    <a:pt x="542" y="209"/>
                  </a:lnTo>
                  <a:lnTo>
                    <a:pt x="542" y="211"/>
                  </a:lnTo>
                  <a:lnTo>
                    <a:pt x="542" y="214"/>
                  </a:lnTo>
                  <a:lnTo>
                    <a:pt x="542" y="217"/>
                  </a:lnTo>
                  <a:lnTo>
                    <a:pt x="542" y="220"/>
                  </a:lnTo>
                  <a:lnTo>
                    <a:pt x="540" y="222"/>
                  </a:lnTo>
                  <a:lnTo>
                    <a:pt x="540" y="225"/>
                  </a:lnTo>
                  <a:lnTo>
                    <a:pt x="542" y="228"/>
                  </a:lnTo>
                  <a:lnTo>
                    <a:pt x="537" y="230"/>
                  </a:lnTo>
                  <a:lnTo>
                    <a:pt x="535" y="231"/>
                  </a:lnTo>
                  <a:lnTo>
                    <a:pt x="556" y="241"/>
                  </a:lnTo>
                  <a:lnTo>
                    <a:pt x="532" y="237"/>
                  </a:lnTo>
                  <a:lnTo>
                    <a:pt x="526" y="244"/>
                  </a:lnTo>
                  <a:lnTo>
                    <a:pt x="521" y="248"/>
                  </a:lnTo>
                  <a:lnTo>
                    <a:pt x="515" y="253"/>
                  </a:lnTo>
                  <a:lnTo>
                    <a:pt x="526" y="255"/>
                  </a:lnTo>
                  <a:lnTo>
                    <a:pt x="535" y="258"/>
                  </a:lnTo>
                  <a:lnTo>
                    <a:pt x="551" y="262"/>
                  </a:lnTo>
                  <a:lnTo>
                    <a:pt x="562" y="264"/>
                  </a:lnTo>
                  <a:lnTo>
                    <a:pt x="570" y="264"/>
                  </a:lnTo>
                  <a:lnTo>
                    <a:pt x="576" y="261"/>
                  </a:lnTo>
                  <a:lnTo>
                    <a:pt x="577" y="258"/>
                  </a:lnTo>
                  <a:lnTo>
                    <a:pt x="577" y="255"/>
                  </a:lnTo>
                  <a:lnTo>
                    <a:pt x="576" y="247"/>
                  </a:lnTo>
                  <a:lnTo>
                    <a:pt x="573" y="237"/>
                  </a:lnTo>
                  <a:lnTo>
                    <a:pt x="565" y="225"/>
                  </a:lnTo>
                  <a:lnTo>
                    <a:pt x="576" y="227"/>
                  </a:lnTo>
                  <a:lnTo>
                    <a:pt x="585" y="227"/>
                  </a:lnTo>
                  <a:lnTo>
                    <a:pt x="593" y="225"/>
                  </a:lnTo>
                  <a:lnTo>
                    <a:pt x="599" y="222"/>
                  </a:lnTo>
                  <a:lnTo>
                    <a:pt x="604" y="217"/>
                  </a:lnTo>
                  <a:lnTo>
                    <a:pt x="607" y="209"/>
                  </a:lnTo>
                  <a:lnTo>
                    <a:pt x="608" y="200"/>
                  </a:lnTo>
                  <a:lnTo>
                    <a:pt x="607" y="189"/>
                  </a:lnTo>
                  <a:lnTo>
                    <a:pt x="622" y="180"/>
                  </a:lnTo>
                  <a:lnTo>
                    <a:pt x="636" y="171"/>
                  </a:lnTo>
                  <a:lnTo>
                    <a:pt x="646" y="161"/>
                  </a:lnTo>
                  <a:lnTo>
                    <a:pt x="654" y="154"/>
                  </a:lnTo>
                  <a:lnTo>
                    <a:pt x="657" y="146"/>
                  </a:lnTo>
                  <a:lnTo>
                    <a:pt x="658" y="143"/>
                  </a:lnTo>
                  <a:lnTo>
                    <a:pt x="657" y="140"/>
                  </a:lnTo>
                  <a:lnTo>
                    <a:pt x="655" y="136"/>
                  </a:lnTo>
                  <a:lnTo>
                    <a:pt x="652" y="133"/>
                  </a:lnTo>
                  <a:lnTo>
                    <a:pt x="644" y="127"/>
                  </a:lnTo>
                  <a:lnTo>
                    <a:pt x="647" y="119"/>
                  </a:lnTo>
                  <a:lnTo>
                    <a:pt x="647" y="112"/>
                  </a:lnTo>
                  <a:lnTo>
                    <a:pt x="647" y="107"/>
                  </a:lnTo>
                  <a:lnTo>
                    <a:pt x="647" y="102"/>
                  </a:lnTo>
                  <a:lnTo>
                    <a:pt x="644" y="99"/>
                  </a:lnTo>
                  <a:lnTo>
                    <a:pt x="640" y="98"/>
                  </a:lnTo>
                  <a:lnTo>
                    <a:pt x="635" y="96"/>
                  </a:lnTo>
                  <a:lnTo>
                    <a:pt x="629" y="96"/>
                  </a:lnTo>
                  <a:close/>
                  <a:moveTo>
                    <a:pt x="563" y="59"/>
                  </a:moveTo>
                  <a:lnTo>
                    <a:pt x="543" y="116"/>
                  </a:lnTo>
                  <a:lnTo>
                    <a:pt x="523" y="77"/>
                  </a:lnTo>
                  <a:lnTo>
                    <a:pt x="537" y="127"/>
                  </a:lnTo>
                  <a:lnTo>
                    <a:pt x="514" y="168"/>
                  </a:lnTo>
                  <a:lnTo>
                    <a:pt x="501" y="130"/>
                  </a:lnTo>
                  <a:lnTo>
                    <a:pt x="509" y="171"/>
                  </a:lnTo>
                  <a:lnTo>
                    <a:pt x="490" y="209"/>
                  </a:lnTo>
                  <a:lnTo>
                    <a:pt x="475" y="192"/>
                  </a:lnTo>
                  <a:lnTo>
                    <a:pt x="487" y="216"/>
                  </a:lnTo>
                  <a:lnTo>
                    <a:pt x="481" y="258"/>
                  </a:lnTo>
                  <a:lnTo>
                    <a:pt x="493" y="227"/>
                  </a:lnTo>
                  <a:lnTo>
                    <a:pt x="521" y="209"/>
                  </a:lnTo>
                  <a:lnTo>
                    <a:pt x="495" y="217"/>
                  </a:lnTo>
                  <a:lnTo>
                    <a:pt x="518" y="177"/>
                  </a:lnTo>
                  <a:lnTo>
                    <a:pt x="559" y="160"/>
                  </a:lnTo>
                  <a:lnTo>
                    <a:pt x="521" y="168"/>
                  </a:lnTo>
                  <a:lnTo>
                    <a:pt x="549" y="118"/>
                  </a:lnTo>
                  <a:lnTo>
                    <a:pt x="590" y="93"/>
                  </a:lnTo>
                  <a:lnTo>
                    <a:pt x="552" y="108"/>
                  </a:lnTo>
                  <a:lnTo>
                    <a:pt x="563" y="59"/>
                  </a:lnTo>
                  <a:close/>
                  <a:moveTo>
                    <a:pt x="587" y="110"/>
                  </a:moveTo>
                  <a:lnTo>
                    <a:pt x="587" y="110"/>
                  </a:lnTo>
                  <a:lnTo>
                    <a:pt x="591" y="105"/>
                  </a:lnTo>
                  <a:lnTo>
                    <a:pt x="596" y="99"/>
                  </a:lnTo>
                  <a:lnTo>
                    <a:pt x="599" y="91"/>
                  </a:lnTo>
                  <a:lnTo>
                    <a:pt x="601" y="84"/>
                  </a:lnTo>
                  <a:lnTo>
                    <a:pt x="599" y="77"/>
                  </a:lnTo>
                  <a:lnTo>
                    <a:pt x="596" y="70"/>
                  </a:lnTo>
                  <a:lnTo>
                    <a:pt x="590" y="65"/>
                  </a:lnTo>
                  <a:lnTo>
                    <a:pt x="579" y="60"/>
                  </a:lnTo>
                  <a:lnTo>
                    <a:pt x="580" y="56"/>
                  </a:lnTo>
                  <a:lnTo>
                    <a:pt x="580" y="51"/>
                  </a:lnTo>
                  <a:lnTo>
                    <a:pt x="579" y="46"/>
                  </a:lnTo>
                  <a:lnTo>
                    <a:pt x="576" y="43"/>
                  </a:lnTo>
                  <a:lnTo>
                    <a:pt x="573" y="42"/>
                  </a:lnTo>
                  <a:lnTo>
                    <a:pt x="570" y="40"/>
                  </a:lnTo>
                  <a:lnTo>
                    <a:pt x="560" y="39"/>
                  </a:lnTo>
                  <a:lnTo>
                    <a:pt x="552" y="39"/>
                  </a:lnTo>
                  <a:lnTo>
                    <a:pt x="545" y="42"/>
                  </a:lnTo>
                  <a:lnTo>
                    <a:pt x="540" y="46"/>
                  </a:lnTo>
                  <a:lnTo>
                    <a:pt x="538" y="49"/>
                  </a:lnTo>
                  <a:lnTo>
                    <a:pt x="540" y="53"/>
                  </a:lnTo>
                  <a:lnTo>
                    <a:pt x="532" y="54"/>
                  </a:lnTo>
                  <a:lnTo>
                    <a:pt x="526" y="60"/>
                  </a:lnTo>
                  <a:lnTo>
                    <a:pt x="518" y="67"/>
                  </a:lnTo>
                  <a:lnTo>
                    <a:pt x="514" y="76"/>
                  </a:lnTo>
                  <a:lnTo>
                    <a:pt x="509" y="85"/>
                  </a:lnTo>
                  <a:lnTo>
                    <a:pt x="507" y="96"/>
                  </a:lnTo>
                  <a:lnTo>
                    <a:pt x="509" y="107"/>
                  </a:lnTo>
                  <a:lnTo>
                    <a:pt x="512" y="112"/>
                  </a:lnTo>
                  <a:lnTo>
                    <a:pt x="515" y="116"/>
                  </a:lnTo>
                  <a:lnTo>
                    <a:pt x="509" y="113"/>
                  </a:lnTo>
                  <a:lnTo>
                    <a:pt x="501" y="113"/>
                  </a:lnTo>
                  <a:lnTo>
                    <a:pt x="493" y="116"/>
                  </a:lnTo>
                  <a:lnTo>
                    <a:pt x="487" y="122"/>
                  </a:lnTo>
                  <a:lnTo>
                    <a:pt x="482" y="130"/>
                  </a:lnTo>
                  <a:lnTo>
                    <a:pt x="481" y="136"/>
                  </a:lnTo>
                  <a:lnTo>
                    <a:pt x="481" y="143"/>
                  </a:lnTo>
                  <a:lnTo>
                    <a:pt x="481" y="149"/>
                  </a:lnTo>
                  <a:lnTo>
                    <a:pt x="482" y="157"/>
                  </a:lnTo>
                  <a:lnTo>
                    <a:pt x="484" y="166"/>
                  </a:lnTo>
                  <a:lnTo>
                    <a:pt x="487" y="175"/>
                  </a:lnTo>
                  <a:lnTo>
                    <a:pt x="479" y="175"/>
                  </a:lnTo>
                  <a:lnTo>
                    <a:pt x="472" y="177"/>
                  </a:lnTo>
                  <a:lnTo>
                    <a:pt x="467" y="180"/>
                  </a:lnTo>
                  <a:lnTo>
                    <a:pt x="462" y="185"/>
                  </a:lnTo>
                  <a:lnTo>
                    <a:pt x="459" y="189"/>
                  </a:lnTo>
                  <a:lnTo>
                    <a:pt x="458" y="196"/>
                  </a:lnTo>
                  <a:lnTo>
                    <a:pt x="456" y="209"/>
                  </a:lnTo>
                  <a:lnTo>
                    <a:pt x="458" y="223"/>
                  </a:lnTo>
                  <a:lnTo>
                    <a:pt x="461" y="237"/>
                  </a:lnTo>
                  <a:lnTo>
                    <a:pt x="465" y="256"/>
                  </a:lnTo>
                  <a:lnTo>
                    <a:pt x="475" y="276"/>
                  </a:lnTo>
                  <a:lnTo>
                    <a:pt x="493" y="264"/>
                  </a:lnTo>
                  <a:lnTo>
                    <a:pt x="509" y="253"/>
                  </a:lnTo>
                  <a:lnTo>
                    <a:pt x="520" y="242"/>
                  </a:lnTo>
                  <a:lnTo>
                    <a:pt x="529" y="233"/>
                  </a:lnTo>
                  <a:lnTo>
                    <a:pt x="534" y="223"/>
                  </a:lnTo>
                  <a:lnTo>
                    <a:pt x="537" y="214"/>
                  </a:lnTo>
                  <a:lnTo>
                    <a:pt x="534" y="206"/>
                  </a:lnTo>
                  <a:lnTo>
                    <a:pt x="529" y="199"/>
                  </a:lnTo>
                  <a:lnTo>
                    <a:pt x="542" y="196"/>
                  </a:lnTo>
                  <a:lnTo>
                    <a:pt x="549" y="192"/>
                  </a:lnTo>
                  <a:lnTo>
                    <a:pt x="557" y="188"/>
                  </a:lnTo>
                  <a:lnTo>
                    <a:pt x="562" y="183"/>
                  </a:lnTo>
                  <a:lnTo>
                    <a:pt x="565" y="177"/>
                  </a:lnTo>
                  <a:lnTo>
                    <a:pt x="565" y="169"/>
                  </a:lnTo>
                  <a:lnTo>
                    <a:pt x="565" y="161"/>
                  </a:lnTo>
                  <a:lnTo>
                    <a:pt x="563" y="154"/>
                  </a:lnTo>
                  <a:lnTo>
                    <a:pt x="571" y="155"/>
                  </a:lnTo>
                  <a:lnTo>
                    <a:pt x="577" y="155"/>
                  </a:lnTo>
                  <a:lnTo>
                    <a:pt x="584" y="152"/>
                  </a:lnTo>
                  <a:lnTo>
                    <a:pt x="588" y="147"/>
                  </a:lnTo>
                  <a:lnTo>
                    <a:pt x="593" y="141"/>
                  </a:lnTo>
                  <a:lnTo>
                    <a:pt x="593" y="132"/>
                  </a:lnTo>
                  <a:lnTo>
                    <a:pt x="591" y="121"/>
                  </a:lnTo>
                  <a:lnTo>
                    <a:pt x="587" y="110"/>
                  </a:lnTo>
                  <a:close/>
                  <a:moveTo>
                    <a:pt x="479" y="49"/>
                  </a:moveTo>
                  <a:lnTo>
                    <a:pt x="498" y="90"/>
                  </a:lnTo>
                  <a:lnTo>
                    <a:pt x="493" y="110"/>
                  </a:lnTo>
                  <a:lnTo>
                    <a:pt x="492" y="112"/>
                  </a:lnTo>
                  <a:lnTo>
                    <a:pt x="489" y="113"/>
                  </a:lnTo>
                  <a:lnTo>
                    <a:pt x="487" y="115"/>
                  </a:lnTo>
                  <a:lnTo>
                    <a:pt x="486" y="116"/>
                  </a:lnTo>
                  <a:lnTo>
                    <a:pt x="458" y="85"/>
                  </a:lnTo>
                  <a:lnTo>
                    <a:pt x="482" y="121"/>
                  </a:lnTo>
                  <a:lnTo>
                    <a:pt x="481" y="121"/>
                  </a:lnTo>
                  <a:lnTo>
                    <a:pt x="479" y="124"/>
                  </a:lnTo>
                  <a:lnTo>
                    <a:pt x="478" y="126"/>
                  </a:lnTo>
                  <a:lnTo>
                    <a:pt x="478" y="129"/>
                  </a:lnTo>
                  <a:lnTo>
                    <a:pt x="476" y="132"/>
                  </a:lnTo>
                  <a:lnTo>
                    <a:pt x="476" y="135"/>
                  </a:lnTo>
                  <a:lnTo>
                    <a:pt x="475" y="138"/>
                  </a:lnTo>
                  <a:lnTo>
                    <a:pt x="475" y="143"/>
                  </a:lnTo>
                  <a:lnTo>
                    <a:pt x="475" y="146"/>
                  </a:lnTo>
                  <a:lnTo>
                    <a:pt x="475" y="150"/>
                  </a:lnTo>
                  <a:lnTo>
                    <a:pt x="476" y="154"/>
                  </a:lnTo>
                  <a:lnTo>
                    <a:pt x="476" y="158"/>
                  </a:lnTo>
                  <a:lnTo>
                    <a:pt x="479" y="169"/>
                  </a:lnTo>
                  <a:lnTo>
                    <a:pt x="478" y="169"/>
                  </a:lnTo>
                  <a:lnTo>
                    <a:pt x="473" y="171"/>
                  </a:lnTo>
                  <a:lnTo>
                    <a:pt x="470" y="172"/>
                  </a:lnTo>
                  <a:lnTo>
                    <a:pt x="444" y="147"/>
                  </a:lnTo>
                  <a:lnTo>
                    <a:pt x="465" y="175"/>
                  </a:lnTo>
                  <a:lnTo>
                    <a:pt x="462" y="177"/>
                  </a:lnTo>
                  <a:lnTo>
                    <a:pt x="461" y="178"/>
                  </a:lnTo>
                  <a:lnTo>
                    <a:pt x="458" y="182"/>
                  </a:lnTo>
                  <a:lnTo>
                    <a:pt x="456" y="185"/>
                  </a:lnTo>
                  <a:lnTo>
                    <a:pt x="454" y="188"/>
                  </a:lnTo>
                  <a:lnTo>
                    <a:pt x="453" y="191"/>
                  </a:lnTo>
                  <a:lnTo>
                    <a:pt x="453" y="196"/>
                  </a:lnTo>
                  <a:lnTo>
                    <a:pt x="451" y="199"/>
                  </a:lnTo>
                  <a:lnTo>
                    <a:pt x="451" y="202"/>
                  </a:lnTo>
                  <a:lnTo>
                    <a:pt x="451" y="209"/>
                  </a:lnTo>
                  <a:lnTo>
                    <a:pt x="453" y="220"/>
                  </a:lnTo>
                  <a:lnTo>
                    <a:pt x="456" y="239"/>
                  </a:lnTo>
                  <a:lnTo>
                    <a:pt x="459" y="250"/>
                  </a:lnTo>
                  <a:lnTo>
                    <a:pt x="450" y="245"/>
                  </a:lnTo>
                  <a:lnTo>
                    <a:pt x="439" y="236"/>
                  </a:lnTo>
                  <a:lnTo>
                    <a:pt x="434" y="228"/>
                  </a:lnTo>
                  <a:lnTo>
                    <a:pt x="430" y="219"/>
                  </a:lnTo>
                  <a:lnTo>
                    <a:pt x="430" y="213"/>
                  </a:lnTo>
                  <a:lnTo>
                    <a:pt x="431" y="205"/>
                  </a:lnTo>
                  <a:lnTo>
                    <a:pt x="433" y="200"/>
                  </a:lnTo>
                  <a:lnTo>
                    <a:pt x="437" y="197"/>
                  </a:lnTo>
                  <a:lnTo>
                    <a:pt x="442" y="196"/>
                  </a:lnTo>
                  <a:lnTo>
                    <a:pt x="447" y="196"/>
                  </a:lnTo>
                  <a:lnTo>
                    <a:pt x="439" y="182"/>
                  </a:lnTo>
                  <a:lnTo>
                    <a:pt x="434" y="171"/>
                  </a:lnTo>
                  <a:lnTo>
                    <a:pt x="431" y="161"/>
                  </a:lnTo>
                  <a:lnTo>
                    <a:pt x="430" y="154"/>
                  </a:lnTo>
                  <a:lnTo>
                    <a:pt x="430" y="147"/>
                  </a:lnTo>
                  <a:lnTo>
                    <a:pt x="431" y="141"/>
                  </a:lnTo>
                  <a:lnTo>
                    <a:pt x="433" y="138"/>
                  </a:lnTo>
                  <a:lnTo>
                    <a:pt x="436" y="135"/>
                  </a:lnTo>
                  <a:lnTo>
                    <a:pt x="444" y="133"/>
                  </a:lnTo>
                  <a:lnTo>
                    <a:pt x="451" y="132"/>
                  </a:lnTo>
                  <a:lnTo>
                    <a:pt x="458" y="133"/>
                  </a:lnTo>
                  <a:lnTo>
                    <a:pt x="456" y="132"/>
                  </a:lnTo>
                  <a:lnTo>
                    <a:pt x="454" y="130"/>
                  </a:lnTo>
                  <a:lnTo>
                    <a:pt x="450" y="122"/>
                  </a:lnTo>
                  <a:lnTo>
                    <a:pt x="447" y="116"/>
                  </a:lnTo>
                  <a:lnTo>
                    <a:pt x="445" y="113"/>
                  </a:lnTo>
                  <a:lnTo>
                    <a:pt x="440" y="104"/>
                  </a:lnTo>
                  <a:lnTo>
                    <a:pt x="437" y="95"/>
                  </a:lnTo>
                  <a:lnTo>
                    <a:pt x="436" y="84"/>
                  </a:lnTo>
                  <a:lnTo>
                    <a:pt x="437" y="76"/>
                  </a:lnTo>
                  <a:lnTo>
                    <a:pt x="440" y="70"/>
                  </a:lnTo>
                  <a:lnTo>
                    <a:pt x="442" y="67"/>
                  </a:lnTo>
                  <a:lnTo>
                    <a:pt x="445" y="65"/>
                  </a:lnTo>
                  <a:lnTo>
                    <a:pt x="448" y="65"/>
                  </a:lnTo>
                  <a:lnTo>
                    <a:pt x="453" y="65"/>
                  </a:lnTo>
                  <a:lnTo>
                    <a:pt x="462" y="68"/>
                  </a:lnTo>
                  <a:lnTo>
                    <a:pt x="459" y="53"/>
                  </a:lnTo>
                  <a:lnTo>
                    <a:pt x="461" y="40"/>
                  </a:lnTo>
                  <a:lnTo>
                    <a:pt x="464" y="32"/>
                  </a:lnTo>
                  <a:lnTo>
                    <a:pt x="468" y="26"/>
                  </a:lnTo>
                  <a:lnTo>
                    <a:pt x="476" y="25"/>
                  </a:lnTo>
                  <a:lnTo>
                    <a:pt x="482" y="26"/>
                  </a:lnTo>
                  <a:lnTo>
                    <a:pt x="490" y="31"/>
                  </a:lnTo>
                  <a:lnTo>
                    <a:pt x="498" y="39"/>
                  </a:lnTo>
                  <a:lnTo>
                    <a:pt x="500" y="37"/>
                  </a:lnTo>
                  <a:lnTo>
                    <a:pt x="500" y="34"/>
                  </a:lnTo>
                  <a:lnTo>
                    <a:pt x="500" y="28"/>
                  </a:lnTo>
                  <a:lnTo>
                    <a:pt x="501" y="18"/>
                  </a:lnTo>
                  <a:lnTo>
                    <a:pt x="503" y="14"/>
                  </a:lnTo>
                  <a:lnTo>
                    <a:pt x="507" y="9"/>
                  </a:lnTo>
                  <a:lnTo>
                    <a:pt x="512" y="4"/>
                  </a:lnTo>
                  <a:lnTo>
                    <a:pt x="517" y="1"/>
                  </a:lnTo>
                  <a:lnTo>
                    <a:pt x="520" y="0"/>
                  </a:lnTo>
                  <a:lnTo>
                    <a:pt x="524" y="0"/>
                  </a:lnTo>
                  <a:lnTo>
                    <a:pt x="528" y="0"/>
                  </a:lnTo>
                  <a:lnTo>
                    <a:pt x="532" y="1"/>
                  </a:lnTo>
                  <a:lnTo>
                    <a:pt x="537" y="6"/>
                  </a:lnTo>
                  <a:lnTo>
                    <a:pt x="542" y="14"/>
                  </a:lnTo>
                  <a:lnTo>
                    <a:pt x="545" y="21"/>
                  </a:lnTo>
                  <a:lnTo>
                    <a:pt x="545" y="29"/>
                  </a:lnTo>
                  <a:lnTo>
                    <a:pt x="543" y="37"/>
                  </a:lnTo>
                  <a:lnTo>
                    <a:pt x="542" y="37"/>
                  </a:lnTo>
                  <a:lnTo>
                    <a:pt x="540" y="39"/>
                  </a:lnTo>
                  <a:lnTo>
                    <a:pt x="538" y="40"/>
                  </a:lnTo>
                  <a:lnTo>
                    <a:pt x="537" y="42"/>
                  </a:lnTo>
                  <a:lnTo>
                    <a:pt x="535" y="43"/>
                  </a:lnTo>
                  <a:lnTo>
                    <a:pt x="534" y="46"/>
                  </a:lnTo>
                  <a:lnTo>
                    <a:pt x="534" y="48"/>
                  </a:lnTo>
                  <a:lnTo>
                    <a:pt x="528" y="51"/>
                  </a:lnTo>
                  <a:lnTo>
                    <a:pt x="521" y="56"/>
                  </a:lnTo>
                  <a:lnTo>
                    <a:pt x="517" y="62"/>
                  </a:lnTo>
                  <a:lnTo>
                    <a:pt x="515" y="62"/>
                  </a:lnTo>
                  <a:lnTo>
                    <a:pt x="524" y="20"/>
                  </a:lnTo>
                  <a:lnTo>
                    <a:pt x="503" y="84"/>
                  </a:lnTo>
                  <a:lnTo>
                    <a:pt x="479" y="49"/>
                  </a:lnTo>
                  <a:close/>
                  <a:moveTo>
                    <a:pt x="512" y="273"/>
                  </a:moveTo>
                  <a:lnTo>
                    <a:pt x="512" y="273"/>
                  </a:lnTo>
                  <a:lnTo>
                    <a:pt x="506" y="272"/>
                  </a:lnTo>
                  <a:lnTo>
                    <a:pt x="500" y="273"/>
                  </a:lnTo>
                  <a:lnTo>
                    <a:pt x="493" y="278"/>
                  </a:lnTo>
                  <a:lnTo>
                    <a:pt x="487" y="286"/>
                  </a:lnTo>
                  <a:lnTo>
                    <a:pt x="482" y="284"/>
                  </a:lnTo>
                  <a:lnTo>
                    <a:pt x="476" y="283"/>
                  </a:lnTo>
                  <a:lnTo>
                    <a:pt x="473" y="286"/>
                  </a:lnTo>
                  <a:lnTo>
                    <a:pt x="462" y="262"/>
                  </a:lnTo>
                  <a:lnTo>
                    <a:pt x="459" y="270"/>
                  </a:lnTo>
                  <a:lnTo>
                    <a:pt x="451" y="265"/>
                  </a:lnTo>
                  <a:lnTo>
                    <a:pt x="445" y="262"/>
                  </a:lnTo>
                  <a:lnTo>
                    <a:pt x="439" y="262"/>
                  </a:lnTo>
                  <a:lnTo>
                    <a:pt x="434" y="265"/>
                  </a:lnTo>
                  <a:lnTo>
                    <a:pt x="430" y="255"/>
                  </a:lnTo>
                  <a:lnTo>
                    <a:pt x="425" y="248"/>
                  </a:lnTo>
                  <a:lnTo>
                    <a:pt x="419" y="244"/>
                  </a:lnTo>
                  <a:lnTo>
                    <a:pt x="414" y="244"/>
                  </a:lnTo>
                  <a:lnTo>
                    <a:pt x="411" y="244"/>
                  </a:lnTo>
                  <a:lnTo>
                    <a:pt x="408" y="245"/>
                  </a:lnTo>
                  <a:lnTo>
                    <a:pt x="405" y="247"/>
                  </a:lnTo>
                  <a:lnTo>
                    <a:pt x="400" y="256"/>
                  </a:lnTo>
                  <a:lnTo>
                    <a:pt x="398" y="267"/>
                  </a:lnTo>
                  <a:lnTo>
                    <a:pt x="400" y="279"/>
                  </a:lnTo>
                  <a:lnTo>
                    <a:pt x="403" y="290"/>
                  </a:lnTo>
                  <a:lnTo>
                    <a:pt x="409" y="300"/>
                  </a:lnTo>
                  <a:lnTo>
                    <a:pt x="412" y="303"/>
                  </a:lnTo>
                  <a:lnTo>
                    <a:pt x="417" y="306"/>
                  </a:lnTo>
                  <a:lnTo>
                    <a:pt x="420" y="306"/>
                  </a:lnTo>
                  <a:lnTo>
                    <a:pt x="423" y="306"/>
                  </a:lnTo>
                  <a:lnTo>
                    <a:pt x="428" y="304"/>
                  </a:lnTo>
                  <a:lnTo>
                    <a:pt x="430" y="303"/>
                  </a:lnTo>
                  <a:lnTo>
                    <a:pt x="434" y="295"/>
                  </a:lnTo>
                  <a:lnTo>
                    <a:pt x="437" y="286"/>
                  </a:lnTo>
                  <a:lnTo>
                    <a:pt x="436" y="275"/>
                  </a:lnTo>
                  <a:lnTo>
                    <a:pt x="439" y="273"/>
                  </a:lnTo>
                  <a:lnTo>
                    <a:pt x="442" y="272"/>
                  </a:lnTo>
                  <a:lnTo>
                    <a:pt x="447" y="275"/>
                  </a:lnTo>
                  <a:lnTo>
                    <a:pt x="451" y="278"/>
                  </a:lnTo>
                  <a:lnTo>
                    <a:pt x="454" y="284"/>
                  </a:lnTo>
                  <a:lnTo>
                    <a:pt x="453" y="289"/>
                  </a:lnTo>
                  <a:lnTo>
                    <a:pt x="444" y="318"/>
                  </a:lnTo>
                  <a:lnTo>
                    <a:pt x="439" y="359"/>
                  </a:lnTo>
                  <a:lnTo>
                    <a:pt x="454" y="435"/>
                  </a:lnTo>
                  <a:lnTo>
                    <a:pt x="472" y="436"/>
                  </a:lnTo>
                  <a:lnTo>
                    <a:pt x="467" y="418"/>
                  </a:lnTo>
                  <a:lnTo>
                    <a:pt x="464" y="399"/>
                  </a:lnTo>
                  <a:lnTo>
                    <a:pt x="462" y="380"/>
                  </a:lnTo>
                  <a:lnTo>
                    <a:pt x="461" y="363"/>
                  </a:lnTo>
                  <a:lnTo>
                    <a:pt x="461" y="345"/>
                  </a:lnTo>
                  <a:lnTo>
                    <a:pt x="462" y="328"/>
                  </a:lnTo>
                  <a:lnTo>
                    <a:pt x="465" y="310"/>
                  </a:lnTo>
                  <a:lnTo>
                    <a:pt x="470" y="293"/>
                  </a:lnTo>
                  <a:lnTo>
                    <a:pt x="473" y="290"/>
                  </a:lnTo>
                  <a:lnTo>
                    <a:pt x="476" y="289"/>
                  </a:lnTo>
                  <a:lnTo>
                    <a:pt x="479" y="290"/>
                  </a:lnTo>
                  <a:lnTo>
                    <a:pt x="482" y="293"/>
                  </a:lnTo>
                  <a:lnTo>
                    <a:pt x="479" y="303"/>
                  </a:lnTo>
                  <a:lnTo>
                    <a:pt x="479" y="314"/>
                  </a:lnTo>
                  <a:lnTo>
                    <a:pt x="482" y="321"/>
                  </a:lnTo>
                  <a:lnTo>
                    <a:pt x="484" y="324"/>
                  </a:lnTo>
                  <a:lnTo>
                    <a:pt x="487" y="326"/>
                  </a:lnTo>
                  <a:lnTo>
                    <a:pt x="492" y="328"/>
                  </a:lnTo>
                  <a:lnTo>
                    <a:pt x="495" y="328"/>
                  </a:lnTo>
                  <a:lnTo>
                    <a:pt x="503" y="324"/>
                  </a:lnTo>
                  <a:lnTo>
                    <a:pt x="510" y="317"/>
                  </a:lnTo>
                  <a:lnTo>
                    <a:pt x="517" y="307"/>
                  </a:lnTo>
                  <a:lnTo>
                    <a:pt x="520" y="296"/>
                  </a:lnTo>
                  <a:lnTo>
                    <a:pt x="521" y="287"/>
                  </a:lnTo>
                  <a:lnTo>
                    <a:pt x="518" y="278"/>
                  </a:lnTo>
                  <a:lnTo>
                    <a:pt x="515" y="275"/>
                  </a:lnTo>
                  <a:lnTo>
                    <a:pt x="512" y="273"/>
                  </a:lnTo>
                  <a:close/>
                  <a:moveTo>
                    <a:pt x="397" y="250"/>
                  </a:moveTo>
                  <a:lnTo>
                    <a:pt x="397" y="250"/>
                  </a:lnTo>
                  <a:lnTo>
                    <a:pt x="388" y="253"/>
                  </a:lnTo>
                  <a:lnTo>
                    <a:pt x="380" y="256"/>
                  </a:lnTo>
                  <a:lnTo>
                    <a:pt x="374" y="261"/>
                  </a:lnTo>
                  <a:lnTo>
                    <a:pt x="369" y="267"/>
                  </a:lnTo>
                  <a:lnTo>
                    <a:pt x="366" y="276"/>
                  </a:lnTo>
                  <a:lnTo>
                    <a:pt x="367" y="283"/>
                  </a:lnTo>
                  <a:lnTo>
                    <a:pt x="370" y="290"/>
                  </a:lnTo>
                  <a:lnTo>
                    <a:pt x="374" y="293"/>
                  </a:lnTo>
                  <a:lnTo>
                    <a:pt x="378" y="292"/>
                  </a:lnTo>
                  <a:lnTo>
                    <a:pt x="383" y="292"/>
                  </a:lnTo>
                  <a:lnTo>
                    <a:pt x="388" y="292"/>
                  </a:lnTo>
                  <a:lnTo>
                    <a:pt x="392" y="292"/>
                  </a:lnTo>
                  <a:lnTo>
                    <a:pt x="397" y="293"/>
                  </a:lnTo>
                  <a:lnTo>
                    <a:pt x="398" y="295"/>
                  </a:lnTo>
                  <a:lnTo>
                    <a:pt x="395" y="284"/>
                  </a:lnTo>
                  <a:lnTo>
                    <a:pt x="394" y="281"/>
                  </a:lnTo>
                  <a:lnTo>
                    <a:pt x="394" y="270"/>
                  </a:lnTo>
                  <a:lnTo>
                    <a:pt x="394" y="259"/>
                  </a:lnTo>
                  <a:lnTo>
                    <a:pt x="397" y="251"/>
                  </a:lnTo>
                  <a:lnTo>
                    <a:pt x="397" y="250"/>
                  </a:lnTo>
                  <a:close/>
                  <a:moveTo>
                    <a:pt x="372" y="223"/>
                  </a:moveTo>
                  <a:lnTo>
                    <a:pt x="372" y="223"/>
                  </a:lnTo>
                  <a:lnTo>
                    <a:pt x="369" y="223"/>
                  </a:lnTo>
                  <a:lnTo>
                    <a:pt x="364" y="225"/>
                  </a:lnTo>
                  <a:lnTo>
                    <a:pt x="361" y="228"/>
                  </a:lnTo>
                  <a:lnTo>
                    <a:pt x="358" y="231"/>
                  </a:lnTo>
                  <a:lnTo>
                    <a:pt x="353" y="241"/>
                  </a:lnTo>
                  <a:lnTo>
                    <a:pt x="352" y="253"/>
                  </a:lnTo>
                  <a:lnTo>
                    <a:pt x="353" y="262"/>
                  </a:lnTo>
                  <a:lnTo>
                    <a:pt x="358" y="269"/>
                  </a:lnTo>
                  <a:lnTo>
                    <a:pt x="361" y="273"/>
                  </a:lnTo>
                  <a:lnTo>
                    <a:pt x="364" y="267"/>
                  </a:lnTo>
                  <a:lnTo>
                    <a:pt x="369" y="259"/>
                  </a:lnTo>
                  <a:lnTo>
                    <a:pt x="374" y="255"/>
                  </a:lnTo>
                  <a:lnTo>
                    <a:pt x="377" y="251"/>
                  </a:lnTo>
                  <a:lnTo>
                    <a:pt x="384" y="247"/>
                  </a:lnTo>
                  <a:lnTo>
                    <a:pt x="389" y="247"/>
                  </a:lnTo>
                  <a:lnTo>
                    <a:pt x="394" y="245"/>
                  </a:lnTo>
                  <a:lnTo>
                    <a:pt x="391" y="236"/>
                  </a:lnTo>
                  <a:lnTo>
                    <a:pt x="386" y="230"/>
                  </a:lnTo>
                  <a:lnTo>
                    <a:pt x="380" y="225"/>
                  </a:lnTo>
                  <a:lnTo>
                    <a:pt x="372" y="223"/>
                  </a:lnTo>
                  <a:close/>
                  <a:moveTo>
                    <a:pt x="322" y="208"/>
                  </a:moveTo>
                  <a:lnTo>
                    <a:pt x="322" y="208"/>
                  </a:lnTo>
                  <a:lnTo>
                    <a:pt x="318" y="209"/>
                  </a:lnTo>
                  <a:lnTo>
                    <a:pt x="313" y="211"/>
                  </a:lnTo>
                  <a:lnTo>
                    <a:pt x="304" y="217"/>
                  </a:lnTo>
                  <a:lnTo>
                    <a:pt x="297" y="225"/>
                  </a:lnTo>
                  <a:lnTo>
                    <a:pt x="293" y="236"/>
                  </a:lnTo>
                  <a:lnTo>
                    <a:pt x="294" y="237"/>
                  </a:lnTo>
                  <a:lnTo>
                    <a:pt x="297" y="239"/>
                  </a:lnTo>
                  <a:lnTo>
                    <a:pt x="304" y="245"/>
                  </a:lnTo>
                  <a:lnTo>
                    <a:pt x="321" y="245"/>
                  </a:lnTo>
                  <a:lnTo>
                    <a:pt x="328" y="248"/>
                  </a:lnTo>
                  <a:lnTo>
                    <a:pt x="335" y="250"/>
                  </a:lnTo>
                  <a:lnTo>
                    <a:pt x="339" y="239"/>
                  </a:lnTo>
                  <a:lnTo>
                    <a:pt x="341" y="233"/>
                  </a:lnTo>
                  <a:lnTo>
                    <a:pt x="341" y="227"/>
                  </a:lnTo>
                  <a:lnTo>
                    <a:pt x="339" y="222"/>
                  </a:lnTo>
                  <a:lnTo>
                    <a:pt x="338" y="217"/>
                  </a:lnTo>
                  <a:lnTo>
                    <a:pt x="335" y="213"/>
                  </a:lnTo>
                  <a:lnTo>
                    <a:pt x="330" y="211"/>
                  </a:lnTo>
                  <a:lnTo>
                    <a:pt x="327" y="209"/>
                  </a:lnTo>
                  <a:lnTo>
                    <a:pt x="322" y="208"/>
                  </a:lnTo>
                  <a:close/>
                  <a:moveTo>
                    <a:pt x="257" y="270"/>
                  </a:moveTo>
                  <a:lnTo>
                    <a:pt x="257" y="270"/>
                  </a:lnTo>
                  <a:lnTo>
                    <a:pt x="254" y="259"/>
                  </a:lnTo>
                  <a:lnTo>
                    <a:pt x="255" y="251"/>
                  </a:lnTo>
                  <a:lnTo>
                    <a:pt x="258" y="244"/>
                  </a:lnTo>
                  <a:lnTo>
                    <a:pt x="265" y="239"/>
                  </a:lnTo>
                  <a:lnTo>
                    <a:pt x="272" y="237"/>
                  </a:lnTo>
                  <a:lnTo>
                    <a:pt x="282" y="237"/>
                  </a:lnTo>
                  <a:lnTo>
                    <a:pt x="293" y="242"/>
                  </a:lnTo>
                  <a:lnTo>
                    <a:pt x="302" y="250"/>
                  </a:lnTo>
                  <a:lnTo>
                    <a:pt x="316" y="251"/>
                  </a:lnTo>
                  <a:lnTo>
                    <a:pt x="327" y="253"/>
                  </a:lnTo>
                  <a:lnTo>
                    <a:pt x="336" y="256"/>
                  </a:lnTo>
                  <a:lnTo>
                    <a:pt x="346" y="262"/>
                  </a:lnTo>
                  <a:lnTo>
                    <a:pt x="352" y="269"/>
                  </a:lnTo>
                  <a:lnTo>
                    <a:pt x="358" y="278"/>
                  </a:lnTo>
                  <a:lnTo>
                    <a:pt x="370" y="301"/>
                  </a:lnTo>
                  <a:lnTo>
                    <a:pt x="378" y="298"/>
                  </a:lnTo>
                  <a:lnTo>
                    <a:pt x="386" y="296"/>
                  </a:lnTo>
                  <a:lnTo>
                    <a:pt x="394" y="298"/>
                  </a:lnTo>
                  <a:lnTo>
                    <a:pt x="402" y="301"/>
                  </a:lnTo>
                  <a:lnTo>
                    <a:pt x="408" y="307"/>
                  </a:lnTo>
                  <a:lnTo>
                    <a:pt x="412" y="317"/>
                  </a:lnTo>
                  <a:lnTo>
                    <a:pt x="417" y="326"/>
                  </a:lnTo>
                  <a:lnTo>
                    <a:pt x="419" y="338"/>
                  </a:lnTo>
                  <a:lnTo>
                    <a:pt x="423" y="352"/>
                  </a:lnTo>
                  <a:lnTo>
                    <a:pt x="428" y="352"/>
                  </a:lnTo>
                  <a:lnTo>
                    <a:pt x="434" y="356"/>
                  </a:lnTo>
                  <a:lnTo>
                    <a:pt x="434" y="359"/>
                  </a:lnTo>
                  <a:lnTo>
                    <a:pt x="445" y="418"/>
                  </a:lnTo>
                  <a:lnTo>
                    <a:pt x="437" y="421"/>
                  </a:lnTo>
                  <a:lnTo>
                    <a:pt x="433" y="415"/>
                  </a:lnTo>
                  <a:lnTo>
                    <a:pt x="430" y="410"/>
                  </a:lnTo>
                  <a:lnTo>
                    <a:pt x="419" y="401"/>
                  </a:lnTo>
                  <a:lnTo>
                    <a:pt x="412" y="393"/>
                  </a:lnTo>
                  <a:lnTo>
                    <a:pt x="405" y="383"/>
                  </a:lnTo>
                  <a:lnTo>
                    <a:pt x="395" y="374"/>
                  </a:lnTo>
                  <a:lnTo>
                    <a:pt x="392" y="370"/>
                  </a:lnTo>
                  <a:lnTo>
                    <a:pt x="391" y="365"/>
                  </a:lnTo>
                  <a:lnTo>
                    <a:pt x="389" y="354"/>
                  </a:lnTo>
                  <a:lnTo>
                    <a:pt x="389" y="342"/>
                  </a:lnTo>
                  <a:lnTo>
                    <a:pt x="388" y="331"/>
                  </a:lnTo>
                  <a:lnTo>
                    <a:pt x="388" y="340"/>
                  </a:lnTo>
                  <a:lnTo>
                    <a:pt x="388" y="351"/>
                  </a:lnTo>
                  <a:lnTo>
                    <a:pt x="386" y="362"/>
                  </a:lnTo>
                  <a:lnTo>
                    <a:pt x="386" y="370"/>
                  </a:lnTo>
                  <a:lnTo>
                    <a:pt x="361" y="345"/>
                  </a:lnTo>
                  <a:lnTo>
                    <a:pt x="358" y="331"/>
                  </a:lnTo>
                  <a:lnTo>
                    <a:pt x="358" y="318"/>
                  </a:lnTo>
                  <a:lnTo>
                    <a:pt x="356" y="306"/>
                  </a:lnTo>
                  <a:lnTo>
                    <a:pt x="353" y="293"/>
                  </a:lnTo>
                  <a:lnTo>
                    <a:pt x="352" y="335"/>
                  </a:lnTo>
                  <a:lnTo>
                    <a:pt x="327" y="312"/>
                  </a:lnTo>
                  <a:lnTo>
                    <a:pt x="324" y="281"/>
                  </a:lnTo>
                  <a:lnTo>
                    <a:pt x="324" y="292"/>
                  </a:lnTo>
                  <a:lnTo>
                    <a:pt x="322" y="303"/>
                  </a:lnTo>
                  <a:lnTo>
                    <a:pt x="313" y="293"/>
                  </a:lnTo>
                  <a:lnTo>
                    <a:pt x="300" y="283"/>
                  </a:lnTo>
                  <a:lnTo>
                    <a:pt x="290" y="272"/>
                  </a:lnTo>
                  <a:lnTo>
                    <a:pt x="280" y="261"/>
                  </a:lnTo>
                  <a:lnTo>
                    <a:pt x="288" y="273"/>
                  </a:lnTo>
                  <a:lnTo>
                    <a:pt x="299" y="286"/>
                  </a:lnTo>
                  <a:lnTo>
                    <a:pt x="311" y="298"/>
                  </a:lnTo>
                  <a:lnTo>
                    <a:pt x="319" y="310"/>
                  </a:lnTo>
                  <a:lnTo>
                    <a:pt x="279" y="304"/>
                  </a:lnTo>
                  <a:lnTo>
                    <a:pt x="325" y="318"/>
                  </a:lnTo>
                  <a:lnTo>
                    <a:pt x="339" y="332"/>
                  </a:lnTo>
                  <a:lnTo>
                    <a:pt x="352" y="346"/>
                  </a:lnTo>
                  <a:lnTo>
                    <a:pt x="316" y="346"/>
                  </a:lnTo>
                  <a:lnTo>
                    <a:pt x="356" y="354"/>
                  </a:lnTo>
                  <a:lnTo>
                    <a:pt x="380" y="373"/>
                  </a:lnTo>
                  <a:lnTo>
                    <a:pt x="347" y="379"/>
                  </a:lnTo>
                  <a:lnTo>
                    <a:pt x="366" y="377"/>
                  </a:lnTo>
                  <a:lnTo>
                    <a:pt x="384" y="377"/>
                  </a:lnTo>
                  <a:lnTo>
                    <a:pt x="411" y="401"/>
                  </a:lnTo>
                  <a:lnTo>
                    <a:pt x="436" y="421"/>
                  </a:lnTo>
                  <a:lnTo>
                    <a:pt x="431" y="424"/>
                  </a:lnTo>
                  <a:lnTo>
                    <a:pt x="426" y="429"/>
                  </a:lnTo>
                  <a:lnTo>
                    <a:pt x="425" y="430"/>
                  </a:lnTo>
                  <a:lnTo>
                    <a:pt x="414" y="425"/>
                  </a:lnTo>
                  <a:lnTo>
                    <a:pt x="405" y="419"/>
                  </a:lnTo>
                  <a:lnTo>
                    <a:pt x="395" y="418"/>
                  </a:lnTo>
                  <a:lnTo>
                    <a:pt x="386" y="418"/>
                  </a:lnTo>
                  <a:lnTo>
                    <a:pt x="367" y="418"/>
                  </a:lnTo>
                  <a:lnTo>
                    <a:pt x="361" y="418"/>
                  </a:lnTo>
                  <a:lnTo>
                    <a:pt x="355" y="415"/>
                  </a:lnTo>
                  <a:lnTo>
                    <a:pt x="350" y="411"/>
                  </a:lnTo>
                  <a:lnTo>
                    <a:pt x="347" y="407"/>
                  </a:lnTo>
                  <a:lnTo>
                    <a:pt x="346" y="402"/>
                  </a:lnTo>
                  <a:lnTo>
                    <a:pt x="344" y="397"/>
                  </a:lnTo>
                  <a:lnTo>
                    <a:pt x="344" y="390"/>
                  </a:lnTo>
                  <a:lnTo>
                    <a:pt x="325" y="387"/>
                  </a:lnTo>
                  <a:lnTo>
                    <a:pt x="319" y="385"/>
                  </a:lnTo>
                  <a:lnTo>
                    <a:pt x="313" y="383"/>
                  </a:lnTo>
                  <a:lnTo>
                    <a:pt x="307" y="380"/>
                  </a:lnTo>
                  <a:lnTo>
                    <a:pt x="304" y="376"/>
                  </a:lnTo>
                  <a:lnTo>
                    <a:pt x="302" y="368"/>
                  </a:lnTo>
                  <a:lnTo>
                    <a:pt x="302" y="359"/>
                  </a:lnTo>
                  <a:lnTo>
                    <a:pt x="300" y="349"/>
                  </a:lnTo>
                  <a:lnTo>
                    <a:pt x="296" y="343"/>
                  </a:lnTo>
                  <a:lnTo>
                    <a:pt x="291" y="340"/>
                  </a:lnTo>
                  <a:lnTo>
                    <a:pt x="285" y="338"/>
                  </a:lnTo>
                  <a:lnTo>
                    <a:pt x="276" y="334"/>
                  </a:lnTo>
                  <a:lnTo>
                    <a:pt x="268" y="328"/>
                  </a:lnTo>
                  <a:lnTo>
                    <a:pt x="262" y="321"/>
                  </a:lnTo>
                  <a:lnTo>
                    <a:pt x="258" y="315"/>
                  </a:lnTo>
                  <a:lnTo>
                    <a:pt x="257" y="309"/>
                  </a:lnTo>
                  <a:lnTo>
                    <a:pt x="257" y="301"/>
                  </a:lnTo>
                  <a:lnTo>
                    <a:pt x="260" y="293"/>
                  </a:lnTo>
                  <a:lnTo>
                    <a:pt x="265" y="287"/>
                  </a:lnTo>
                  <a:lnTo>
                    <a:pt x="263" y="281"/>
                  </a:lnTo>
                  <a:lnTo>
                    <a:pt x="262" y="278"/>
                  </a:lnTo>
                  <a:lnTo>
                    <a:pt x="257" y="270"/>
                  </a:lnTo>
                  <a:close/>
                  <a:moveTo>
                    <a:pt x="355" y="749"/>
                  </a:moveTo>
                  <a:lnTo>
                    <a:pt x="355" y="749"/>
                  </a:lnTo>
                  <a:lnTo>
                    <a:pt x="350" y="749"/>
                  </a:lnTo>
                  <a:lnTo>
                    <a:pt x="347" y="750"/>
                  </a:lnTo>
                  <a:lnTo>
                    <a:pt x="342" y="752"/>
                  </a:lnTo>
                  <a:lnTo>
                    <a:pt x="339" y="756"/>
                  </a:lnTo>
                  <a:lnTo>
                    <a:pt x="333" y="766"/>
                  </a:lnTo>
                  <a:lnTo>
                    <a:pt x="330" y="778"/>
                  </a:lnTo>
                  <a:lnTo>
                    <a:pt x="330" y="791"/>
                  </a:lnTo>
                  <a:lnTo>
                    <a:pt x="332" y="801"/>
                  </a:lnTo>
                  <a:lnTo>
                    <a:pt x="335" y="806"/>
                  </a:lnTo>
                  <a:lnTo>
                    <a:pt x="338" y="809"/>
                  </a:lnTo>
                  <a:lnTo>
                    <a:pt x="341" y="811"/>
                  </a:lnTo>
                  <a:lnTo>
                    <a:pt x="346" y="812"/>
                  </a:lnTo>
                  <a:lnTo>
                    <a:pt x="350" y="812"/>
                  </a:lnTo>
                  <a:lnTo>
                    <a:pt x="355" y="811"/>
                  </a:lnTo>
                  <a:lnTo>
                    <a:pt x="355" y="809"/>
                  </a:lnTo>
                  <a:lnTo>
                    <a:pt x="358" y="797"/>
                  </a:lnTo>
                  <a:lnTo>
                    <a:pt x="361" y="784"/>
                  </a:lnTo>
                  <a:lnTo>
                    <a:pt x="366" y="770"/>
                  </a:lnTo>
                  <a:lnTo>
                    <a:pt x="369" y="763"/>
                  </a:lnTo>
                  <a:lnTo>
                    <a:pt x="366" y="758"/>
                  </a:lnTo>
                  <a:lnTo>
                    <a:pt x="363" y="753"/>
                  </a:lnTo>
                  <a:lnTo>
                    <a:pt x="360" y="750"/>
                  </a:lnTo>
                  <a:lnTo>
                    <a:pt x="355" y="749"/>
                  </a:lnTo>
                  <a:close/>
                  <a:moveTo>
                    <a:pt x="335" y="753"/>
                  </a:moveTo>
                  <a:lnTo>
                    <a:pt x="335" y="753"/>
                  </a:lnTo>
                  <a:lnTo>
                    <a:pt x="328" y="753"/>
                  </a:lnTo>
                  <a:lnTo>
                    <a:pt x="322" y="756"/>
                  </a:lnTo>
                  <a:lnTo>
                    <a:pt x="310" y="763"/>
                  </a:lnTo>
                  <a:lnTo>
                    <a:pt x="304" y="769"/>
                  </a:lnTo>
                  <a:lnTo>
                    <a:pt x="302" y="777"/>
                  </a:lnTo>
                  <a:lnTo>
                    <a:pt x="302" y="783"/>
                  </a:lnTo>
                  <a:lnTo>
                    <a:pt x="305" y="789"/>
                  </a:lnTo>
                  <a:lnTo>
                    <a:pt x="311" y="795"/>
                  </a:lnTo>
                  <a:lnTo>
                    <a:pt x="319" y="800"/>
                  </a:lnTo>
                  <a:lnTo>
                    <a:pt x="327" y="803"/>
                  </a:lnTo>
                  <a:lnTo>
                    <a:pt x="327" y="800"/>
                  </a:lnTo>
                  <a:lnTo>
                    <a:pt x="325" y="797"/>
                  </a:lnTo>
                  <a:lnTo>
                    <a:pt x="324" y="787"/>
                  </a:lnTo>
                  <a:lnTo>
                    <a:pt x="324" y="780"/>
                  </a:lnTo>
                  <a:lnTo>
                    <a:pt x="325" y="772"/>
                  </a:lnTo>
                  <a:lnTo>
                    <a:pt x="327" y="767"/>
                  </a:lnTo>
                  <a:lnTo>
                    <a:pt x="330" y="761"/>
                  </a:lnTo>
                  <a:lnTo>
                    <a:pt x="333" y="755"/>
                  </a:lnTo>
                  <a:lnTo>
                    <a:pt x="335" y="753"/>
                  </a:lnTo>
                  <a:close/>
                  <a:moveTo>
                    <a:pt x="694" y="1600"/>
                  </a:moveTo>
                  <a:lnTo>
                    <a:pt x="694" y="1600"/>
                  </a:lnTo>
                  <a:lnTo>
                    <a:pt x="699" y="1609"/>
                  </a:lnTo>
                  <a:lnTo>
                    <a:pt x="710" y="1606"/>
                  </a:lnTo>
                  <a:lnTo>
                    <a:pt x="711" y="1606"/>
                  </a:lnTo>
                  <a:lnTo>
                    <a:pt x="710" y="1600"/>
                  </a:lnTo>
                  <a:lnTo>
                    <a:pt x="694" y="1600"/>
                  </a:lnTo>
                  <a:close/>
                  <a:moveTo>
                    <a:pt x="668" y="1623"/>
                  </a:moveTo>
                  <a:lnTo>
                    <a:pt x="668" y="1623"/>
                  </a:lnTo>
                  <a:lnTo>
                    <a:pt x="647" y="1626"/>
                  </a:lnTo>
                  <a:lnTo>
                    <a:pt x="627" y="1628"/>
                  </a:lnTo>
                  <a:lnTo>
                    <a:pt x="610" y="1630"/>
                  </a:lnTo>
                  <a:lnTo>
                    <a:pt x="598" y="1630"/>
                  </a:lnTo>
                  <a:lnTo>
                    <a:pt x="596" y="1626"/>
                  </a:lnTo>
                  <a:lnTo>
                    <a:pt x="594" y="1625"/>
                  </a:lnTo>
                  <a:lnTo>
                    <a:pt x="596" y="1620"/>
                  </a:lnTo>
                  <a:lnTo>
                    <a:pt x="598" y="1617"/>
                  </a:lnTo>
                  <a:lnTo>
                    <a:pt x="596" y="1616"/>
                  </a:lnTo>
                  <a:lnTo>
                    <a:pt x="594" y="1614"/>
                  </a:lnTo>
                  <a:lnTo>
                    <a:pt x="574" y="1605"/>
                  </a:lnTo>
                  <a:lnTo>
                    <a:pt x="573" y="1606"/>
                  </a:lnTo>
                  <a:lnTo>
                    <a:pt x="566" y="1612"/>
                  </a:lnTo>
                  <a:lnTo>
                    <a:pt x="563" y="1616"/>
                  </a:lnTo>
                  <a:lnTo>
                    <a:pt x="562" y="1619"/>
                  </a:lnTo>
                  <a:lnTo>
                    <a:pt x="559" y="1619"/>
                  </a:lnTo>
                  <a:lnTo>
                    <a:pt x="557" y="1620"/>
                  </a:lnTo>
                  <a:lnTo>
                    <a:pt x="556" y="1620"/>
                  </a:lnTo>
                  <a:lnTo>
                    <a:pt x="554" y="1620"/>
                  </a:lnTo>
                  <a:lnTo>
                    <a:pt x="552" y="1620"/>
                  </a:lnTo>
                  <a:lnTo>
                    <a:pt x="548" y="1620"/>
                  </a:lnTo>
                  <a:lnTo>
                    <a:pt x="545" y="1619"/>
                  </a:lnTo>
                  <a:lnTo>
                    <a:pt x="540" y="1614"/>
                  </a:lnTo>
                  <a:lnTo>
                    <a:pt x="535" y="1609"/>
                  </a:lnTo>
                  <a:lnTo>
                    <a:pt x="535" y="1608"/>
                  </a:lnTo>
                  <a:lnTo>
                    <a:pt x="531" y="1611"/>
                  </a:lnTo>
                  <a:lnTo>
                    <a:pt x="521" y="1614"/>
                  </a:lnTo>
                  <a:lnTo>
                    <a:pt x="514" y="1616"/>
                  </a:lnTo>
                  <a:lnTo>
                    <a:pt x="510" y="1616"/>
                  </a:lnTo>
                  <a:lnTo>
                    <a:pt x="507" y="1617"/>
                  </a:lnTo>
                  <a:lnTo>
                    <a:pt x="506" y="1619"/>
                  </a:lnTo>
                  <a:lnTo>
                    <a:pt x="504" y="1620"/>
                  </a:lnTo>
                  <a:lnTo>
                    <a:pt x="498" y="1633"/>
                  </a:lnTo>
                  <a:lnTo>
                    <a:pt x="495" y="1634"/>
                  </a:lnTo>
                  <a:lnTo>
                    <a:pt x="498" y="1636"/>
                  </a:lnTo>
                  <a:lnTo>
                    <a:pt x="512" y="1645"/>
                  </a:lnTo>
                  <a:lnTo>
                    <a:pt x="571" y="1633"/>
                  </a:lnTo>
                  <a:lnTo>
                    <a:pt x="545" y="1625"/>
                  </a:lnTo>
                  <a:lnTo>
                    <a:pt x="577" y="1630"/>
                  </a:lnTo>
                  <a:lnTo>
                    <a:pt x="599" y="1636"/>
                  </a:lnTo>
                  <a:lnTo>
                    <a:pt x="579" y="1639"/>
                  </a:lnTo>
                  <a:lnTo>
                    <a:pt x="563" y="1659"/>
                  </a:lnTo>
                  <a:lnTo>
                    <a:pt x="573" y="1639"/>
                  </a:lnTo>
                  <a:lnTo>
                    <a:pt x="510" y="1651"/>
                  </a:lnTo>
                  <a:lnTo>
                    <a:pt x="490" y="1678"/>
                  </a:lnTo>
                  <a:lnTo>
                    <a:pt x="503" y="1653"/>
                  </a:lnTo>
                  <a:lnTo>
                    <a:pt x="464" y="1668"/>
                  </a:lnTo>
                  <a:lnTo>
                    <a:pt x="445" y="1698"/>
                  </a:lnTo>
                  <a:lnTo>
                    <a:pt x="459" y="1668"/>
                  </a:lnTo>
                  <a:lnTo>
                    <a:pt x="411" y="1701"/>
                  </a:lnTo>
                  <a:lnTo>
                    <a:pt x="453" y="1665"/>
                  </a:lnTo>
                  <a:lnTo>
                    <a:pt x="444" y="1664"/>
                  </a:lnTo>
                  <a:lnTo>
                    <a:pt x="440" y="1664"/>
                  </a:lnTo>
                  <a:lnTo>
                    <a:pt x="434" y="1667"/>
                  </a:lnTo>
                  <a:lnTo>
                    <a:pt x="428" y="1668"/>
                  </a:lnTo>
                  <a:lnTo>
                    <a:pt x="422" y="1670"/>
                  </a:lnTo>
                  <a:lnTo>
                    <a:pt x="416" y="1670"/>
                  </a:lnTo>
                  <a:lnTo>
                    <a:pt x="409" y="1668"/>
                  </a:lnTo>
                  <a:lnTo>
                    <a:pt x="400" y="1665"/>
                  </a:lnTo>
                  <a:lnTo>
                    <a:pt x="391" y="1659"/>
                  </a:lnTo>
                  <a:lnTo>
                    <a:pt x="388" y="1659"/>
                  </a:lnTo>
                  <a:lnTo>
                    <a:pt x="384" y="1661"/>
                  </a:lnTo>
                  <a:lnTo>
                    <a:pt x="386" y="1668"/>
                  </a:lnTo>
                  <a:lnTo>
                    <a:pt x="372" y="1684"/>
                  </a:lnTo>
                  <a:lnTo>
                    <a:pt x="367" y="1692"/>
                  </a:lnTo>
                  <a:lnTo>
                    <a:pt x="363" y="1698"/>
                  </a:lnTo>
                  <a:lnTo>
                    <a:pt x="363" y="1703"/>
                  </a:lnTo>
                  <a:lnTo>
                    <a:pt x="363" y="1704"/>
                  </a:lnTo>
                  <a:lnTo>
                    <a:pt x="364" y="1707"/>
                  </a:lnTo>
                  <a:lnTo>
                    <a:pt x="367" y="1709"/>
                  </a:lnTo>
                  <a:lnTo>
                    <a:pt x="372" y="1710"/>
                  </a:lnTo>
                  <a:lnTo>
                    <a:pt x="378" y="1712"/>
                  </a:lnTo>
                  <a:lnTo>
                    <a:pt x="395" y="1710"/>
                  </a:lnTo>
                  <a:lnTo>
                    <a:pt x="405" y="1726"/>
                  </a:lnTo>
                  <a:lnTo>
                    <a:pt x="422" y="1724"/>
                  </a:lnTo>
                  <a:lnTo>
                    <a:pt x="442" y="1721"/>
                  </a:lnTo>
                  <a:lnTo>
                    <a:pt x="453" y="1718"/>
                  </a:lnTo>
                  <a:lnTo>
                    <a:pt x="461" y="1715"/>
                  </a:lnTo>
                  <a:lnTo>
                    <a:pt x="468" y="1710"/>
                  </a:lnTo>
                  <a:lnTo>
                    <a:pt x="470" y="1707"/>
                  </a:lnTo>
                  <a:lnTo>
                    <a:pt x="472" y="1703"/>
                  </a:lnTo>
                  <a:lnTo>
                    <a:pt x="482" y="1704"/>
                  </a:lnTo>
                  <a:lnTo>
                    <a:pt x="493" y="1706"/>
                  </a:lnTo>
                  <a:lnTo>
                    <a:pt x="503" y="1704"/>
                  </a:lnTo>
                  <a:lnTo>
                    <a:pt x="512" y="1701"/>
                  </a:lnTo>
                  <a:lnTo>
                    <a:pt x="521" y="1696"/>
                  </a:lnTo>
                  <a:lnTo>
                    <a:pt x="529" y="1690"/>
                  </a:lnTo>
                  <a:lnTo>
                    <a:pt x="537" y="1681"/>
                  </a:lnTo>
                  <a:lnTo>
                    <a:pt x="543" y="1671"/>
                  </a:lnTo>
                  <a:lnTo>
                    <a:pt x="548" y="1675"/>
                  </a:lnTo>
                  <a:lnTo>
                    <a:pt x="552" y="1678"/>
                  </a:lnTo>
                  <a:lnTo>
                    <a:pt x="559" y="1679"/>
                  </a:lnTo>
                  <a:lnTo>
                    <a:pt x="565" y="1679"/>
                  </a:lnTo>
                  <a:lnTo>
                    <a:pt x="579" y="1676"/>
                  </a:lnTo>
                  <a:lnTo>
                    <a:pt x="594" y="1670"/>
                  </a:lnTo>
                  <a:lnTo>
                    <a:pt x="602" y="1664"/>
                  </a:lnTo>
                  <a:lnTo>
                    <a:pt x="612" y="1656"/>
                  </a:lnTo>
                  <a:lnTo>
                    <a:pt x="621" y="1648"/>
                  </a:lnTo>
                  <a:lnTo>
                    <a:pt x="630" y="1642"/>
                  </a:lnTo>
                  <a:lnTo>
                    <a:pt x="640" y="1636"/>
                  </a:lnTo>
                  <a:lnTo>
                    <a:pt x="649" y="1631"/>
                  </a:lnTo>
                  <a:lnTo>
                    <a:pt x="655" y="1630"/>
                  </a:lnTo>
                  <a:lnTo>
                    <a:pt x="660" y="1626"/>
                  </a:lnTo>
                  <a:lnTo>
                    <a:pt x="668" y="1623"/>
                  </a:lnTo>
                  <a:close/>
                  <a:moveTo>
                    <a:pt x="493" y="1637"/>
                  </a:moveTo>
                  <a:lnTo>
                    <a:pt x="493" y="1637"/>
                  </a:lnTo>
                  <a:lnTo>
                    <a:pt x="492" y="1639"/>
                  </a:lnTo>
                  <a:lnTo>
                    <a:pt x="486" y="1645"/>
                  </a:lnTo>
                  <a:lnTo>
                    <a:pt x="479" y="1650"/>
                  </a:lnTo>
                  <a:lnTo>
                    <a:pt x="473" y="1653"/>
                  </a:lnTo>
                  <a:lnTo>
                    <a:pt x="462" y="1657"/>
                  </a:lnTo>
                  <a:lnTo>
                    <a:pt x="454" y="1657"/>
                  </a:lnTo>
                  <a:lnTo>
                    <a:pt x="447" y="1657"/>
                  </a:lnTo>
                  <a:lnTo>
                    <a:pt x="445" y="1659"/>
                  </a:lnTo>
                  <a:lnTo>
                    <a:pt x="448" y="1661"/>
                  </a:lnTo>
                  <a:lnTo>
                    <a:pt x="468" y="1661"/>
                  </a:lnTo>
                  <a:lnTo>
                    <a:pt x="504" y="1647"/>
                  </a:lnTo>
                  <a:lnTo>
                    <a:pt x="493" y="1637"/>
                  </a:lnTo>
                  <a:close/>
                  <a:moveTo>
                    <a:pt x="794" y="1594"/>
                  </a:moveTo>
                  <a:lnTo>
                    <a:pt x="794" y="1594"/>
                  </a:lnTo>
                  <a:lnTo>
                    <a:pt x="781" y="1574"/>
                  </a:lnTo>
                  <a:lnTo>
                    <a:pt x="778" y="1566"/>
                  </a:lnTo>
                  <a:lnTo>
                    <a:pt x="778" y="1563"/>
                  </a:lnTo>
                  <a:lnTo>
                    <a:pt x="780" y="1561"/>
                  </a:lnTo>
                  <a:lnTo>
                    <a:pt x="778" y="1561"/>
                  </a:lnTo>
                  <a:lnTo>
                    <a:pt x="781" y="1557"/>
                  </a:lnTo>
                  <a:lnTo>
                    <a:pt x="786" y="1550"/>
                  </a:lnTo>
                  <a:lnTo>
                    <a:pt x="789" y="1543"/>
                  </a:lnTo>
                  <a:lnTo>
                    <a:pt x="792" y="1533"/>
                  </a:lnTo>
                  <a:lnTo>
                    <a:pt x="794" y="1529"/>
                  </a:lnTo>
                  <a:lnTo>
                    <a:pt x="792" y="1525"/>
                  </a:lnTo>
                  <a:lnTo>
                    <a:pt x="790" y="1521"/>
                  </a:lnTo>
                  <a:lnTo>
                    <a:pt x="789" y="1516"/>
                  </a:lnTo>
                  <a:lnTo>
                    <a:pt x="784" y="1513"/>
                  </a:lnTo>
                  <a:lnTo>
                    <a:pt x="778" y="1510"/>
                  </a:lnTo>
                  <a:lnTo>
                    <a:pt x="783" y="1490"/>
                  </a:lnTo>
                  <a:lnTo>
                    <a:pt x="783" y="1476"/>
                  </a:lnTo>
                  <a:lnTo>
                    <a:pt x="780" y="1463"/>
                  </a:lnTo>
                  <a:lnTo>
                    <a:pt x="776" y="1448"/>
                  </a:lnTo>
                  <a:lnTo>
                    <a:pt x="764" y="1442"/>
                  </a:lnTo>
                  <a:lnTo>
                    <a:pt x="752" y="1435"/>
                  </a:lnTo>
                  <a:lnTo>
                    <a:pt x="730" y="1420"/>
                  </a:lnTo>
                  <a:lnTo>
                    <a:pt x="708" y="1404"/>
                  </a:lnTo>
                  <a:lnTo>
                    <a:pt x="696" y="1398"/>
                  </a:lnTo>
                  <a:lnTo>
                    <a:pt x="683" y="1392"/>
                  </a:lnTo>
                  <a:lnTo>
                    <a:pt x="672" y="1387"/>
                  </a:lnTo>
                  <a:lnTo>
                    <a:pt x="663" y="1387"/>
                  </a:lnTo>
                  <a:lnTo>
                    <a:pt x="655" y="1390"/>
                  </a:lnTo>
                  <a:lnTo>
                    <a:pt x="650" y="1395"/>
                  </a:lnTo>
                  <a:lnTo>
                    <a:pt x="649" y="1403"/>
                  </a:lnTo>
                  <a:lnTo>
                    <a:pt x="650" y="1410"/>
                  </a:lnTo>
                  <a:lnTo>
                    <a:pt x="654" y="1418"/>
                  </a:lnTo>
                  <a:lnTo>
                    <a:pt x="663" y="1428"/>
                  </a:lnTo>
                  <a:lnTo>
                    <a:pt x="650" y="1424"/>
                  </a:lnTo>
                  <a:lnTo>
                    <a:pt x="641" y="1424"/>
                  </a:lnTo>
                  <a:lnTo>
                    <a:pt x="633" y="1426"/>
                  </a:lnTo>
                  <a:lnTo>
                    <a:pt x="630" y="1431"/>
                  </a:lnTo>
                  <a:lnTo>
                    <a:pt x="629" y="1435"/>
                  </a:lnTo>
                  <a:lnTo>
                    <a:pt x="632" y="1443"/>
                  </a:lnTo>
                  <a:lnTo>
                    <a:pt x="638" y="1451"/>
                  </a:lnTo>
                  <a:lnTo>
                    <a:pt x="650" y="1459"/>
                  </a:lnTo>
                  <a:lnTo>
                    <a:pt x="646" y="1460"/>
                  </a:lnTo>
                  <a:lnTo>
                    <a:pt x="641" y="1465"/>
                  </a:lnTo>
                  <a:lnTo>
                    <a:pt x="636" y="1470"/>
                  </a:lnTo>
                  <a:lnTo>
                    <a:pt x="635" y="1476"/>
                  </a:lnTo>
                  <a:lnTo>
                    <a:pt x="635" y="1479"/>
                  </a:lnTo>
                  <a:lnTo>
                    <a:pt x="636" y="1482"/>
                  </a:lnTo>
                  <a:lnTo>
                    <a:pt x="640" y="1485"/>
                  </a:lnTo>
                  <a:lnTo>
                    <a:pt x="644" y="1488"/>
                  </a:lnTo>
                  <a:lnTo>
                    <a:pt x="650" y="1491"/>
                  </a:lnTo>
                  <a:lnTo>
                    <a:pt x="658" y="1494"/>
                  </a:lnTo>
                  <a:lnTo>
                    <a:pt x="680" y="1497"/>
                  </a:lnTo>
                  <a:lnTo>
                    <a:pt x="677" y="1507"/>
                  </a:lnTo>
                  <a:lnTo>
                    <a:pt x="674" y="1513"/>
                  </a:lnTo>
                  <a:lnTo>
                    <a:pt x="674" y="1518"/>
                  </a:lnTo>
                  <a:lnTo>
                    <a:pt x="675" y="1522"/>
                  </a:lnTo>
                  <a:lnTo>
                    <a:pt x="680" y="1527"/>
                  </a:lnTo>
                  <a:lnTo>
                    <a:pt x="688" y="1530"/>
                  </a:lnTo>
                  <a:lnTo>
                    <a:pt x="710" y="1535"/>
                  </a:lnTo>
                  <a:lnTo>
                    <a:pt x="705" y="1543"/>
                  </a:lnTo>
                  <a:lnTo>
                    <a:pt x="703" y="1549"/>
                  </a:lnTo>
                  <a:lnTo>
                    <a:pt x="705" y="1549"/>
                  </a:lnTo>
                  <a:lnTo>
                    <a:pt x="744" y="1563"/>
                  </a:lnTo>
                  <a:lnTo>
                    <a:pt x="758" y="1561"/>
                  </a:lnTo>
                  <a:lnTo>
                    <a:pt x="758" y="1567"/>
                  </a:lnTo>
                  <a:lnTo>
                    <a:pt x="759" y="1567"/>
                  </a:lnTo>
                  <a:lnTo>
                    <a:pt x="769" y="1572"/>
                  </a:lnTo>
                  <a:lnTo>
                    <a:pt x="773" y="1575"/>
                  </a:lnTo>
                  <a:lnTo>
                    <a:pt x="775" y="1577"/>
                  </a:lnTo>
                  <a:lnTo>
                    <a:pt x="776" y="1578"/>
                  </a:lnTo>
                  <a:lnTo>
                    <a:pt x="778" y="1580"/>
                  </a:lnTo>
                  <a:lnTo>
                    <a:pt x="784" y="1595"/>
                  </a:lnTo>
                  <a:lnTo>
                    <a:pt x="790" y="1594"/>
                  </a:lnTo>
                  <a:lnTo>
                    <a:pt x="794" y="1594"/>
                  </a:lnTo>
                  <a:close/>
                  <a:moveTo>
                    <a:pt x="717" y="1463"/>
                  </a:moveTo>
                  <a:lnTo>
                    <a:pt x="683" y="1418"/>
                  </a:lnTo>
                  <a:lnTo>
                    <a:pt x="710" y="1468"/>
                  </a:lnTo>
                  <a:lnTo>
                    <a:pt x="664" y="1456"/>
                  </a:lnTo>
                  <a:lnTo>
                    <a:pt x="716" y="1479"/>
                  </a:lnTo>
                  <a:lnTo>
                    <a:pt x="738" y="1518"/>
                  </a:lnTo>
                  <a:lnTo>
                    <a:pt x="691" y="1511"/>
                  </a:lnTo>
                  <a:lnTo>
                    <a:pt x="741" y="1525"/>
                  </a:lnTo>
                  <a:lnTo>
                    <a:pt x="773" y="1564"/>
                  </a:lnTo>
                  <a:lnTo>
                    <a:pt x="750" y="1522"/>
                  </a:lnTo>
                  <a:lnTo>
                    <a:pt x="756" y="1485"/>
                  </a:lnTo>
                  <a:lnTo>
                    <a:pt x="744" y="1515"/>
                  </a:lnTo>
                  <a:lnTo>
                    <a:pt x="727" y="1474"/>
                  </a:lnTo>
                  <a:lnTo>
                    <a:pt x="720" y="1423"/>
                  </a:lnTo>
                  <a:lnTo>
                    <a:pt x="717" y="1463"/>
                  </a:lnTo>
                  <a:close/>
                  <a:moveTo>
                    <a:pt x="271" y="1574"/>
                  </a:moveTo>
                  <a:lnTo>
                    <a:pt x="271" y="1574"/>
                  </a:lnTo>
                  <a:lnTo>
                    <a:pt x="276" y="1569"/>
                  </a:lnTo>
                  <a:lnTo>
                    <a:pt x="279" y="1566"/>
                  </a:lnTo>
                  <a:lnTo>
                    <a:pt x="282" y="1555"/>
                  </a:lnTo>
                  <a:lnTo>
                    <a:pt x="282" y="1543"/>
                  </a:lnTo>
                  <a:lnTo>
                    <a:pt x="280" y="1538"/>
                  </a:lnTo>
                  <a:lnTo>
                    <a:pt x="279" y="1532"/>
                  </a:lnTo>
                  <a:lnTo>
                    <a:pt x="276" y="1532"/>
                  </a:lnTo>
                  <a:lnTo>
                    <a:pt x="265" y="1536"/>
                  </a:lnTo>
                  <a:lnTo>
                    <a:pt x="262" y="1539"/>
                  </a:lnTo>
                  <a:lnTo>
                    <a:pt x="257" y="1543"/>
                  </a:lnTo>
                  <a:lnTo>
                    <a:pt x="257" y="1546"/>
                  </a:lnTo>
                  <a:lnTo>
                    <a:pt x="260" y="1560"/>
                  </a:lnTo>
                  <a:lnTo>
                    <a:pt x="260" y="1563"/>
                  </a:lnTo>
                  <a:lnTo>
                    <a:pt x="258" y="1566"/>
                  </a:lnTo>
                  <a:lnTo>
                    <a:pt x="257" y="1569"/>
                  </a:lnTo>
                  <a:lnTo>
                    <a:pt x="254" y="1572"/>
                  </a:lnTo>
                  <a:lnTo>
                    <a:pt x="252" y="1574"/>
                  </a:lnTo>
                  <a:lnTo>
                    <a:pt x="257" y="1577"/>
                  </a:lnTo>
                  <a:lnTo>
                    <a:pt x="262" y="1578"/>
                  </a:lnTo>
                  <a:lnTo>
                    <a:pt x="266" y="1577"/>
                  </a:lnTo>
                  <a:lnTo>
                    <a:pt x="271" y="1574"/>
                  </a:lnTo>
                  <a:close/>
                  <a:moveTo>
                    <a:pt x="416" y="514"/>
                  </a:moveTo>
                  <a:lnTo>
                    <a:pt x="430" y="505"/>
                  </a:lnTo>
                  <a:lnTo>
                    <a:pt x="430" y="522"/>
                  </a:lnTo>
                  <a:lnTo>
                    <a:pt x="422" y="523"/>
                  </a:lnTo>
                  <a:lnTo>
                    <a:pt x="416" y="514"/>
                  </a:lnTo>
                  <a:close/>
                </a:path>
              </a:pathLst>
            </a:custGeom>
            <a:solidFill>
              <a:srgbClr val="FFE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12"/>
            <p:cNvSpPr>
              <a:spLocks noEditPoints="1"/>
            </p:cNvSpPr>
            <p:nvPr/>
          </p:nvSpPr>
          <p:spPr bwMode="auto">
            <a:xfrm>
              <a:off x="2122" y="1153"/>
              <a:ext cx="346" cy="675"/>
            </a:xfrm>
            <a:custGeom>
              <a:avLst/>
              <a:gdLst>
                <a:gd name="T0" fmla="*/ 1 w 692"/>
                <a:gd name="T1" fmla="*/ 1 h 1348"/>
                <a:gd name="T2" fmla="*/ 1 w 692"/>
                <a:gd name="T3" fmla="*/ 1 h 1348"/>
                <a:gd name="T4" fmla="*/ 1 w 692"/>
                <a:gd name="T5" fmla="*/ 1 h 1348"/>
                <a:gd name="T6" fmla="*/ 1 w 692"/>
                <a:gd name="T7" fmla="*/ 1 h 1348"/>
                <a:gd name="T8" fmla="*/ 1 w 692"/>
                <a:gd name="T9" fmla="*/ 1 h 1348"/>
                <a:gd name="T10" fmla="*/ 1 w 692"/>
                <a:gd name="T11" fmla="*/ 1 h 1348"/>
                <a:gd name="T12" fmla="*/ 1 w 692"/>
                <a:gd name="T13" fmla="*/ 1 h 1348"/>
                <a:gd name="T14" fmla="*/ 1 w 692"/>
                <a:gd name="T15" fmla="*/ 1 h 1348"/>
                <a:gd name="T16" fmla="*/ 1 w 692"/>
                <a:gd name="T17" fmla="*/ 1 h 1348"/>
                <a:gd name="T18" fmla="*/ 1 w 692"/>
                <a:gd name="T19" fmla="*/ 1 h 1348"/>
                <a:gd name="T20" fmla="*/ 1 w 692"/>
                <a:gd name="T21" fmla="*/ 1 h 1348"/>
                <a:gd name="T22" fmla="*/ 1 w 692"/>
                <a:gd name="T23" fmla="*/ 1 h 1348"/>
                <a:gd name="T24" fmla="*/ 1 w 692"/>
                <a:gd name="T25" fmla="*/ 1 h 1348"/>
                <a:gd name="T26" fmla="*/ 1 w 692"/>
                <a:gd name="T27" fmla="*/ 1 h 1348"/>
                <a:gd name="T28" fmla="*/ 1 w 692"/>
                <a:gd name="T29" fmla="*/ 1 h 1348"/>
                <a:gd name="T30" fmla="*/ 1 w 692"/>
                <a:gd name="T31" fmla="*/ 1 h 1348"/>
                <a:gd name="T32" fmla="*/ 1 w 692"/>
                <a:gd name="T33" fmla="*/ 1 h 1348"/>
                <a:gd name="T34" fmla="*/ 1 w 692"/>
                <a:gd name="T35" fmla="*/ 1 h 1348"/>
                <a:gd name="T36" fmla="*/ 1 w 692"/>
                <a:gd name="T37" fmla="*/ 1 h 1348"/>
                <a:gd name="T38" fmla="*/ 1 w 692"/>
                <a:gd name="T39" fmla="*/ 1 h 1348"/>
                <a:gd name="T40" fmla="*/ 1 w 692"/>
                <a:gd name="T41" fmla="*/ 1 h 1348"/>
                <a:gd name="T42" fmla="*/ 1 w 692"/>
                <a:gd name="T43" fmla="*/ 1 h 1348"/>
                <a:gd name="T44" fmla="*/ 1 w 692"/>
                <a:gd name="T45" fmla="*/ 1 h 1348"/>
                <a:gd name="T46" fmla="*/ 1 w 692"/>
                <a:gd name="T47" fmla="*/ 1 h 1348"/>
                <a:gd name="T48" fmla="*/ 1 w 692"/>
                <a:gd name="T49" fmla="*/ 1 h 1348"/>
                <a:gd name="T50" fmla="*/ 1 w 692"/>
                <a:gd name="T51" fmla="*/ 1 h 1348"/>
                <a:gd name="T52" fmla="*/ 1 w 692"/>
                <a:gd name="T53" fmla="*/ 1 h 1348"/>
                <a:gd name="T54" fmla="*/ 1 w 692"/>
                <a:gd name="T55" fmla="*/ 1 h 1348"/>
                <a:gd name="T56" fmla="*/ 1 w 692"/>
                <a:gd name="T57" fmla="*/ 1 h 1348"/>
                <a:gd name="T58" fmla="*/ 1 w 692"/>
                <a:gd name="T59" fmla="*/ 1 h 1348"/>
                <a:gd name="T60" fmla="*/ 1 w 692"/>
                <a:gd name="T61" fmla="*/ 1 h 1348"/>
                <a:gd name="T62" fmla="*/ 1 w 692"/>
                <a:gd name="T63" fmla="*/ 1 h 1348"/>
                <a:gd name="T64" fmla="*/ 1 w 692"/>
                <a:gd name="T65" fmla="*/ 1 h 1348"/>
                <a:gd name="T66" fmla="*/ 1 w 692"/>
                <a:gd name="T67" fmla="*/ 1 h 1348"/>
                <a:gd name="T68" fmla="*/ 1 w 692"/>
                <a:gd name="T69" fmla="*/ 1 h 1348"/>
                <a:gd name="T70" fmla="*/ 1 w 692"/>
                <a:gd name="T71" fmla="*/ 1 h 1348"/>
                <a:gd name="T72" fmla="*/ 1 w 692"/>
                <a:gd name="T73" fmla="*/ 1 h 1348"/>
                <a:gd name="T74" fmla="*/ 1 w 692"/>
                <a:gd name="T75" fmla="*/ 1 h 1348"/>
                <a:gd name="T76" fmla="*/ 1 w 692"/>
                <a:gd name="T77" fmla="*/ 1 h 1348"/>
                <a:gd name="T78" fmla="*/ 1 w 692"/>
                <a:gd name="T79" fmla="*/ 1 h 1348"/>
                <a:gd name="T80" fmla="*/ 1 w 692"/>
                <a:gd name="T81" fmla="*/ 1 h 1348"/>
                <a:gd name="T82" fmla="*/ 1 w 692"/>
                <a:gd name="T83" fmla="*/ 1 h 1348"/>
                <a:gd name="T84" fmla="*/ 1 w 692"/>
                <a:gd name="T85" fmla="*/ 1 h 1348"/>
                <a:gd name="T86" fmla="*/ 1 w 692"/>
                <a:gd name="T87" fmla="*/ 1 h 1348"/>
                <a:gd name="T88" fmla="*/ 1 w 692"/>
                <a:gd name="T89" fmla="*/ 1 h 1348"/>
                <a:gd name="T90" fmla="*/ 1 w 692"/>
                <a:gd name="T91" fmla="*/ 1 h 1348"/>
                <a:gd name="T92" fmla="*/ 1 w 692"/>
                <a:gd name="T93" fmla="*/ 1 h 1348"/>
                <a:gd name="T94" fmla="*/ 1 w 692"/>
                <a:gd name="T95" fmla="*/ 1 h 1348"/>
                <a:gd name="T96" fmla="*/ 1 w 692"/>
                <a:gd name="T97" fmla="*/ 1 h 1348"/>
                <a:gd name="T98" fmla="*/ 1 w 692"/>
                <a:gd name="T99" fmla="*/ 1 h 1348"/>
                <a:gd name="T100" fmla="*/ 1 w 692"/>
                <a:gd name="T101" fmla="*/ 1 h 1348"/>
                <a:gd name="T102" fmla="*/ 1 w 692"/>
                <a:gd name="T103" fmla="*/ 0 h 1348"/>
                <a:gd name="T104" fmla="*/ 1 w 692"/>
                <a:gd name="T105" fmla="*/ 1 h 1348"/>
                <a:gd name="T106" fmla="*/ 1 w 692"/>
                <a:gd name="T107" fmla="*/ 1 h 1348"/>
                <a:gd name="T108" fmla="*/ 1 w 692"/>
                <a:gd name="T109" fmla="*/ 1 h 1348"/>
                <a:gd name="T110" fmla="*/ 1 w 692"/>
                <a:gd name="T111" fmla="*/ 1 h 1348"/>
                <a:gd name="T112" fmla="*/ 1 w 692"/>
                <a:gd name="T113" fmla="*/ 1 h 1348"/>
                <a:gd name="T114" fmla="*/ 1 w 692"/>
                <a:gd name="T115" fmla="*/ 1 h 1348"/>
                <a:gd name="T116" fmla="*/ 1 w 692"/>
                <a:gd name="T117" fmla="*/ 1 h 1348"/>
                <a:gd name="T118" fmla="*/ 1 w 692"/>
                <a:gd name="T119" fmla="*/ 1 h 1348"/>
                <a:gd name="T120" fmla="*/ 1 w 692"/>
                <a:gd name="T121" fmla="*/ 1 h 1348"/>
                <a:gd name="T122" fmla="*/ 1 w 692"/>
                <a:gd name="T123" fmla="*/ 1 h 1348"/>
                <a:gd name="T124" fmla="*/ 1 w 692"/>
                <a:gd name="T125" fmla="*/ 1 h 134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692"/>
                <a:gd name="T190" fmla="*/ 0 h 1348"/>
                <a:gd name="T191" fmla="*/ 692 w 692"/>
                <a:gd name="T192" fmla="*/ 1348 h 1348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692" h="1348">
                  <a:moveTo>
                    <a:pt x="233" y="26"/>
                  </a:moveTo>
                  <a:lnTo>
                    <a:pt x="233" y="26"/>
                  </a:lnTo>
                  <a:lnTo>
                    <a:pt x="218" y="34"/>
                  </a:lnTo>
                  <a:lnTo>
                    <a:pt x="210" y="37"/>
                  </a:lnTo>
                  <a:lnTo>
                    <a:pt x="202" y="37"/>
                  </a:lnTo>
                  <a:lnTo>
                    <a:pt x="191" y="40"/>
                  </a:lnTo>
                  <a:lnTo>
                    <a:pt x="182" y="40"/>
                  </a:lnTo>
                  <a:lnTo>
                    <a:pt x="167" y="38"/>
                  </a:lnTo>
                  <a:lnTo>
                    <a:pt x="153" y="35"/>
                  </a:lnTo>
                  <a:lnTo>
                    <a:pt x="135" y="34"/>
                  </a:lnTo>
                  <a:lnTo>
                    <a:pt x="146" y="124"/>
                  </a:lnTo>
                  <a:lnTo>
                    <a:pt x="154" y="135"/>
                  </a:lnTo>
                  <a:lnTo>
                    <a:pt x="163" y="143"/>
                  </a:lnTo>
                  <a:lnTo>
                    <a:pt x="176" y="149"/>
                  </a:lnTo>
                  <a:lnTo>
                    <a:pt x="188" y="150"/>
                  </a:lnTo>
                  <a:lnTo>
                    <a:pt x="199" y="149"/>
                  </a:lnTo>
                  <a:lnTo>
                    <a:pt x="205" y="147"/>
                  </a:lnTo>
                  <a:lnTo>
                    <a:pt x="210" y="144"/>
                  </a:lnTo>
                  <a:lnTo>
                    <a:pt x="215" y="141"/>
                  </a:lnTo>
                  <a:lnTo>
                    <a:pt x="219" y="136"/>
                  </a:lnTo>
                  <a:lnTo>
                    <a:pt x="223" y="130"/>
                  </a:lnTo>
                  <a:lnTo>
                    <a:pt x="226" y="122"/>
                  </a:lnTo>
                  <a:lnTo>
                    <a:pt x="227" y="99"/>
                  </a:lnTo>
                  <a:lnTo>
                    <a:pt x="229" y="74"/>
                  </a:lnTo>
                  <a:lnTo>
                    <a:pt x="232" y="49"/>
                  </a:lnTo>
                  <a:lnTo>
                    <a:pt x="233" y="26"/>
                  </a:lnTo>
                  <a:close/>
                  <a:moveTo>
                    <a:pt x="370" y="1232"/>
                  </a:moveTo>
                  <a:lnTo>
                    <a:pt x="370" y="1232"/>
                  </a:lnTo>
                  <a:lnTo>
                    <a:pt x="352" y="1239"/>
                  </a:lnTo>
                  <a:lnTo>
                    <a:pt x="333" y="1252"/>
                  </a:lnTo>
                  <a:lnTo>
                    <a:pt x="314" y="1266"/>
                  </a:lnTo>
                  <a:lnTo>
                    <a:pt x="299" y="1283"/>
                  </a:lnTo>
                  <a:lnTo>
                    <a:pt x="285" y="1300"/>
                  </a:lnTo>
                  <a:lnTo>
                    <a:pt x="272" y="1317"/>
                  </a:lnTo>
                  <a:lnTo>
                    <a:pt x="263" y="1333"/>
                  </a:lnTo>
                  <a:lnTo>
                    <a:pt x="258" y="1348"/>
                  </a:lnTo>
                  <a:lnTo>
                    <a:pt x="286" y="1347"/>
                  </a:lnTo>
                  <a:lnTo>
                    <a:pt x="294" y="1347"/>
                  </a:lnTo>
                  <a:lnTo>
                    <a:pt x="297" y="1348"/>
                  </a:lnTo>
                  <a:lnTo>
                    <a:pt x="302" y="1348"/>
                  </a:lnTo>
                  <a:lnTo>
                    <a:pt x="310" y="1347"/>
                  </a:lnTo>
                  <a:lnTo>
                    <a:pt x="330" y="1337"/>
                  </a:lnTo>
                  <a:lnTo>
                    <a:pt x="349" y="1330"/>
                  </a:lnTo>
                  <a:lnTo>
                    <a:pt x="356" y="1326"/>
                  </a:lnTo>
                  <a:lnTo>
                    <a:pt x="361" y="1326"/>
                  </a:lnTo>
                  <a:lnTo>
                    <a:pt x="436" y="1336"/>
                  </a:lnTo>
                  <a:lnTo>
                    <a:pt x="501" y="1340"/>
                  </a:lnTo>
                  <a:lnTo>
                    <a:pt x="510" y="1331"/>
                  </a:lnTo>
                  <a:lnTo>
                    <a:pt x="517" y="1328"/>
                  </a:lnTo>
                  <a:lnTo>
                    <a:pt x="526" y="1323"/>
                  </a:lnTo>
                  <a:lnTo>
                    <a:pt x="534" y="1320"/>
                  </a:lnTo>
                  <a:lnTo>
                    <a:pt x="549" y="1319"/>
                  </a:lnTo>
                  <a:lnTo>
                    <a:pt x="555" y="1319"/>
                  </a:lnTo>
                  <a:lnTo>
                    <a:pt x="562" y="1322"/>
                  </a:lnTo>
                  <a:lnTo>
                    <a:pt x="566" y="1322"/>
                  </a:lnTo>
                  <a:lnTo>
                    <a:pt x="571" y="1320"/>
                  </a:lnTo>
                  <a:lnTo>
                    <a:pt x="576" y="1311"/>
                  </a:lnTo>
                  <a:lnTo>
                    <a:pt x="580" y="1305"/>
                  </a:lnTo>
                  <a:lnTo>
                    <a:pt x="587" y="1298"/>
                  </a:lnTo>
                  <a:lnTo>
                    <a:pt x="591" y="1295"/>
                  </a:lnTo>
                  <a:lnTo>
                    <a:pt x="605" y="1291"/>
                  </a:lnTo>
                  <a:lnTo>
                    <a:pt x="615" y="1288"/>
                  </a:lnTo>
                  <a:lnTo>
                    <a:pt x="616" y="1295"/>
                  </a:lnTo>
                  <a:lnTo>
                    <a:pt x="627" y="1323"/>
                  </a:lnTo>
                  <a:lnTo>
                    <a:pt x="647" y="1320"/>
                  </a:lnTo>
                  <a:lnTo>
                    <a:pt x="655" y="1319"/>
                  </a:lnTo>
                  <a:lnTo>
                    <a:pt x="661" y="1317"/>
                  </a:lnTo>
                  <a:lnTo>
                    <a:pt x="660" y="1314"/>
                  </a:lnTo>
                  <a:lnTo>
                    <a:pt x="658" y="1311"/>
                  </a:lnTo>
                  <a:lnTo>
                    <a:pt x="660" y="1305"/>
                  </a:lnTo>
                  <a:lnTo>
                    <a:pt x="664" y="1292"/>
                  </a:lnTo>
                  <a:lnTo>
                    <a:pt x="666" y="1288"/>
                  </a:lnTo>
                  <a:lnTo>
                    <a:pt x="666" y="1283"/>
                  </a:lnTo>
                  <a:lnTo>
                    <a:pt x="664" y="1280"/>
                  </a:lnTo>
                  <a:lnTo>
                    <a:pt x="661" y="1277"/>
                  </a:lnTo>
                  <a:lnTo>
                    <a:pt x="650" y="1269"/>
                  </a:lnTo>
                  <a:lnTo>
                    <a:pt x="638" y="1264"/>
                  </a:lnTo>
                  <a:lnTo>
                    <a:pt x="615" y="1256"/>
                  </a:lnTo>
                  <a:lnTo>
                    <a:pt x="610" y="1255"/>
                  </a:lnTo>
                  <a:lnTo>
                    <a:pt x="613" y="1255"/>
                  </a:lnTo>
                  <a:lnTo>
                    <a:pt x="616" y="1256"/>
                  </a:lnTo>
                  <a:lnTo>
                    <a:pt x="622" y="1258"/>
                  </a:lnTo>
                  <a:lnTo>
                    <a:pt x="627" y="1258"/>
                  </a:lnTo>
                  <a:lnTo>
                    <a:pt x="635" y="1255"/>
                  </a:lnTo>
                  <a:lnTo>
                    <a:pt x="638" y="1247"/>
                  </a:lnTo>
                  <a:lnTo>
                    <a:pt x="643" y="1241"/>
                  </a:lnTo>
                  <a:lnTo>
                    <a:pt x="647" y="1236"/>
                  </a:lnTo>
                  <a:lnTo>
                    <a:pt x="652" y="1233"/>
                  </a:lnTo>
                  <a:lnTo>
                    <a:pt x="661" y="1229"/>
                  </a:lnTo>
                  <a:lnTo>
                    <a:pt x="671" y="1225"/>
                  </a:lnTo>
                  <a:lnTo>
                    <a:pt x="674" y="1227"/>
                  </a:lnTo>
                  <a:lnTo>
                    <a:pt x="681" y="1236"/>
                  </a:lnTo>
                  <a:lnTo>
                    <a:pt x="691" y="1244"/>
                  </a:lnTo>
                  <a:lnTo>
                    <a:pt x="692" y="1246"/>
                  </a:lnTo>
                  <a:lnTo>
                    <a:pt x="678" y="1227"/>
                  </a:lnTo>
                  <a:lnTo>
                    <a:pt x="664" y="1210"/>
                  </a:lnTo>
                  <a:lnTo>
                    <a:pt x="664" y="1211"/>
                  </a:lnTo>
                  <a:lnTo>
                    <a:pt x="661" y="1213"/>
                  </a:lnTo>
                  <a:lnTo>
                    <a:pt x="644" y="1211"/>
                  </a:lnTo>
                  <a:lnTo>
                    <a:pt x="613" y="1207"/>
                  </a:lnTo>
                  <a:lnTo>
                    <a:pt x="573" y="1201"/>
                  </a:lnTo>
                  <a:lnTo>
                    <a:pt x="549" y="1199"/>
                  </a:lnTo>
                  <a:lnTo>
                    <a:pt x="524" y="1199"/>
                  </a:lnTo>
                  <a:lnTo>
                    <a:pt x="499" y="1199"/>
                  </a:lnTo>
                  <a:lnTo>
                    <a:pt x="473" y="1201"/>
                  </a:lnTo>
                  <a:lnTo>
                    <a:pt x="447" y="1205"/>
                  </a:lnTo>
                  <a:lnTo>
                    <a:pt x="420" y="1210"/>
                  </a:lnTo>
                  <a:lnTo>
                    <a:pt x="395" y="1219"/>
                  </a:lnTo>
                  <a:lnTo>
                    <a:pt x="370" y="1232"/>
                  </a:lnTo>
                  <a:close/>
                  <a:moveTo>
                    <a:pt x="321" y="725"/>
                  </a:moveTo>
                  <a:lnTo>
                    <a:pt x="321" y="725"/>
                  </a:lnTo>
                  <a:lnTo>
                    <a:pt x="321" y="739"/>
                  </a:lnTo>
                  <a:lnTo>
                    <a:pt x="317" y="753"/>
                  </a:lnTo>
                  <a:lnTo>
                    <a:pt x="311" y="767"/>
                  </a:lnTo>
                  <a:lnTo>
                    <a:pt x="305" y="781"/>
                  </a:lnTo>
                  <a:lnTo>
                    <a:pt x="294" y="794"/>
                  </a:lnTo>
                  <a:lnTo>
                    <a:pt x="283" y="806"/>
                  </a:lnTo>
                  <a:lnTo>
                    <a:pt x="269" y="818"/>
                  </a:lnTo>
                  <a:lnTo>
                    <a:pt x="252" y="829"/>
                  </a:lnTo>
                  <a:lnTo>
                    <a:pt x="247" y="837"/>
                  </a:lnTo>
                  <a:lnTo>
                    <a:pt x="243" y="846"/>
                  </a:lnTo>
                  <a:lnTo>
                    <a:pt x="232" y="870"/>
                  </a:lnTo>
                  <a:lnTo>
                    <a:pt x="224" y="881"/>
                  </a:lnTo>
                  <a:lnTo>
                    <a:pt x="215" y="894"/>
                  </a:lnTo>
                  <a:lnTo>
                    <a:pt x="204" y="907"/>
                  </a:lnTo>
                  <a:lnTo>
                    <a:pt x="188" y="921"/>
                  </a:lnTo>
                  <a:lnTo>
                    <a:pt x="184" y="933"/>
                  </a:lnTo>
                  <a:lnTo>
                    <a:pt x="174" y="947"/>
                  </a:lnTo>
                  <a:lnTo>
                    <a:pt x="160" y="964"/>
                  </a:lnTo>
                  <a:lnTo>
                    <a:pt x="142" y="985"/>
                  </a:lnTo>
                  <a:lnTo>
                    <a:pt x="140" y="985"/>
                  </a:lnTo>
                  <a:lnTo>
                    <a:pt x="107" y="1016"/>
                  </a:lnTo>
                  <a:lnTo>
                    <a:pt x="76" y="1055"/>
                  </a:lnTo>
                  <a:lnTo>
                    <a:pt x="44" y="1095"/>
                  </a:lnTo>
                  <a:lnTo>
                    <a:pt x="89" y="1090"/>
                  </a:lnTo>
                  <a:lnTo>
                    <a:pt x="120" y="1087"/>
                  </a:lnTo>
                  <a:lnTo>
                    <a:pt x="142" y="1086"/>
                  </a:lnTo>
                  <a:lnTo>
                    <a:pt x="163" y="1086"/>
                  </a:lnTo>
                  <a:lnTo>
                    <a:pt x="176" y="1086"/>
                  </a:lnTo>
                  <a:lnTo>
                    <a:pt x="187" y="1086"/>
                  </a:lnTo>
                  <a:lnTo>
                    <a:pt x="198" y="1086"/>
                  </a:lnTo>
                  <a:lnTo>
                    <a:pt x="209" y="1087"/>
                  </a:lnTo>
                  <a:lnTo>
                    <a:pt x="219" y="1089"/>
                  </a:lnTo>
                  <a:lnTo>
                    <a:pt x="219" y="1087"/>
                  </a:lnTo>
                  <a:lnTo>
                    <a:pt x="280" y="1022"/>
                  </a:lnTo>
                  <a:lnTo>
                    <a:pt x="305" y="992"/>
                  </a:lnTo>
                  <a:lnTo>
                    <a:pt x="314" y="980"/>
                  </a:lnTo>
                  <a:lnTo>
                    <a:pt x="322" y="969"/>
                  </a:lnTo>
                  <a:lnTo>
                    <a:pt x="339" y="946"/>
                  </a:lnTo>
                  <a:lnTo>
                    <a:pt x="347" y="933"/>
                  </a:lnTo>
                  <a:lnTo>
                    <a:pt x="353" y="921"/>
                  </a:lnTo>
                  <a:lnTo>
                    <a:pt x="358" y="908"/>
                  </a:lnTo>
                  <a:lnTo>
                    <a:pt x="359" y="894"/>
                  </a:lnTo>
                  <a:lnTo>
                    <a:pt x="358" y="881"/>
                  </a:lnTo>
                  <a:lnTo>
                    <a:pt x="355" y="867"/>
                  </a:lnTo>
                  <a:lnTo>
                    <a:pt x="350" y="848"/>
                  </a:lnTo>
                  <a:lnTo>
                    <a:pt x="345" y="825"/>
                  </a:lnTo>
                  <a:lnTo>
                    <a:pt x="344" y="812"/>
                  </a:lnTo>
                  <a:lnTo>
                    <a:pt x="344" y="801"/>
                  </a:lnTo>
                  <a:lnTo>
                    <a:pt x="344" y="790"/>
                  </a:lnTo>
                  <a:lnTo>
                    <a:pt x="347" y="783"/>
                  </a:lnTo>
                  <a:lnTo>
                    <a:pt x="358" y="762"/>
                  </a:lnTo>
                  <a:lnTo>
                    <a:pt x="367" y="744"/>
                  </a:lnTo>
                  <a:lnTo>
                    <a:pt x="375" y="727"/>
                  </a:lnTo>
                  <a:lnTo>
                    <a:pt x="381" y="710"/>
                  </a:lnTo>
                  <a:lnTo>
                    <a:pt x="384" y="696"/>
                  </a:lnTo>
                  <a:lnTo>
                    <a:pt x="386" y="683"/>
                  </a:lnTo>
                  <a:lnTo>
                    <a:pt x="387" y="672"/>
                  </a:lnTo>
                  <a:lnTo>
                    <a:pt x="386" y="665"/>
                  </a:lnTo>
                  <a:lnTo>
                    <a:pt x="384" y="657"/>
                  </a:lnTo>
                  <a:lnTo>
                    <a:pt x="381" y="654"/>
                  </a:lnTo>
                  <a:lnTo>
                    <a:pt x="377" y="651"/>
                  </a:lnTo>
                  <a:lnTo>
                    <a:pt x="370" y="651"/>
                  </a:lnTo>
                  <a:lnTo>
                    <a:pt x="364" y="654"/>
                  </a:lnTo>
                  <a:lnTo>
                    <a:pt x="356" y="658"/>
                  </a:lnTo>
                  <a:lnTo>
                    <a:pt x="347" y="666"/>
                  </a:lnTo>
                  <a:lnTo>
                    <a:pt x="338" y="677"/>
                  </a:lnTo>
                  <a:lnTo>
                    <a:pt x="335" y="682"/>
                  </a:lnTo>
                  <a:lnTo>
                    <a:pt x="333" y="686"/>
                  </a:lnTo>
                  <a:lnTo>
                    <a:pt x="331" y="697"/>
                  </a:lnTo>
                  <a:lnTo>
                    <a:pt x="328" y="710"/>
                  </a:lnTo>
                  <a:lnTo>
                    <a:pt x="325" y="724"/>
                  </a:lnTo>
                  <a:lnTo>
                    <a:pt x="322" y="724"/>
                  </a:lnTo>
                  <a:lnTo>
                    <a:pt x="321" y="725"/>
                  </a:lnTo>
                  <a:close/>
                  <a:moveTo>
                    <a:pt x="17" y="1129"/>
                  </a:moveTo>
                  <a:lnTo>
                    <a:pt x="17" y="1129"/>
                  </a:lnTo>
                  <a:lnTo>
                    <a:pt x="8" y="1148"/>
                  </a:lnTo>
                  <a:lnTo>
                    <a:pt x="3" y="1156"/>
                  </a:lnTo>
                  <a:lnTo>
                    <a:pt x="0" y="1163"/>
                  </a:lnTo>
                  <a:lnTo>
                    <a:pt x="0" y="1166"/>
                  </a:lnTo>
                  <a:lnTo>
                    <a:pt x="3" y="1169"/>
                  </a:lnTo>
                  <a:lnTo>
                    <a:pt x="11" y="1177"/>
                  </a:lnTo>
                  <a:lnTo>
                    <a:pt x="22" y="1185"/>
                  </a:lnTo>
                  <a:lnTo>
                    <a:pt x="36" y="1194"/>
                  </a:lnTo>
                  <a:lnTo>
                    <a:pt x="37" y="1194"/>
                  </a:lnTo>
                  <a:lnTo>
                    <a:pt x="59" y="1190"/>
                  </a:lnTo>
                  <a:lnTo>
                    <a:pt x="58" y="1187"/>
                  </a:lnTo>
                  <a:lnTo>
                    <a:pt x="58" y="1183"/>
                  </a:lnTo>
                  <a:lnTo>
                    <a:pt x="58" y="1182"/>
                  </a:lnTo>
                  <a:lnTo>
                    <a:pt x="58" y="1179"/>
                  </a:lnTo>
                  <a:lnTo>
                    <a:pt x="58" y="1176"/>
                  </a:lnTo>
                  <a:lnTo>
                    <a:pt x="59" y="1173"/>
                  </a:lnTo>
                  <a:lnTo>
                    <a:pt x="59" y="1171"/>
                  </a:lnTo>
                  <a:lnTo>
                    <a:pt x="61" y="1168"/>
                  </a:lnTo>
                  <a:lnTo>
                    <a:pt x="62" y="1166"/>
                  </a:lnTo>
                  <a:lnTo>
                    <a:pt x="64" y="1165"/>
                  </a:lnTo>
                  <a:lnTo>
                    <a:pt x="65" y="1163"/>
                  </a:lnTo>
                  <a:lnTo>
                    <a:pt x="69" y="1160"/>
                  </a:lnTo>
                  <a:lnTo>
                    <a:pt x="75" y="1157"/>
                  </a:lnTo>
                  <a:lnTo>
                    <a:pt x="79" y="1157"/>
                  </a:lnTo>
                  <a:lnTo>
                    <a:pt x="90" y="1156"/>
                  </a:lnTo>
                  <a:lnTo>
                    <a:pt x="101" y="1156"/>
                  </a:lnTo>
                  <a:lnTo>
                    <a:pt x="103" y="1151"/>
                  </a:lnTo>
                  <a:lnTo>
                    <a:pt x="103" y="1149"/>
                  </a:lnTo>
                  <a:lnTo>
                    <a:pt x="104" y="1148"/>
                  </a:lnTo>
                  <a:lnTo>
                    <a:pt x="106" y="1146"/>
                  </a:lnTo>
                  <a:lnTo>
                    <a:pt x="109" y="1145"/>
                  </a:lnTo>
                  <a:lnTo>
                    <a:pt x="115" y="1140"/>
                  </a:lnTo>
                  <a:lnTo>
                    <a:pt x="123" y="1137"/>
                  </a:lnTo>
                  <a:lnTo>
                    <a:pt x="131" y="1137"/>
                  </a:lnTo>
                  <a:lnTo>
                    <a:pt x="134" y="1137"/>
                  </a:lnTo>
                  <a:lnTo>
                    <a:pt x="140" y="1138"/>
                  </a:lnTo>
                  <a:lnTo>
                    <a:pt x="146" y="1142"/>
                  </a:lnTo>
                  <a:lnTo>
                    <a:pt x="148" y="1142"/>
                  </a:lnTo>
                  <a:lnTo>
                    <a:pt x="151" y="1138"/>
                  </a:lnTo>
                  <a:lnTo>
                    <a:pt x="156" y="1135"/>
                  </a:lnTo>
                  <a:lnTo>
                    <a:pt x="157" y="1134"/>
                  </a:lnTo>
                  <a:lnTo>
                    <a:pt x="162" y="1132"/>
                  </a:lnTo>
                  <a:lnTo>
                    <a:pt x="167" y="1132"/>
                  </a:lnTo>
                  <a:lnTo>
                    <a:pt x="173" y="1132"/>
                  </a:lnTo>
                  <a:lnTo>
                    <a:pt x="179" y="1134"/>
                  </a:lnTo>
                  <a:lnTo>
                    <a:pt x="184" y="1126"/>
                  </a:lnTo>
                  <a:lnTo>
                    <a:pt x="188" y="1118"/>
                  </a:lnTo>
                  <a:lnTo>
                    <a:pt x="187" y="1118"/>
                  </a:lnTo>
                  <a:lnTo>
                    <a:pt x="167" y="1118"/>
                  </a:lnTo>
                  <a:lnTo>
                    <a:pt x="132" y="1118"/>
                  </a:lnTo>
                  <a:lnTo>
                    <a:pt x="106" y="1120"/>
                  </a:lnTo>
                  <a:lnTo>
                    <a:pt x="45" y="1126"/>
                  </a:lnTo>
                  <a:lnTo>
                    <a:pt x="36" y="1128"/>
                  </a:lnTo>
                  <a:lnTo>
                    <a:pt x="27" y="1128"/>
                  </a:lnTo>
                  <a:lnTo>
                    <a:pt x="17" y="1129"/>
                  </a:lnTo>
                  <a:close/>
                  <a:moveTo>
                    <a:pt x="182" y="469"/>
                  </a:moveTo>
                  <a:lnTo>
                    <a:pt x="83" y="478"/>
                  </a:lnTo>
                  <a:lnTo>
                    <a:pt x="89" y="487"/>
                  </a:lnTo>
                  <a:lnTo>
                    <a:pt x="92" y="492"/>
                  </a:lnTo>
                  <a:lnTo>
                    <a:pt x="95" y="503"/>
                  </a:lnTo>
                  <a:lnTo>
                    <a:pt x="97" y="509"/>
                  </a:lnTo>
                  <a:lnTo>
                    <a:pt x="97" y="517"/>
                  </a:lnTo>
                  <a:lnTo>
                    <a:pt x="97" y="522"/>
                  </a:lnTo>
                  <a:lnTo>
                    <a:pt x="93" y="529"/>
                  </a:lnTo>
                  <a:lnTo>
                    <a:pt x="92" y="532"/>
                  </a:lnTo>
                  <a:lnTo>
                    <a:pt x="86" y="537"/>
                  </a:lnTo>
                  <a:lnTo>
                    <a:pt x="83" y="539"/>
                  </a:lnTo>
                  <a:lnTo>
                    <a:pt x="86" y="556"/>
                  </a:lnTo>
                  <a:lnTo>
                    <a:pt x="92" y="573"/>
                  </a:lnTo>
                  <a:lnTo>
                    <a:pt x="112" y="598"/>
                  </a:lnTo>
                  <a:lnTo>
                    <a:pt x="120" y="604"/>
                  </a:lnTo>
                  <a:lnTo>
                    <a:pt x="184" y="679"/>
                  </a:lnTo>
                  <a:lnTo>
                    <a:pt x="187" y="669"/>
                  </a:lnTo>
                  <a:lnTo>
                    <a:pt x="185" y="647"/>
                  </a:lnTo>
                  <a:lnTo>
                    <a:pt x="184" y="640"/>
                  </a:lnTo>
                  <a:lnTo>
                    <a:pt x="184" y="615"/>
                  </a:lnTo>
                  <a:lnTo>
                    <a:pt x="185" y="592"/>
                  </a:lnTo>
                  <a:lnTo>
                    <a:pt x="187" y="568"/>
                  </a:lnTo>
                  <a:lnTo>
                    <a:pt x="191" y="545"/>
                  </a:lnTo>
                  <a:lnTo>
                    <a:pt x="198" y="534"/>
                  </a:lnTo>
                  <a:lnTo>
                    <a:pt x="193" y="520"/>
                  </a:lnTo>
                  <a:lnTo>
                    <a:pt x="188" y="505"/>
                  </a:lnTo>
                  <a:lnTo>
                    <a:pt x="185" y="487"/>
                  </a:lnTo>
                  <a:lnTo>
                    <a:pt x="182" y="469"/>
                  </a:lnTo>
                  <a:close/>
                  <a:moveTo>
                    <a:pt x="249" y="767"/>
                  </a:moveTo>
                  <a:lnTo>
                    <a:pt x="249" y="767"/>
                  </a:lnTo>
                  <a:lnTo>
                    <a:pt x="261" y="789"/>
                  </a:lnTo>
                  <a:lnTo>
                    <a:pt x="269" y="811"/>
                  </a:lnTo>
                  <a:lnTo>
                    <a:pt x="272" y="809"/>
                  </a:lnTo>
                  <a:lnTo>
                    <a:pt x="282" y="800"/>
                  </a:lnTo>
                  <a:lnTo>
                    <a:pt x="291" y="790"/>
                  </a:lnTo>
                  <a:lnTo>
                    <a:pt x="297" y="781"/>
                  </a:lnTo>
                  <a:lnTo>
                    <a:pt x="303" y="772"/>
                  </a:lnTo>
                  <a:lnTo>
                    <a:pt x="308" y="761"/>
                  </a:lnTo>
                  <a:lnTo>
                    <a:pt x="313" y="752"/>
                  </a:lnTo>
                  <a:lnTo>
                    <a:pt x="314" y="742"/>
                  </a:lnTo>
                  <a:lnTo>
                    <a:pt x="316" y="731"/>
                  </a:lnTo>
                  <a:lnTo>
                    <a:pt x="311" y="730"/>
                  </a:lnTo>
                  <a:lnTo>
                    <a:pt x="308" y="730"/>
                  </a:lnTo>
                  <a:lnTo>
                    <a:pt x="297" y="725"/>
                  </a:lnTo>
                  <a:lnTo>
                    <a:pt x="289" y="717"/>
                  </a:lnTo>
                  <a:lnTo>
                    <a:pt x="277" y="722"/>
                  </a:lnTo>
                  <a:lnTo>
                    <a:pt x="272" y="724"/>
                  </a:lnTo>
                  <a:lnTo>
                    <a:pt x="269" y="724"/>
                  </a:lnTo>
                  <a:lnTo>
                    <a:pt x="255" y="725"/>
                  </a:lnTo>
                  <a:lnTo>
                    <a:pt x="247" y="728"/>
                  </a:lnTo>
                  <a:lnTo>
                    <a:pt x="241" y="731"/>
                  </a:lnTo>
                  <a:lnTo>
                    <a:pt x="246" y="738"/>
                  </a:lnTo>
                  <a:lnTo>
                    <a:pt x="251" y="742"/>
                  </a:lnTo>
                  <a:lnTo>
                    <a:pt x="254" y="748"/>
                  </a:lnTo>
                  <a:lnTo>
                    <a:pt x="255" y="750"/>
                  </a:lnTo>
                  <a:lnTo>
                    <a:pt x="255" y="752"/>
                  </a:lnTo>
                  <a:lnTo>
                    <a:pt x="255" y="755"/>
                  </a:lnTo>
                  <a:lnTo>
                    <a:pt x="254" y="758"/>
                  </a:lnTo>
                  <a:lnTo>
                    <a:pt x="252" y="762"/>
                  </a:lnTo>
                  <a:lnTo>
                    <a:pt x="249" y="767"/>
                  </a:lnTo>
                  <a:close/>
                  <a:moveTo>
                    <a:pt x="241" y="601"/>
                  </a:moveTo>
                  <a:lnTo>
                    <a:pt x="241" y="601"/>
                  </a:lnTo>
                  <a:lnTo>
                    <a:pt x="229" y="584"/>
                  </a:lnTo>
                  <a:lnTo>
                    <a:pt x="218" y="568"/>
                  </a:lnTo>
                  <a:lnTo>
                    <a:pt x="212" y="693"/>
                  </a:lnTo>
                  <a:lnTo>
                    <a:pt x="210" y="696"/>
                  </a:lnTo>
                  <a:lnTo>
                    <a:pt x="207" y="702"/>
                  </a:lnTo>
                  <a:lnTo>
                    <a:pt x="210" y="697"/>
                  </a:lnTo>
                  <a:lnTo>
                    <a:pt x="235" y="682"/>
                  </a:lnTo>
                  <a:lnTo>
                    <a:pt x="235" y="666"/>
                  </a:lnTo>
                  <a:lnTo>
                    <a:pt x="235" y="652"/>
                  </a:lnTo>
                  <a:lnTo>
                    <a:pt x="237" y="647"/>
                  </a:lnTo>
                  <a:lnTo>
                    <a:pt x="238" y="641"/>
                  </a:lnTo>
                  <a:lnTo>
                    <a:pt x="243" y="633"/>
                  </a:lnTo>
                  <a:lnTo>
                    <a:pt x="241" y="632"/>
                  </a:lnTo>
                  <a:lnTo>
                    <a:pt x="241" y="629"/>
                  </a:lnTo>
                  <a:lnTo>
                    <a:pt x="240" y="626"/>
                  </a:lnTo>
                  <a:lnTo>
                    <a:pt x="240" y="619"/>
                  </a:lnTo>
                  <a:lnTo>
                    <a:pt x="240" y="612"/>
                  </a:lnTo>
                  <a:lnTo>
                    <a:pt x="241" y="606"/>
                  </a:lnTo>
                  <a:lnTo>
                    <a:pt x="241" y="601"/>
                  </a:lnTo>
                  <a:close/>
                  <a:moveTo>
                    <a:pt x="247" y="707"/>
                  </a:moveTo>
                  <a:lnTo>
                    <a:pt x="247" y="707"/>
                  </a:lnTo>
                  <a:lnTo>
                    <a:pt x="230" y="716"/>
                  </a:lnTo>
                  <a:lnTo>
                    <a:pt x="224" y="720"/>
                  </a:lnTo>
                  <a:lnTo>
                    <a:pt x="227" y="714"/>
                  </a:lnTo>
                  <a:lnTo>
                    <a:pt x="232" y="708"/>
                  </a:lnTo>
                  <a:lnTo>
                    <a:pt x="235" y="707"/>
                  </a:lnTo>
                  <a:lnTo>
                    <a:pt x="240" y="707"/>
                  </a:lnTo>
                  <a:lnTo>
                    <a:pt x="247" y="707"/>
                  </a:lnTo>
                  <a:close/>
                  <a:moveTo>
                    <a:pt x="230" y="21"/>
                  </a:moveTo>
                  <a:lnTo>
                    <a:pt x="230" y="21"/>
                  </a:lnTo>
                  <a:lnTo>
                    <a:pt x="224" y="15"/>
                  </a:lnTo>
                  <a:lnTo>
                    <a:pt x="218" y="10"/>
                  </a:lnTo>
                  <a:lnTo>
                    <a:pt x="212" y="6"/>
                  </a:lnTo>
                  <a:lnTo>
                    <a:pt x="204" y="4"/>
                  </a:lnTo>
                  <a:lnTo>
                    <a:pt x="191" y="3"/>
                  </a:lnTo>
                  <a:lnTo>
                    <a:pt x="177" y="0"/>
                  </a:lnTo>
                  <a:lnTo>
                    <a:pt x="179" y="4"/>
                  </a:lnTo>
                  <a:lnTo>
                    <a:pt x="182" y="23"/>
                  </a:lnTo>
                  <a:lnTo>
                    <a:pt x="185" y="35"/>
                  </a:lnTo>
                  <a:lnTo>
                    <a:pt x="188" y="34"/>
                  </a:lnTo>
                  <a:lnTo>
                    <a:pt x="202" y="32"/>
                  </a:lnTo>
                  <a:lnTo>
                    <a:pt x="204" y="32"/>
                  </a:lnTo>
                  <a:lnTo>
                    <a:pt x="212" y="31"/>
                  </a:lnTo>
                  <a:lnTo>
                    <a:pt x="229" y="21"/>
                  </a:lnTo>
                  <a:lnTo>
                    <a:pt x="230" y="21"/>
                  </a:lnTo>
                  <a:close/>
                  <a:moveTo>
                    <a:pt x="254" y="91"/>
                  </a:moveTo>
                  <a:lnTo>
                    <a:pt x="254" y="91"/>
                  </a:lnTo>
                  <a:lnTo>
                    <a:pt x="251" y="76"/>
                  </a:lnTo>
                  <a:lnTo>
                    <a:pt x="247" y="62"/>
                  </a:lnTo>
                  <a:lnTo>
                    <a:pt x="243" y="49"/>
                  </a:lnTo>
                  <a:lnTo>
                    <a:pt x="238" y="38"/>
                  </a:lnTo>
                  <a:lnTo>
                    <a:pt x="235" y="77"/>
                  </a:lnTo>
                  <a:lnTo>
                    <a:pt x="232" y="118"/>
                  </a:lnTo>
                  <a:lnTo>
                    <a:pt x="232" y="124"/>
                  </a:lnTo>
                  <a:lnTo>
                    <a:pt x="230" y="129"/>
                  </a:lnTo>
                  <a:lnTo>
                    <a:pt x="227" y="132"/>
                  </a:lnTo>
                  <a:lnTo>
                    <a:pt x="226" y="136"/>
                  </a:lnTo>
                  <a:lnTo>
                    <a:pt x="224" y="139"/>
                  </a:lnTo>
                  <a:lnTo>
                    <a:pt x="221" y="143"/>
                  </a:lnTo>
                  <a:lnTo>
                    <a:pt x="219" y="144"/>
                  </a:lnTo>
                  <a:lnTo>
                    <a:pt x="216" y="147"/>
                  </a:lnTo>
                  <a:lnTo>
                    <a:pt x="213" y="149"/>
                  </a:lnTo>
                  <a:lnTo>
                    <a:pt x="210" y="150"/>
                  </a:lnTo>
                  <a:lnTo>
                    <a:pt x="207" y="152"/>
                  </a:lnTo>
                  <a:lnTo>
                    <a:pt x="204" y="153"/>
                  </a:lnTo>
                  <a:lnTo>
                    <a:pt x="201" y="155"/>
                  </a:lnTo>
                  <a:lnTo>
                    <a:pt x="198" y="155"/>
                  </a:lnTo>
                  <a:lnTo>
                    <a:pt x="195" y="172"/>
                  </a:lnTo>
                  <a:lnTo>
                    <a:pt x="191" y="188"/>
                  </a:lnTo>
                  <a:lnTo>
                    <a:pt x="185" y="202"/>
                  </a:lnTo>
                  <a:lnTo>
                    <a:pt x="176" y="217"/>
                  </a:lnTo>
                  <a:lnTo>
                    <a:pt x="168" y="233"/>
                  </a:lnTo>
                  <a:lnTo>
                    <a:pt x="159" y="248"/>
                  </a:lnTo>
                  <a:lnTo>
                    <a:pt x="135" y="285"/>
                  </a:lnTo>
                  <a:lnTo>
                    <a:pt x="109" y="323"/>
                  </a:lnTo>
                  <a:lnTo>
                    <a:pt x="86" y="357"/>
                  </a:lnTo>
                  <a:lnTo>
                    <a:pt x="78" y="377"/>
                  </a:lnTo>
                  <a:lnTo>
                    <a:pt x="73" y="396"/>
                  </a:lnTo>
                  <a:lnTo>
                    <a:pt x="69" y="413"/>
                  </a:lnTo>
                  <a:lnTo>
                    <a:pt x="67" y="430"/>
                  </a:lnTo>
                  <a:lnTo>
                    <a:pt x="67" y="444"/>
                  </a:lnTo>
                  <a:lnTo>
                    <a:pt x="67" y="456"/>
                  </a:lnTo>
                  <a:lnTo>
                    <a:pt x="70" y="466"/>
                  </a:lnTo>
                  <a:lnTo>
                    <a:pt x="75" y="473"/>
                  </a:lnTo>
                  <a:lnTo>
                    <a:pt x="184" y="463"/>
                  </a:lnTo>
                  <a:lnTo>
                    <a:pt x="184" y="456"/>
                  </a:lnTo>
                  <a:lnTo>
                    <a:pt x="185" y="450"/>
                  </a:lnTo>
                  <a:lnTo>
                    <a:pt x="190" y="436"/>
                  </a:lnTo>
                  <a:lnTo>
                    <a:pt x="199" y="421"/>
                  </a:lnTo>
                  <a:lnTo>
                    <a:pt x="209" y="407"/>
                  </a:lnTo>
                  <a:lnTo>
                    <a:pt x="221" y="393"/>
                  </a:lnTo>
                  <a:lnTo>
                    <a:pt x="232" y="379"/>
                  </a:lnTo>
                  <a:lnTo>
                    <a:pt x="255" y="355"/>
                  </a:lnTo>
                  <a:lnTo>
                    <a:pt x="275" y="321"/>
                  </a:lnTo>
                  <a:lnTo>
                    <a:pt x="297" y="292"/>
                  </a:lnTo>
                  <a:lnTo>
                    <a:pt x="316" y="265"/>
                  </a:lnTo>
                  <a:lnTo>
                    <a:pt x="322" y="253"/>
                  </a:lnTo>
                  <a:lnTo>
                    <a:pt x="328" y="240"/>
                  </a:lnTo>
                  <a:lnTo>
                    <a:pt x="331" y="230"/>
                  </a:lnTo>
                  <a:lnTo>
                    <a:pt x="333" y="217"/>
                  </a:lnTo>
                  <a:lnTo>
                    <a:pt x="335" y="206"/>
                  </a:lnTo>
                  <a:lnTo>
                    <a:pt x="333" y="195"/>
                  </a:lnTo>
                  <a:lnTo>
                    <a:pt x="331" y="184"/>
                  </a:lnTo>
                  <a:lnTo>
                    <a:pt x="328" y="175"/>
                  </a:lnTo>
                  <a:lnTo>
                    <a:pt x="325" y="166"/>
                  </a:lnTo>
                  <a:lnTo>
                    <a:pt x="321" y="157"/>
                  </a:lnTo>
                  <a:lnTo>
                    <a:pt x="314" y="149"/>
                  </a:lnTo>
                  <a:lnTo>
                    <a:pt x="307" y="139"/>
                  </a:lnTo>
                  <a:lnTo>
                    <a:pt x="286" y="124"/>
                  </a:lnTo>
                  <a:lnTo>
                    <a:pt x="266" y="108"/>
                  </a:lnTo>
                  <a:lnTo>
                    <a:pt x="258" y="99"/>
                  </a:lnTo>
                  <a:lnTo>
                    <a:pt x="254" y="91"/>
                  </a:lnTo>
                  <a:close/>
                  <a:moveTo>
                    <a:pt x="157" y="21"/>
                  </a:moveTo>
                  <a:lnTo>
                    <a:pt x="157" y="21"/>
                  </a:lnTo>
                  <a:lnTo>
                    <a:pt x="149" y="24"/>
                  </a:lnTo>
                  <a:lnTo>
                    <a:pt x="142" y="29"/>
                  </a:lnTo>
                  <a:lnTo>
                    <a:pt x="143" y="29"/>
                  </a:lnTo>
                  <a:lnTo>
                    <a:pt x="154" y="31"/>
                  </a:lnTo>
                  <a:lnTo>
                    <a:pt x="157" y="21"/>
                  </a:lnTo>
                  <a:close/>
                </a:path>
              </a:pathLst>
            </a:custGeom>
            <a:solidFill>
              <a:srgbClr val="0480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13"/>
            <p:cNvSpPr>
              <a:spLocks/>
            </p:cNvSpPr>
            <p:nvPr/>
          </p:nvSpPr>
          <p:spPr bwMode="auto">
            <a:xfrm>
              <a:off x="2209" y="1230"/>
              <a:ext cx="8" cy="27"/>
            </a:xfrm>
            <a:custGeom>
              <a:avLst/>
              <a:gdLst>
                <a:gd name="T0" fmla="*/ 0 w 17"/>
                <a:gd name="T1" fmla="*/ 0 h 53"/>
                <a:gd name="T2" fmla="*/ 0 w 17"/>
                <a:gd name="T3" fmla="*/ 0 h 53"/>
                <a:gd name="T4" fmla="*/ 0 w 17"/>
                <a:gd name="T5" fmla="*/ 1 h 53"/>
                <a:gd name="T6" fmla="*/ 0 w 17"/>
                <a:gd name="T7" fmla="*/ 1 h 53"/>
                <a:gd name="T8" fmla="*/ 0 w 17"/>
                <a:gd name="T9" fmla="*/ 0 h 53"/>
                <a:gd name="T10" fmla="*/ 0 w 17"/>
                <a:gd name="T11" fmla="*/ 1 h 53"/>
                <a:gd name="T12" fmla="*/ 0 w 17"/>
                <a:gd name="T13" fmla="*/ 1 h 53"/>
                <a:gd name="T14" fmla="*/ 0 w 17"/>
                <a:gd name="T15" fmla="*/ 0 h 53"/>
                <a:gd name="T16" fmla="*/ 0 w 17"/>
                <a:gd name="T17" fmla="*/ 0 h 5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7"/>
                <a:gd name="T28" fmla="*/ 0 h 53"/>
                <a:gd name="T29" fmla="*/ 17 w 17"/>
                <a:gd name="T30" fmla="*/ 53 h 5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7" h="53">
                  <a:moveTo>
                    <a:pt x="17" y="0"/>
                  </a:moveTo>
                  <a:lnTo>
                    <a:pt x="17" y="0"/>
                  </a:lnTo>
                  <a:lnTo>
                    <a:pt x="13" y="2"/>
                  </a:lnTo>
                  <a:lnTo>
                    <a:pt x="8" y="4"/>
                  </a:lnTo>
                  <a:lnTo>
                    <a:pt x="0" y="0"/>
                  </a:lnTo>
                  <a:lnTo>
                    <a:pt x="0" y="53"/>
                  </a:lnTo>
                  <a:lnTo>
                    <a:pt x="16" y="25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14"/>
            <p:cNvSpPr>
              <a:spLocks noEditPoints="1"/>
            </p:cNvSpPr>
            <p:nvPr/>
          </p:nvSpPr>
          <p:spPr bwMode="auto">
            <a:xfrm>
              <a:off x="2665" y="950"/>
              <a:ext cx="498" cy="954"/>
            </a:xfrm>
            <a:custGeom>
              <a:avLst/>
              <a:gdLst>
                <a:gd name="T0" fmla="*/ 1 w 996"/>
                <a:gd name="T1" fmla="*/ 1 h 1907"/>
                <a:gd name="T2" fmla="*/ 1 w 996"/>
                <a:gd name="T3" fmla="*/ 1 h 1907"/>
                <a:gd name="T4" fmla="*/ 1 w 996"/>
                <a:gd name="T5" fmla="*/ 1 h 1907"/>
                <a:gd name="T6" fmla="*/ 1 w 996"/>
                <a:gd name="T7" fmla="*/ 1 h 1907"/>
                <a:gd name="T8" fmla="*/ 1 w 996"/>
                <a:gd name="T9" fmla="*/ 1 h 1907"/>
                <a:gd name="T10" fmla="*/ 1 w 996"/>
                <a:gd name="T11" fmla="*/ 1 h 1907"/>
                <a:gd name="T12" fmla="*/ 1 w 996"/>
                <a:gd name="T13" fmla="*/ 1 h 1907"/>
                <a:gd name="T14" fmla="*/ 1 w 996"/>
                <a:gd name="T15" fmla="*/ 1 h 1907"/>
                <a:gd name="T16" fmla="*/ 1 w 996"/>
                <a:gd name="T17" fmla="*/ 1 h 1907"/>
                <a:gd name="T18" fmla="*/ 1 w 996"/>
                <a:gd name="T19" fmla="*/ 1 h 1907"/>
                <a:gd name="T20" fmla="*/ 1 w 996"/>
                <a:gd name="T21" fmla="*/ 1 h 1907"/>
                <a:gd name="T22" fmla="*/ 1 w 996"/>
                <a:gd name="T23" fmla="*/ 1 h 1907"/>
                <a:gd name="T24" fmla="*/ 1 w 996"/>
                <a:gd name="T25" fmla="*/ 1 h 1907"/>
                <a:gd name="T26" fmla="*/ 1 w 996"/>
                <a:gd name="T27" fmla="*/ 1 h 1907"/>
                <a:gd name="T28" fmla="*/ 1 w 996"/>
                <a:gd name="T29" fmla="*/ 1 h 1907"/>
                <a:gd name="T30" fmla="*/ 1 w 996"/>
                <a:gd name="T31" fmla="*/ 1 h 1907"/>
                <a:gd name="T32" fmla="*/ 1 w 996"/>
                <a:gd name="T33" fmla="*/ 1 h 1907"/>
                <a:gd name="T34" fmla="*/ 1 w 996"/>
                <a:gd name="T35" fmla="*/ 1 h 1907"/>
                <a:gd name="T36" fmla="*/ 1 w 996"/>
                <a:gd name="T37" fmla="*/ 1 h 1907"/>
                <a:gd name="T38" fmla="*/ 1 w 996"/>
                <a:gd name="T39" fmla="*/ 1 h 1907"/>
                <a:gd name="T40" fmla="*/ 1 w 996"/>
                <a:gd name="T41" fmla="*/ 1 h 1907"/>
                <a:gd name="T42" fmla="*/ 1 w 996"/>
                <a:gd name="T43" fmla="*/ 1 h 1907"/>
                <a:gd name="T44" fmla="*/ 1 w 996"/>
                <a:gd name="T45" fmla="*/ 1 h 1907"/>
                <a:gd name="T46" fmla="*/ 1 w 996"/>
                <a:gd name="T47" fmla="*/ 1 h 1907"/>
                <a:gd name="T48" fmla="*/ 1 w 996"/>
                <a:gd name="T49" fmla="*/ 1 h 1907"/>
                <a:gd name="T50" fmla="*/ 1 w 996"/>
                <a:gd name="T51" fmla="*/ 1 h 1907"/>
                <a:gd name="T52" fmla="*/ 1 w 996"/>
                <a:gd name="T53" fmla="*/ 1 h 1907"/>
                <a:gd name="T54" fmla="*/ 1 w 996"/>
                <a:gd name="T55" fmla="*/ 1 h 1907"/>
                <a:gd name="T56" fmla="*/ 1 w 996"/>
                <a:gd name="T57" fmla="*/ 1 h 1907"/>
                <a:gd name="T58" fmla="*/ 1 w 996"/>
                <a:gd name="T59" fmla="*/ 1 h 1907"/>
                <a:gd name="T60" fmla="*/ 1 w 996"/>
                <a:gd name="T61" fmla="*/ 1 h 1907"/>
                <a:gd name="T62" fmla="*/ 1 w 996"/>
                <a:gd name="T63" fmla="*/ 1 h 1907"/>
                <a:gd name="T64" fmla="*/ 1 w 996"/>
                <a:gd name="T65" fmla="*/ 1 h 1907"/>
                <a:gd name="T66" fmla="*/ 1 w 996"/>
                <a:gd name="T67" fmla="*/ 1 h 1907"/>
                <a:gd name="T68" fmla="*/ 1 w 996"/>
                <a:gd name="T69" fmla="*/ 1 h 1907"/>
                <a:gd name="T70" fmla="*/ 1 w 996"/>
                <a:gd name="T71" fmla="*/ 1 h 1907"/>
                <a:gd name="T72" fmla="*/ 1 w 996"/>
                <a:gd name="T73" fmla="*/ 1 h 1907"/>
                <a:gd name="T74" fmla="*/ 1 w 996"/>
                <a:gd name="T75" fmla="*/ 1 h 1907"/>
                <a:gd name="T76" fmla="*/ 1 w 996"/>
                <a:gd name="T77" fmla="*/ 1 h 1907"/>
                <a:gd name="T78" fmla="*/ 1 w 996"/>
                <a:gd name="T79" fmla="*/ 1 h 1907"/>
                <a:gd name="T80" fmla="*/ 1 w 996"/>
                <a:gd name="T81" fmla="*/ 1 h 1907"/>
                <a:gd name="T82" fmla="*/ 1 w 996"/>
                <a:gd name="T83" fmla="*/ 1 h 1907"/>
                <a:gd name="T84" fmla="*/ 1 w 996"/>
                <a:gd name="T85" fmla="*/ 1 h 1907"/>
                <a:gd name="T86" fmla="*/ 1 w 996"/>
                <a:gd name="T87" fmla="*/ 1 h 1907"/>
                <a:gd name="T88" fmla="*/ 1 w 996"/>
                <a:gd name="T89" fmla="*/ 1 h 1907"/>
                <a:gd name="T90" fmla="*/ 1 w 996"/>
                <a:gd name="T91" fmla="*/ 1 h 1907"/>
                <a:gd name="T92" fmla="*/ 1 w 996"/>
                <a:gd name="T93" fmla="*/ 1 h 1907"/>
                <a:gd name="T94" fmla="*/ 1 w 996"/>
                <a:gd name="T95" fmla="*/ 1 h 1907"/>
                <a:gd name="T96" fmla="*/ 1 w 996"/>
                <a:gd name="T97" fmla="*/ 1 h 1907"/>
                <a:gd name="T98" fmla="*/ 1 w 996"/>
                <a:gd name="T99" fmla="*/ 1 h 1907"/>
                <a:gd name="T100" fmla="*/ 1 w 996"/>
                <a:gd name="T101" fmla="*/ 1 h 1907"/>
                <a:gd name="T102" fmla="*/ 1 w 996"/>
                <a:gd name="T103" fmla="*/ 1 h 1907"/>
                <a:gd name="T104" fmla="*/ 1 w 996"/>
                <a:gd name="T105" fmla="*/ 1 h 1907"/>
                <a:gd name="T106" fmla="*/ 1 w 996"/>
                <a:gd name="T107" fmla="*/ 1 h 1907"/>
                <a:gd name="T108" fmla="*/ 1 w 996"/>
                <a:gd name="T109" fmla="*/ 1 h 1907"/>
                <a:gd name="T110" fmla="*/ 1 w 996"/>
                <a:gd name="T111" fmla="*/ 1 h 1907"/>
                <a:gd name="T112" fmla="*/ 1 w 996"/>
                <a:gd name="T113" fmla="*/ 1 h 1907"/>
                <a:gd name="T114" fmla="*/ 1 w 996"/>
                <a:gd name="T115" fmla="*/ 1 h 1907"/>
                <a:gd name="T116" fmla="*/ 1 w 996"/>
                <a:gd name="T117" fmla="*/ 1 h 1907"/>
                <a:gd name="T118" fmla="*/ 1 w 996"/>
                <a:gd name="T119" fmla="*/ 1 h 1907"/>
                <a:gd name="T120" fmla="*/ 1 w 996"/>
                <a:gd name="T121" fmla="*/ 1 h 1907"/>
                <a:gd name="T122" fmla="*/ 1 w 996"/>
                <a:gd name="T123" fmla="*/ 1 h 1907"/>
                <a:gd name="T124" fmla="*/ 1 w 996"/>
                <a:gd name="T125" fmla="*/ 1 h 190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996"/>
                <a:gd name="T190" fmla="*/ 0 h 1907"/>
                <a:gd name="T191" fmla="*/ 996 w 996"/>
                <a:gd name="T192" fmla="*/ 1907 h 1907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996" h="1907">
                  <a:moveTo>
                    <a:pt x="557" y="313"/>
                  </a:moveTo>
                  <a:lnTo>
                    <a:pt x="557" y="313"/>
                  </a:lnTo>
                  <a:lnTo>
                    <a:pt x="554" y="309"/>
                  </a:lnTo>
                  <a:lnTo>
                    <a:pt x="553" y="307"/>
                  </a:lnTo>
                  <a:lnTo>
                    <a:pt x="548" y="296"/>
                  </a:lnTo>
                  <a:lnTo>
                    <a:pt x="548" y="284"/>
                  </a:lnTo>
                  <a:lnTo>
                    <a:pt x="546" y="284"/>
                  </a:lnTo>
                  <a:lnTo>
                    <a:pt x="543" y="287"/>
                  </a:lnTo>
                  <a:lnTo>
                    <a:pt x="540" y="292"/>
                  </a:lnTo>
                  <a:lnTo>
                    <a:pt x="551" y="323"/>
                  </a:lnTo>
                  <a:lnTo>
                    <a:pt x="556" y="355"/>
                  </a:lnTo>
                  <a:lnTo>
                    <a:pt x="562" y="354"/>
                  </a:lnTo>
                  <a:lnTo>
                    <a:pt x="565" y="346"/>
                  </a:lnTo>
                  <a:lnTo>
                    <a:pt x="565" y="343"/>
                  </a:lnTo>
                  <a:lnTo>
                    <a:pt x="567" y="334"/>
                  </a:lnTo>
                  <a:lnTo>
                    <a:pt x="568" y="327"/>
                  </a:lnTo>
                  <a:lnTo>
                    <a:pt x="571" y="323"/>
                  </a:lnTo>
                  <a:lnTo>
                    <a:pt x="573" y="316"/>
                  </a:lnTo>
                  <a:lnTo>
                    <a:pt x="574" y="316"/>
                  </a:lnTo>
                  <a:lnTo>
                    <a:pt x="568" y="318"/>
                  </a:lnTo>
                  <a:lnTo>
                    <a:pt x="565" y="318"/>
                  </a:lnTo>
                  <a:lnTo>
                    <a:pt x="560" y="316"/>
                  </a:lnTo>
                  <a:lnTo>
                    <a:pt x="557" y="313"/>
                  </a:lnTo>
                  <a:close/>
                  <a:moveTo>
                    <a:pt x="203" y="1752"/>
                  </a:moveTo>
                  <a:lnTo>
                    <a:pt x="203" y="1752"/>
                  </a:lnTo>
                  <a:lnTo>
                    <a:pt x="207" y="1758"/>
                  </a:lnTo>
                  <a:lnTo>
                    <a:pt x="207" y="1760"/>
                  </a:lnTo>
                  <a:lnTo>
                    <a:pt x="210" y="1768"/>
                  </a:lnTo>
                  <a:lnTo>
                    <a:pt x="212" y="1775"/>
                  </a:lnTo>
                  <a:lnTo>
                    <a:pt x="214" y="1778"/>
                  </a:lnTo>
                  <a:lnTo>
                    <a:pt x="212" y="1783"/>
                  </a:lnTo>
                  <a:lnTo>
                    <a:pt x="221" y="1792"/>
                  </a:lnTo>
                  <a:lnTo>
                    <a:pt x="226" y="1797"/>
                  </a:lnTo>
                  <a:lnTo>
                    <a:pt x="229" y="1802"/>
                  </a:lnTo>
                  <a:lnTo>
                    <a:pt x="234" y="1811"/>
                  </a:lnTo>
                  <a:lnTo>
                    <a:pt x="237" y="1820"/>
                  </a:lnTo>
                  <a:lnTo>
                    <a:pt x="238" y="1830"/>
                  </a:lnTo>
                  <a:lnTo>
                    <a:pt x="240" y="1841"/>
                  </a:lnTo>
                  <a:lnTo>
                    <a:pt x="240" y="1855"/>
                  </a:lnTo>
                  <a:lnTo>
                    <a:pt x="240" y="1867"/>
                  </a:lnTo>
                  <a:lnTo>
                    <a:pt x="238" y="1878"/>
                  </a:lnTo>
                  <a:lnTo>
                    <a:pt x="238" y="1887"/>
                  </a:lnTo>
                  <a:lnTo>
                    <a:pt x="238" y="1893"/>
                  </a:lnTo>
                  <a:lnTo>
                    <a:pt x="237" y="1897"/>
                  </a:lnTo>
                  <a:lnTo>
                    <a:pt x="234" y="1901"/>
                  </a:lnTo>
                  <a:lnTo>
                    <a:pt x="232" y="1903"/>
                  </a:lnTo>
                  <a:lnTo>
                    <a:pt x="229" y="1904"/>
                  </a:lnTo>
                  <a:lnTo>
                    <a:pt x="226" y="1906"/>
                  </a:lnTo>
                  <a:lnTo>
                    <a:pt x="220" y="1907"/>
                  </a:lnTo>
                  <a:lnTo>
                    <a:pt x="215" y="1906"/>
                  </a:lnTo>
                  <a:lnTo>
                    <a:pt x="206" y="1904"/>
                  </a:lnTo>
                  <a:lnTo>
                    <a:pt x="196" y="1901"/>
                  </a:lnTo>
                  <a:lnTo>
                    <a:pt x="190" y="1890"/>
                  </a:lnTo>
                  <a:lnTo>
                    <a:pt x="186" y="1884"/>
                  </a:lnTo>
                  <a:lnTo>
                    <a:pt x="179" y="1878"/>
                  </a:lnTo>
                  <a:lnTo>
                    <a:pt x="176" y="1875"/>
                  </a:lnTo>
                  <a:lnTo>
                    <a:pt x="167" y="1878"/>
                  </a:lnTo>
                  <a:lnTo>
                    <a:pt x="159" y="1879"/>
                  </a:lnTo>
                  <a:lnTo>
                    <a:pt x="151" y="1878"/>
                  </a:lnTo>
                  <a:lnTo>
                    <a:pt x="148" y="1876"/>
                  </a:lnTo>
                  <a:lnTo>
                    <a:pt x="139" y="1870"/>
                  </a:lnTo>
                  <a:lnTo>
                    <a:pt x="111" y="1822"/>
                  </a:lnTo>
                  <a:lnTo>
                    <a:pt x="105" y="1822"/>
                  </a:lnTo>
                  <a:lnTo>
                    <a:pt x="100" y="1822"/>
                  </a:lnTo>
                  <a:lnTo>
                    <a:pt x="95" y="1822"/>
                  </a:lnTo>
                  <a:lnTo>
                    <a:pt x="91" y="1819"/>
                  </a:lnTo>
                  <a:lnTo>
                    <a:pt x="88" y="1817"/>
                  </a:lnTo>
                  <a:lnTo>
                    <a:pt x="81" y="1813"/>
                  </a:lnTo>
                  <a:lnTo>
                    <a:pt x="77" y="1806"/>
                  </a:lnTo>
                  <a:lnTo>
                    <a:pt x="72" y="1800"/>
                  </a:lnTo>
                  <a:lnTo>
                    <a:pt x="64" y="1783"/>
                  </a:lnTo>
                  <a:lnTo>
                    <a:pt x="58" y="1766"/>
                  </a:lnTo>
                  <a:lnTo>
                    <a:pt x="63" y="1757"/>
                  </a:lnTo>
                  <a:lnTo>
                    <a:pt x="70" y="1735"/>
                  </a:lnTo>
                  <a:lnTo>
                    <a:pt x="56" y="1733"/>
                  </a:lnTo>
                  <a:lnTo>
                    <a:pt x="42" y="1732"/>
                  </a:lnTo>
                  <a:lnTo>
                    <a:pt x="39" y="1730"/>
                  </a:lnTo>
                  <a:lnTo>
                    <a:pt x="38" y="1729"/>
                  </a:lnTo>
                  <a:lnTo>
                    <a:pt x="30" y="1726"/>
                  </a:lnTo>
                  <a:lnTo>
                    <a:pt x="35" y="1719"/>
                  </a:lnTo>
                  <a:lnTo>
                    <a:pt x="35" y="1716"/>
                  </a:lnTo>
                  <a:lnTo>
                    <a:pt x="35" y="1715"/>
                  </a:lnTo>
                  <a:lnTo>
                    <a:pt x="35" y="1712"/>
                  </a:lnTo>
                  <a:lnTo>
                    <a:pt x="30" y="1701"/>
                  </a:lnTo>
                  <a:lnTo>
                    <a:pt x="28" y="1699"/>
                  </a:lnTo>
                  <a:lnTo>
                    <a:pt x="28" y="1696"/>
                  </a:lnTo>
                  <a:lnTo>
                    <a:pt x="27" y="1693"/>
                  </a:lnTo>
                  <a:lnTo>
                    <a:pt x="28" y="1690"/>
                  </a:lnTo>
                  <a:lnTo>
                    <a:pt x="28" y="1687"/>
                  </a:lnTo>
                  <a:lnTo>
                    <a:pt x="30" y="1684"/>
                  </a:lnTo>
                  <a:lnTo>
                    <a:pt x="33" y="1681"/>
                  </a:lnTo>
                  <a:lnTo>
                    <a:pt x="35" y="1679"/>
                  </a:lnTo>
                  <a:lnTo>
                    <a:pt x="38" y="1677"/>
                  </a:lnTo>
                  <a:lnTo>
                    <a:pt x="42" y="1673"/>
                  </a:lnTo>
                  <a:lnTo>
                    <a:pt x="61" y="1667"/>
                  </a:lnTo>
                  <a:lnTo>
                    <a:pt x="58" y="1662"/>
                  </a:lnTo>
                  <a:lnTo>
                    <a:pt x="56" y="1659"/>
                  </a:lnTo>
                  <a:lnTo>
                    <a:pt x="53" y="1653"/>
                  </a:lnTo>
                  <a:lnTo>
                    <a:pt x="49" y="1648"/>
                  </a:lnTo>
                  <a:lnTo>
                    <a:pt x="42" y="1643"/>
                  </a:lnTo>
                  <a:lnTo>
                    <a:pt x="28" y="1639"/>
                  </a:lnTo>
                  <a:lnTo>
                    <a:pt x="11" y="1656"/>
                  </a:lnTo>
                  <a:lnTo>
                    <a:pt x="10" y="1657"/>
                  </a:lnTo>
                  <a:lnTo>
                    <a:pt x="8" y="1657"/>
                  </a:lnTo>
                  <a:lnTo>
                    <a:pt x="2" y="1659"/>
                  </a:lnTo>
                  <a:lnTo>
                    <a:pt x="0" y="1653"/>
                  </a:lnTo>
                  <a:lnTo>
                    <a:pt x="2" y="1650"/>
                  </a:lnTo>
                  <a:lnTo>
                    <a:pt x="4" y="1646"/>
                  </a:lnTo>
                  <a:lnTo>
                    <a:pt x="18" y="1631"/>
                  </a:lnTo>
                  <a:lnTo>
                    <a:pt x="28" y="1617"/>
                  </a:lnTo>
                  <a:lnTo>
                    <a:pt x="28" y="1615"/>
                  </a:lnTo>
                  <a:lnTo>
                    <a:pt x="33" y="1611"/>
                  </a:lnTo>
                  <a:lnTo>
                    <a:pt x="42" y="1598"/>
                  </a:lnTo>
                  <a:lnTo>
                    <a:pt x="41" y="1600"/>
                  </a:lnTo>
                  <a:lnTo>
                    <a:pt x="44" y="1598"/>
                  </a:lnTo>
                  <a:lnTo>
                    <a:pt x="41" y="1614"/>
                  </a:lnTo>
                  <a:lnTo>
                    <a:pt x="61" y="1612"/>
                  </a:lnTo>
                  <a:lnTo>
                    <a:pt x="74" y="1609"/>
                  </a:lnTo>
                  <a:lnTo>
                    <a:pt x="75" y="1601"/>
                  </a:lnTo>
                  <a:lnTo>
                    <a:pt x="78" y="1590"/>
                  </a:lnTo>
                  <a:lnTo>
                    <a:pt x="83" y="1583"/>
                  </a:lnTo>
                  <a:lnTo>
                    <a:pt x="88" y="1578"/>
                  </a:lnTo>
                  <a:lnTo>
                    <a:pt x="92" y="1572"/>
                  </a:lnTo>
                  <a:lnTo>
                    <a:pt x="97" y="1569"/>
                  </a:lnTo>
                  <a:lnTo>
                    <a:pt x="98" y="1567"/>
                  </a:lnTo>
                  <a:lnTo>
                    <a:pt x="100" y="1567"/>
                  </a:lnTo>
                  <a:lnTo>
                    <a:pt x="103" y="1566"/>
                  </a:lnTo>
                  <a:lnTo>
                    <a:pt x="105" y="1566"/>
                  </a:lnTo>
                  <a:lnTo>
                    <a:pt x="106" y="1566"/>
                  </a:lnTo>
                  <a:lnTo>
                    <a:pt x="108" y="1566"/>
                  </a:lnTo>
                  <a:lnTo>
                    <a:pt x="111" y="1566"/>
                  </a:lnTo>
                  <a:lnTo>
                    <a:pt x="112" y="1567"/>
                  </a:lnTo>
                  <a:lnTo>
                    <a:pt x="116" y="1569"/>
                  </a:lnTo>
                  <a:lnTo>
                    <a:pt x="120" y="1573"/>
                  </a:lnTo>
                  <a:lnTo>
                    <a:pt x="122" y="1576"/>
                  </a:lnTo>
                  <a:lnTo>
                    <a:pt x="126" y="1586"/>
                  </a:lnTo>
                  <a:lnTo>
                    <a:pt x="131" y="1597"/>
                  </a:lnTo>
                  <a:lnTo>
                    <a:pt x="133" y="1601"/>
                  </a:lnTo>
                  <a:lnTo>
                    <a:pt x="137" y="1601"/>
                  </a:lnTo>
                  <a:lnTo>
                    <a:pt x="140" y="1601"/>
                  </a:lnTo>
                  <a:lnTo>
                    <a:pt x="139" y="1600"/>
                  </a:lnTo>
                  <a:lnTo>
                    <a:pt x="134" y="1592"/>
                  </a:lnTo>
                  <a:lnTo>
                    <a:pt x="133" y="1587"/>
                  </a:lnTo>
                  <a:lnTo>
                    <a:pt x="131" y="1583"/>
                  </a:lnTo>
                  <a:lnTo>
                    <a:pt x="131" y="1576"/>
                  </a:lnTo>
                  <a:lnTo>
                    <a:pt x="123" y="1566"/>
                  </a:lnTo>
                  <a:lnTo>
                    <a:pt x="122" y="1563"/>
                  </a:lnTo>
                  <a:lnTo>
                    <a:pt x="120" y="1555"/>
                  </a:lnTo>
                  <a:lnTo>
                    <a:pt x="122" y="1552"/>
                  </a:lnTo>
                  <a:lnTo>
                    <a:pt x="123" y="1549"/>
                  </a:lnTo>
                  <a:lnTo>
                    <a:pt x="128" y="1544"/>
                  </a:lnTo>
                  <a:lnTo>
                    <a:pt x="123" y="1536"/>
                  </a:lnTo>
                  <a:lnTo>
                    <a:pt x="120" y="1528"/>
                  </a:lnTo>
                  <a:lnTo>
                    <a:pt x="117" y="1519"/>
                  </a:lnTo>
                  <a:lnTo>
                    <a:pt x="116" y="1511"/>
                  </a:lnTo>
                  <a:lnTo>
                    <a:pt x="116" y="1500"/>
                  </a:lnTo>
                  <a:lnTo>
                    <a:pt x="119" y="1488"/>
                  </a:lnTo>
                  <a:lnTo>
                    <a:pt x="122" y="1479"/>
                  </a:lnTo>
                  <a:lnTo>
                    <a:pt x="190" y="1469"/>
                  </a:lnTo>
                  <a:lnTo>
                    <a:pt x="204" y="1468"/>
                  </a:lnTo>
                  <a:lnTo>
                    <a:pt x="207" y="1460"/>
                  </a:lnTo>
                  <a:lnTo>
                    <a:pt x="209" y="1449"/>
                  </a:lnTo>
                  <a:lnTo>
                    <a:pt x="218" y="1446"/>
                  </a:lnTo>
                  <a:lnTo>
                    <a:pt x="229" y="1440"/>
                  </a:lnTo>
                  <a:lnTo>
                    <a:pt x="238" y="1435"/>
                  </a:lnTo>
                  <a:lnTo>
                    <a:pt x="273" y="1410"/>
                  </a:lnTo>
                  <a:lnTo>
                    <a:pt x="285" y="1402"/>
                  </a:lnTo>
                  <a:lnTo>
                    <a:pt x="294" y="1398"/>
                  </a:lnTo>
                  <a:lnTo>
                    <a:pt x="305" y="1393"/>
                  </a:lnTo>
                  <a:lnTo>
                    <a:pt x="307" y="1392"/>
                  </a:lnTo>
                  <a:lnTo>
                    <a:pt x="310" y="1390"/>
                  </a:lnTo>
                  <a:lnTo>
                    <a:pt x="313" y="1389"/>
                  </a:lnTo>
                  <a:lnTo>
                    <a:pt x="316" y="1389"/>
                  </a:lnTo>
                  <a:lnTo>
                    <a:pt x="319" y="1389"/>
                  </a:lnTo>
                  <a:lnTo>
                    <a:pt x="322" y="1387"/>
                  </a:lnTo>
                  <a:lnTo>
                    <a:pt x="326" y="1389"/>
                  </a:lnTo>
                  <a:lnTo>
                    <a:pt x="329" y="1389"/>
                  </a:lnTo>
                  <a:lnTo>
                    <a:pt x="330" y="1389"/>
                  </a:lnTo>
                  <a:lnTo>
                    <a:pt x="333" y="1390"/>
                  </a:lnTo>
                  <a:lnTo>
                    <a:pt x="335" y="1390"/>
                  </a:lnTo>
                  <a:lnTo>
                    <a:pt x="338" y="1392"/>
                  </a:lnTo>
                  <a:lnTo>
                    <a:pt x="340" y="1393"/>
                  </a:lnTo>
                  <a:lnTo>
                    <a:pt x="341" y="1395"/>
                  </a:lnTo>
                  <a:lnTo>
                    <a:pt x="343" y="1396"/>
                  </a:lnTo>
                  <a:lnTo>
                    <a:pt x="344" y="1399"/>
                  </a:lnTo>
                  <a:lnTo>
                    <a:pt x="344" y="1401"/>
                  </a:lnTo>
                  <a:lnTo>
                    <a:pt x="346" y="1404"/>
                  </a:lnTo>
                  <a:lnTo>
                    <a:pt x="346" y="1406"/>
                  </a:lnTo>
                  <a:lnTo>
                    <a:pt x="347" y="1409"/>
                  </a:lnTo>
                  <a:lnTo>
                    <a:pt x="347" y="1410"/>
                  </a:lnTo>
                  <a:lnTo>
                    <a:pt x="346" y="1413"/>
                  </a:lnTo>
                  <a:lnTo>
                    <a:pt x="346" y="1415"/>
                  </a:lnTo>
                  <a:lnTo>
                    <a:pt x="343" y="1424"/>
                  </a:lnTo>
                  <a:lnTo>
                    <a:pt x="350" y="1424"/>
                  </a:lnTo>
                  <a:lnTo>
                    <a:pt x="352" y="1424"/>
                  </a:lnTo>
                  <a:lnTo>
                    <a:pt x="355" y="1426"/>
                  </a:lnTo>
                  <a:lnTo>
                    <a:pt x="357" y="1426"/>
                  </a:lnTo>
                  <a:lnTo>
                    <a:pt x="360" y="1427"/>
                  </a:lnTo>
                  <a:lnTo>
                    <a:pt x="361" y="1429"/>
                  </a:lnTo>
                  <a:lnTo>
                    <a:pt x="363" y="1430"/>
                  </a:lnTo>
                  <a:lnTo>
                    <a:pt x="364" y="1432"/>
                  </a:lnTo>
                  <a:lnTo>
                    <a:pt x="366" y="1434"/>
                  </a:lnTo>
                  <a:lnTo>
                    <a:pt x="366" y="1435"/>
                  </a:lnTo>
                  <a:lnTo>
                    <a:pt x="366" y="1438"/>
                  </a:lnTo>
                  <a:lnTo>
                    <a:pt x="368" y="1440"/>
                  </a:lnTo>
                  <a:lnTo>
                    <a:pt x="366" y="1443"/>
                  </a:lnTo>
                  <a:lnTo>
                    <a:pt x="366" y="1444"/>
                  </a:lnTo>
                  <a:lnTo>
                    <a:pt x="366" y="1448"/>
                  </a:lnTo>
                  <a:lnTo>
                    <a:pt x="364" y="1449"/>
                  </a:lnTo>
                  <a:lnTo>
                    <a:pt x="363" y="1452"/>
                  </a:lnTo>
                  <a:lnTo>
                    <a:pt x="360" y="1457"/>
                  </a:lnTo>
                  <a:lnTo>
                    <a:pt x="355" y="1460"/>
                  </a:lnTo>
                  <a:lnTo>
                    <a:pt x="350" y="1465"/>
                  </a:lnTo>
                  <a:lnTo>
                    <a:pt x="355" y="1468"/>
                  </a:lnTo>
                  <a:lnTo>
                    <a:pt x="357" y="1471"/>
                  </a:lnTo>
                  <a:lnTo>
                    <a:pt x="360" y="1476"/>
                  </a:lnTo>
                  <a:lnTo>
                    <a:pt x="360" y="1477"/>
                  </a:lnTo>
                  <a:lnTo>
                    <a:pt x="361" y="1479"/>
                  </a:lnTo>
                  <a:lnTo>
                    <a:pt x="361" y="1482"/>
                  </a:lnTo>
                  <a:lnTo>
                    <a:pt x="361" y="1483"/>
                  </a:lnTo>
                  <a:lnTo>
                    <a:pt x="360" y="1486"/>
                  </a:lnTo>
                  <a:lnTo>
                    <a:pt x="360" y="1489"/>
                  </a:lnTo>
                  <a:lnTo>
                    <a:pt x="358" y="1491"/>
                  </a:lnTo>
                  <a:lnTo>
                    <a:pt x="357" y="1493"/>
                  </a:lnTo>
                  <a:lnTo>
                    <a:pt x="354" y="1496"/>
                  </a:lnTo>
                  <a:lnTo>
                    <a:pt x="352" y="1497"/>
                  </a:lnTo>
                  <a:lnTo>
                    <a:pt x="349" y="1499"/>
                  </a:lnTo>
                  <a:lnTo>
                    <a:pt x="346" y="1500"/>
                  </a:lnTo>
                  <a:lnTo>
                    <a:pt x="343" y="1502"/>
                  </a:lnTo>
                  <a:lnTo>
                    <a:pt x="338" y="1503"/>
                  </a:lnTo>
                  <a:lnTo>
                    <a:pt x="333" y="1505"/>
                  </a:lnTo>
                  <a:lnTo>
                    <a:pt x="322" y="1507"/>
                  </a:lnTo>
                  <a:lnTo>
                    <a:pt x="318" y="1508"/>
                  </a:lnTo>
                  <a:lnTo>
                    <a:pt x="321" y="1514"/>
                  </a:lnTo>
                  <a:lnTo>
                    <a:pt x="321" y="1522"/>
                  </a:lnTo>
                  <a:lnTo>
                    <a:pt x="321" y="1525"/>
                  </a:lnTo>
                  <a:lnTo>
                    <a:pt x="321" y="1527"/>
                  </a:lnTo>
                  <a:lnTo>
                    <a:pt x="321" y="1528"/>
                  </a:lnTo>
                  <a:lnTo>
                    <a:pt x="319" y="1528"/>
                  </a:lnTo>
                  <a:lnTo>
                    <a:pt x="335" y="1514"/>
                  </a:lnTo>
                  <a:lnTo>
                    <a:pt x="341" y="1521"/>
                  </a:lnTo>
                  <a:lnTo>
                    <a:pt x="349" y="1524"/>
                  </a:lnTo>
                  <a:lnTo>
                    <a:pt x="357" y="1525"/>
                  </a:lnTo>
                  <a:lnTo>
                    <a:pt x="375" y="1522"/>
                  </a:lnTo>
                  <a:lnTo>
                    <a:pt x="386" y="1517"/>
                  </a:lnTo>
                  <a:lnTo>
                    <a:pt x="399" y="1513"/>
                  </a:lnTo>
                  <a:lnTo>
                    <a:pt x="410" y="1510"/>
                  </a:lnTo>
                  <a:lnTo>
                    <a:pt x="422" y="1507"/>
                  </a:lnTo>
                  <a:lnTo>
                    <a:pt x="433" y="1503"/>
                  </a:lnTo>
                  <a:lnTo>
                    <a:pt x="444" y="1500"/>
                  </a:lnTo>
                  <a:lnTo>
                    <a:pt x="456" y="1499"/>
                  </a:lnTo>
                  <a:lnTo>
                    <a:pt x="467" y="1496"/>
                  </a:lnTo>
                  <a:lnTo>
                    <a:pt x="473" y="1496"/>
                  </a:lnTo>
                  <a:lnTo>
                    <a:pt x="438" y="1457"/>
                  </a:lnTo>
                  <a:lnTo>
                    <a:pt x="402" y="1418"/>
                  </a:lnTo>
                  <a:lnTo>
                    <a:pt x="386" y="1399"/>
                  </a:lnTo>
                  <a:lnTo>
                    <a:pt x="372" y="1379"/>
                  </a:lnTo>
                  <a:lnTo>
                    <a:pt x="357" y="1359"/>
                  </a:lnTo>
                  <a:lnTo>
                    <a:pt x="347" y="1343"/>
                  </a:lnTo>
                  <a:lnTo>
                    <a:pt x="343" y="1334"/>
                  </a:lnTo>
                  <a:lnTo>
                    <a:pt x="338" y="1323"/>
                  </a:lnTo>
                  <a:lnTo>
                    <a:pt x="336" y="1317"/>
                  </a:lnTo>
                  <a:lnTo>
                    <a:pt x="335" y="1309"/>
                  </a:lnTo>
                  <a:lnTo>
                    <a:pt x="335" y="1301"/>
                  </a:lnTo>
                  <a:lnTo>
                    <a:pt x="335" y="1295"/>
                  </a:lnTo>
                  <a:lnTo>
                    <a:pt x="335" y="1288"/>
                  </a:lnTo>
                  <a:lnTo>
                    <a:pt x="336" y="1278"/>
                  </a:lnTo>
                  <a:lnTo>
                    <a:pt x="340" y="1272"/>
                  </a:lnTo>
                  <a:lnTo>
                    <a:pt x="346" y="1246"/>
                  </a:lnTo>
                  <a:lnTo>
                    <a:pt x="350" y="1219"/>
                  </a:lnTo>
                  <a:lnTo>
                    <a:pt x="350" y="1213"/>
                  </a:lnTo>
                  <a:lnTo>
                    <a:pt x="349" y="1199"/>
                  </a:lnTo>
                  <a:lnTo>
                    <a:pt x="347" y="1194"/>
                  </a:lnTo>
                  <a:lnTo>
                    <a:pt x="341" y="1182"/>
                  </a:lnTo>
                  <a:lnTo>
                    <a:pt x="336" y="1173"/>
                  </a:lnTo>
                  <a:lnTo>
                    <a:pt x="330" y="1162"/>
                  </a:lnTo>
                  <a:lnTo>
                    <a:pt x="327" y="1152"/>
                  </a:lnTo>
                  <a:lnTo>
                    <a:pt x="322" y="1143"/>
                  </a:lnTo>
                  <a:lnTo>
                    <a:pt x="319" y="1135"/>
                  </a:lnTo>
                  <a:lnTo>
                    <a:pt x="316" y="1126"/>
                  </a:lnTo>
                  <a:lnTo>
                    <a:pt x="313" y="1118"/>
                  </a:lnTo>
                  <a:lnTo>
                    <a:pt x="312" y="1110"/>
                  </a:lnTo>
                  <a:lnTo>
                    <a:pt x="310" y="1104"/>
                  </a:lnTo>
                  <a:lnTo>
                    <a:pt x="308" y="1098"/>
                  </a:lnTo>
                  <a:lnTo>
                    <a:pt x="307" y="1090"/>
                  </a:lnTo>
                  <a:lnTo>
                    <a:pt x="307" y="1086"/>
                  </a:lnTo>
                  <a:lnTo>
                    <a:pt x="307" y="1079"/>
                  </a:lnTo>
                  <a:lnTo>
                    <a:pt x="307" y="1075"/>
                  </a:lnTo>
                  <a:lnTo>
                    <a:pt x="307" y="1070"/>
                  </a:lnTo>
                  <a:lnTo>
                    <a:pt x="308" y="1065"/>
                  </a:lnTo>
                  <a:lnTo>
                    <a:pt x="310" y="1062"/>
                  </a:lnTo>
                  <a:lnTo>
                    <a:pt x="312" y="1059"/>
                  </a:lnTo>
                  <a:lnTo>
                    <a:pt x="315" y="1056"/>
                  </a:lnTo>
                  <a:lnTo>
                    <a:pt x="318" y="1054"/>
                  </a:lnTo>
                  <a:lnTo>
                    <a:pt x="322" y="1053"/>
                  </a:lnTo>
                  <a:lnTo>
                    <a:pt x="326" y="1053"/>
                  </a:lnTo>
                  <a:lnTo>
                    <a:pt x="330" y="1053"/>
                  </a:lnTo>
                  <a:lnTo>
                    <a:pt x="333" y="1054"/>
                  </a:lnTo>
                  <a:lnTo>
                    <a:pt x="338" y="1056"/>
                  </a:lnTo>
                  <a:lnTo>
                    <a:pt x="343" y="1059"/>
                  </a:lnTo>
                  <a:lnTo>
                    <a:pt x="347" y="1062"/>
                  </a:lnTo>
                  <a:lnTo>
                    <a:pt x="350" y="1065"/>
                  </a:lnTo>
                  <a:lnTo>
                    <a:pt x="352" y="1065"/>
                  </a:lnTo>
                  <a:lnTo>
                    <a:pt x="347" y="1058"/>
                  </a:lnTo>
                  <a:lnTo>
                    <a:pt x="344" y="1053"/>
                  </a:lnTo>
                  <a:lnTo>
                    <a:pt x="347" y="1048"/>
                  </a:lnTo>
                  <a:lnTo>
                    <a:pt x="349" y="1044"/>
                  </a:lnTo>
                  <a:lnTo>
                    <a:pt x="354" y="1039"/>
                  </a:lnTo>
                  <a:lnTo>
                    <a:pt x="355" y="1037"/>
                  </a:lnTo>
                  <a:lnTo>
                    <a:pt x="361" y="1036"/>
                  </a:lnTo>
                  <a:lnTo>
                    <a:pt x="358" y="1030"/>
                  </a:lnTo>
                  <a:lnTo>
                    <a:pt x="355" y="1023"/>
                  </a:lnTo>
                  <a:lnTo>
                    <a:pt x="354" y="1019"/>
                  </a:lnTo>
                  <a:lnTo>
                    <a:pt x="354" y="1014"/>
                  </a:lnTo>
                  <a:lnTo>
                    <a:pt x="354" y="1009"/>
                  </a:lnTo>
                  <a:lnTo>
                    <a:pt x="357" y="1003"/>
                  </a:lnTo>
                  <a:lnTo>
                    <a:pt x="360" y="1002"/>
                  </a:lnTo>
                  <a:lnTo>
                    <a:pt x="360" y="999"/>
                  </a:lnTo>
                  <a:lnTo>
                    <a:pt x="360" y="989"/>
                  </a:lnTo>
                  <a:lnTo>
                    <a:pt x="361" y="983"/>
                  </a:lnTo>
                  <a:lnTo>
                    <a:pt x="363" y="977"/>
                  </a:lnTo>
                  <a:lnTo>
                    <a:pt x="368" y="971"/>
                  </a:lnTo>
                  <a:lnTo>
                    <a:pt x="369" y="967"/>
                  </a:lnTo>
                  <a:lnTo>
                    <a:pt x="377" y="964"/>
                  </a:lnTo>
                  <a:lnTo>
                    <a:pt x="383" y="963"/>
                  </a:lnTo>
                  <a:lnTo>
                    <a:pt x="389" y="961"/>
                  </a:lnTo>
                  <a:lnTo>
                    <a:pt x="392" y="963"/>
                  </a:lnTo>
                  <a:lnTo>
                    <a:pt x="397" y="963"/>
                  </a:lnTo>
                  <a:lnTo>
                    <a:pt x="400" y="964"/>
                  </a:lnTo>
                  <a:lnTo>
                    <a:pt x="403" y="967"/>
                  </a:lnTo>
                  <a:lnTo>
                    <a:pt x="406" y="969"/>
                  </a:lnTo>
                  <a:lnTo>
                    <a:pt x="411" y="975"/>
                  </a:lnTo>
                  <a:lnTo>
                    <a:pt x="413" y="978"/>
                  </a:lnTo>
                  <a:lnTo>
                    <a:pt x="417" y="991"/>
                  </a:lnTo>
                  <a:lnTo>
                    <a:pt x="419" y="989"/>
                  </a:lnTo>
                  <a:lnTo>
                    <a:pt x="422" y="986"/>
                  </a:lnTo>
                  <a:lnTo>
                    <a:pt x="425" y="983"/>
                  </a:lnTo>
                  <a:lnTo>
                    <a:pt x="428" y="981"/>
                  </a:lnTo>
                  <a:lnTo>
                    <a:pt x="431" y="981"/>
                  </a:lnTo>
                  <a:lnTo>
                    <a:pt x="434" y="980"/>
                  </a:lnTo>
                  <a:lnTo>
                    <a:pt x="438" y="981"/>
                  </a:lnTo>
                  <a:lnTo>
                    <a:pt x="441" y="981"/>
                  </a:lnTo>
                  <a:lnTo>
                    <a:pt x="444" y="983"/>
                  </a:lnTo>
                  <a:lnTo>
                    <a:pt x="445" y="985"/>
                  </a:lnTo>
                  <a:lnTo>
                    <a:pt x="447" y="986"/>
                  </a:lnTo>
                  <a:lnTo>
                    <a:pt x="450" y="989"/>
                  </a:lnTo>
                  <a:lnTo>
                    <a:pt x="452" y="991"/>
                  </a:lnTo>
                  <a:lnTo>
                    <a:pt x="453" y="994"/>
                  </a:lnTo>
                  <a:lnTo>
                    <a:pt x="455" y="1000"/>
                  </a:lnTo>
                  <a:lnTo>
                    <a:pt x="456" y="1002"/>
                  </a:lnTo>
                  <a:lnTo>
                    <a:pt x="456" y="1000"/>
                  </a:lnTo>
                  <a:lnTo>
                    <a:pt x="447" y="972"/>
                  </a:lnTo>
                  <a:lnTo>
                    <a:pt x="445" y="972"/>
                  </a:lnTo>
                  <a:lnTo>
                    <a:pt x="438" y="972"/>
                  </a:lnTo>
                  <a:lnTo>
                    <a:pt x="424" y="971"/>
                  </a:lnTo>
                  <a:lnTo>
                    <a:pt x="416" y="969"/>
                  </a:lnTo>
                  <a:lnTo>
                    <a:pt x="410" y="966"/>
                  </a:lnTo>
                  <a:lnTo>
                    <a:pt x="402" y="960"/>
                  </a:lnTo>
                  <a:lnTo>
                    <a:pt x="396" y="952"/>
                  </a:lnTo>
                  <a:lnTo>
                    <a:pt x="380" y="946"/>
                  </a:lnTo>
                  <a:lnTo>
                    <a:pt x="377" y="944"/>
                  </a:lnTo>
                  <a:lnTo>
                    <a:pt x="374" y="938"/>
                  </a:lnTo>
                  <a:lnTo>
                    <a:pt x="374" y="932"/>
                  </a:lnTo>
                  <a:lnTo>
                    <a:pt x="355" y="929"/>
                  </a:lnTo>
                  <a:lnTo>
                    <a:pt x="350" y="926"/>
                  </a:lnTo>
                  <a:lnTo>
                    <a:pt x="347" y="924"/>
                  </a:lnTo>
                  <a:lnTo>
                    <a:pt x="343" y="921"/>
                  </a:lnTo>
                  <a:lnTo>
                    <a:pt x="341" y="918"/>
                  </a:lnTo>
                  <a:lnTo>
                    <a:pt x="340" y="913"/>
                  </a:lnTo>
                  <a:lnTo>
                    <a:pt x="340" y="910"/>
                  </a:lnTo>
                  <a:lnTo>
                    <a:pt x="340" y="905"/>
                  </a:lnTo>
                  <a:lnTo>
                    <a:pt x="340" y="901"/>
                  </a:lnTo>
                  <a:lnTo>
                    <a:pt x="304" y="851"/>
                  </a:lnTo>
                  <a:lnTo>
                    <a:pt x="335" y="829"/>
                  </a:lnTo>
                  <a:lnTo>
                    <a:pt x="333" y="775"/>
                  </a:lnTo>
                  <a:lnTo>
                    <a:pt x="344" y="776"/>
                  </a:lnTo>
                  <a:lnTo>
                    <a:pt x="346" y="778"/>
                  </a:lnTo>
                  <a:lnTo>
                    <a:pt x="355" y="779"/>
                  </a:lnTo>
                  <a:lnTo>
                    <a:pt x="360" y="781"/>
                  </a:lnTo>
                  <a:lnTo>
                    <a:pt x="363" y="784"/>
                  </a:lnTo>
                  <a:lnTo>
                    <a:pt x="363" y="783"/>
                  </a:lnTo>
                  <a:lnTo>
                    <a:pt x="360" y="778"/>
                  </a:lnTo>
                  <a:lnTo>
                    <a:pt x="358" y="773"/>
                  </a:lnTo>
                  <a:lnTo>
                    <a:pt x="357" y="770"/>
                  </a:lnTo>
                  <a:lnTo>
                    <a:pt x="357" y="765"/>
                  </a:lnTo>
                  <a:lnTo>
                    <a:pt x="358" y="759"/>
                  </a:lnTo>
                  <a:lnTo>
                    <a:pt x="352" y="755"/>
                  </a:lnTo>
                  <a:lnTo>
                    <a:pt x="349" y="750"/>
                  </a:lnTo>
                  <a:lnTo>
                    <a:pt x="346" y="745"/>
                  </a:lnTo>
                  <a:lnTo>
                    <a:pt x="344" y="741"/>
                  </a:lnTo>
                  <a:lnTo>
                    <a:pt x="344" y="736"/>
                  </a:lnTo>
                  <a:lnTo>
                    <a:pt x="344" y="731"/>
                  </a:lnTo>
                  <a:lnTo>
                    <a:pt x="344" y="727"/>
                  </a:lnTo>
                  <a:lnTo>
                    <a:pt x="346" y="722"/>
                  </a:lnTo>
                  <a:lnTo>
                    <a:pt x="347" y="719"/>
                  </a:lnTo>
                  <a:lnTo>
                    <a:pt x="350" y="716"/>
                  </a:lnTo>
                  <a:lnTo>
                    <a:pt x="352" y="714"/>
                  </a:lnTo>
                  <a:lnTo>
                    <a:pt x="354" y="713"/>
                  </a:lnTo>
                  <a:lnTo>
                    <a:pt x="355" y="711"/>
                  </a:lnTo>
                  <a:lnTo>
                    <a:pt x="357" y="711"/>
                  </a:lnTo>
                  <a:lnTo>
                    <a:pt x="358" y="710"/>
                  </a:lnTo>
                  <a:lnTo>
                    <a:pt x="361" y="710"/>
                  </a:lnTo>
                  <a:lnTo>
                    <a:pt x="364" y="710"/>
                  </a:lnTo>
                  <a:lnTo>
                    <a:pt x="368" y="705"/>
                  </a:lnTo>
                  <a:lnTo>
                    <a:pt x="372" y="702"/>
                  </a:lnTo>
                  <a:lnTo>
                    <a:pt x="375" y="700"/>
                  </a:lnTo>
                  <a:lnTo>
                    <a:pt x="378" y="699"/>
                  </a:lnTo>
                  <a:lnTo>
                    <a:pt x="383" y="697"/>
                  </a:lnTo>
                  <a:lnTo>
                    <a:pt x="388" y="697"/>
                  </a:lnTo>
                  <a:lnTo>
                    <a:pt x="391" y="699"/>
                  </a:lnTo>
                  <a:lnTo>
                    <a:pt x="396" y="700"/>
                  </a:lnTo>
                  <a:lnTo>
                    <a:pt x="397" y="700"/>
                  </a:lnTo>
                  <a:lnTo>
                    <a:pt x="385" y="683"/>
                  </a:lnTo>
                  <a:lnTo>
                    <a:pt x="374" y="664"/>
                  </a:lnTo>
                  <a:lnTo>
                    <a:pt x="368" y="652"/>
                  </a:lnTo>
                  <a:lnTo>
                    <a:pt x="364" y="643"/>
                  </a:lnTo>
                  <a:lnTo>
                    <a:pt x="361" y="635"/>
                  </a:lnTo>
                  <a:lnTo>
                    <a:pt x="360" y="619"/>
                  </a:lnTo>
                  <a:lnTo>
                    <a:pt x="360" y="610"/>
                  </a:lnTo>
                  <a:lnTo>
                    <a:pt x="361" y="596"/>
                  </a:lnTo>
                  <a:lnTo>
                    <a:pt x="363" y="588"/>
                  </a:lnTo>
                  <a:lnTo>
                    <a:pt x="368" y="574"/>
                  </a:lnTo>
                  <a:lnTo>
                    <a:pt x="369" y="570"/>
                  </a:lnTo>
                  <a:lnTo>
                    <a:pt x="377" y="557"/>
                  </a:lnTo>
                  <a:lnTo>
                    <a:pt x="383" y="550"/>
                  </a:lnTo>
                  <a:lnTo>
                    <a:pt x="386" y="545"/>
                  </a:lnTo>
                  <a:lnTo>
                    <a:pt x="405" y="529"/>
                  </a:lnTo>
                  <a:lnTo>
                    <a:pt x="424" y="515"/>
                  </a:lnTo>
                  <a:lnTo>
                    <a:pt x="430" y="511"/>
                  </a:lnTo>
                  <a:lnTo>
                    <a:pt x="424" y="508"/>
                  </a:lnTo>
                  <a:lnTo>
                    <a:pt x="420" y="506"/>
                  </a:lnTo>
                  <a:lnTo>
                    <a:pt x="416" y="500"/>
                  </a:lnTo>
                  <a:lnTo>
                    <a:pt x="414" y="497"/>
                  </a:lnTo>
                  <a:lnTo>
                    <a:pt x="402" y="500"/>
                  </a:lnTo>
                  <a:lnTo>
                    <a:pt x="396" y="501"/>
                  </a:lnTo>
                  <a:lnTo>
                    <a:pt x="389" y="500"/>
                  </a:lnTo>
                  <a:lnTo>
                    <a:pt x="386" y="500"/>
                  </a:lnTo>
                  <a:lnTo>
                    <a:pt x="377" y="498"/>
                  </a:lnTo>
                  <a:lnTo>
                    <a:pt x="371" y="494"/>
                  </a:lnTo>
                  <a:lnTo>
                    <a:pt x="364" y="489"/>
                  </a:lnTo>
                  <a:lnTo>
                    <a:pt x="363" y="486"/>
                  </a:lnTo>
                  <a:lnTo>
                    <a:pt x="361" y="481"/>
                  </a:lnTo>
                  <a:lnTo>
                    <a:pt x="360" y="475"/>
                  </a:lnTo>
                  <a:lnTo>
                    <a:pt x="350" y="470"/>
                  </a:lnTo>
                  <a:lnTo>
                    <a:pt x="341" y="466"/>
                  </a:lnTo>
                  <a:lnTo>
                    <a:pt x="332" y="459"/>
                  </a:lnTo>
                  <a:lnTo>
                    <a:pt x="330" y="458"/>
                  </a:lnTo>
                  <a:lnTo>
                    <a:pt x="326" y="450"/>
                  </a:lnTo>
                  <a:lnTo>
                    <a:pt x="321" y="444"/>
                  </a:lnTo>
                  <a:lnTo>
                    <a:pt x="318" y="438"/>
                  </a:lnTo>
                  <a:lnTo>
                    <a:pt x="316" y="431"/>
                  </a:lnTo>
                  <a:lnTo>
                    <a:pt x="315" y="424"/>
                  </a:lnTo>
                  <a:lnTo>
                    <a:pt x="315" y="419"/>
                  </a:lnTo>
                  <a:lnTo>
                    <a:pt x="316" y="413"/>
                  </a:lnTo>
                  <a:lnTo>
                    <a:pt x="319" y="408"/>
                  </a:lnTo>
                  <a:lnTo>
                    <a:pt x="322" y="405"/>
                  </a:lnTo>
                  <a:lnTo>
                    <a:pt x="324" y="403"/>
                  </a:lnTo>
                  <a:lnTo>
                    <a:pt x="326" y="403"/>
                  </a:lnTo>
                  <a:lnTo>
                    <a:pt x="324" y="399"/>
                  </a:lnTo>
                  <a:lnTo>
                    <a:pt x="319" y="393"/>
                  </a:lnTo>
                  <a:lnTo>
                    <a:pt x="318" y="385"/>
                  </a:lnTo>
                  <a:lnTo>
                    <a:pt x="318" y="379"/>
                  </a:lnTo>
                  <a:lnTo>
                    <a:pt x="319" y="369"/>
                  </a:lnTo>
                  <a:lnTo>
                    <a:pt x="324" y="360"/>
                  </a:lnTo>
                  <a:lnTo>
                    <a:pt x="329" y="358"/>
                  </a:lnTo>
                  <a:lnTo>
                    <a:pt x="340" y="354"/>
                  </a:lnTo>
                  <a:lnTo>
                    <a:pt x="340" y="349"/>
                  </a:lnTo>
                  <a:lnTo>
                    <a:pt x="340" y="346"/>
                  </a:lnTo>
                  <a:lnTo>
                    <a:pt x="341" y="341"/>
                  </a:lnTo>
                  <a:lnTo>
                    <a:pt x="344" y="340"/>
                  </a:lnTo>
                  <a:lnTo>
                    <a:pt x="346" y="337"/>
                  </a:lnTo>
                  <a:lnTo>
                    <a:pt x="352" y="334"/>
                  </a:lnTo>
                  <a:lnTo>
                    <a:pt x="357" y="332"/>
                  </a:lnTo>
                  <a:lnTo>
                    <a:pt x="355" y="327"/>
                  </a:lnTo>
                  <a:lnTo>
                    <a:pt x="354" y="326"/>
                  </a:lnTo>
                  <a:lnTo>
                    <a:pt x="347" y="316"/>
                  </a:lnTo>
                  <a:lnTo>
                    <a:pt x="343" y="307"/>
                  </a:lnTo>
                  <a:lnTo>
                    <a:pt x="343" y="304"/>
                  </a:lnTo>
                  <a:lnTo>
                    <a:pt x="343" y="299"/>
                  </a:lnTo>
                  <a:lnTo>
                    <a:pt x="344" y="293"/>
                  </a:lnTo>
                  <a:lnTo>
                    <a:pt x="347" y="289"/>
                  </a:lnTo>
                  <a:lnTo>
                    <a:pt x="350" y="287"/>
                  </a:lnTo>
                  <a:lnTo>
                    <a:pt x="361" y="284"/>
                  </a:lnTo>
                  <a:lnTo>
                    <a:pt x="364" y="284"/>
                  </a:lnTo>
                  <a:lnTo>
                    <a:pt x="377" y="284"/>
                  </a:lnTo>
                  <a:lnTo>
                    <a:pt x="382" y="285"/>
                  </a:lnTo>
                  <a:lnTo>
                    <a:pt x="388" y="289"/>
                  </a:lnTo>
                  <a:lnTo>
                    <a:pt x="391" y="281"/>
                  </a:lnTo>
                  <a:lnTo>
                    <a:pt x="392" y="279"/>
                  </a:lnTo>
                  <a:lnTo>
                    <a:pt x="394" y="278"/>
                  </a:lnTo>
                  <a:lnTo>
                    <a:pt x="396" y="276"/>
                  </a:lnTo>
                  <a:lnTo>
                    <a:pt x="399" y="275"/>
                  </a:lnTo>
                  <a:lnTo>
                    <a:pt x="400" y="273"/>
                  </a:lnTo>
                  <a:lnTo>
                    <a:pt x="402" y="271"/>
                  </a:lnTo>
                  <a:lnTo>
                    <a:pt x="405" y="271"/>
                  </a:lnTo>
                  <a:lnTo>
                    <a:pt x="406" y="271"/>
                  </a:lnTo>
                  <a:lnTo>
                    <a:pt x="410" y="271"/>
                  </a:lnTo>
                  <a:lnTo>
                    <a:pt x="411" y="271"/>
                  </a:lnTo>
                  <a:lnTo>
                    <a:pt x="411" y="270"/>
                  </a:lnTo>
                  <a:lnTo>
                    <a:pt x="410" y="268"/>
                  </a:lnTo>
                  <a:lnTo>
                    <a:pt x="408" y="267"/>
                  </a:lnTo>
                  <a:lnTo>
                    <a:pt x="408" y="264"/>
                  </a:lnTo>
                  <a:lnTo>
                    <a:pt x="406" y="262"/>
                  </a:lnTo>
                  <a:lnTo>
                    <a:pt x="406" y="259"/>
                  </a:lnTo>
                  <a:lnTo>
                    <a:pt x="408" y="257"/>
                  </a:lnTo>
                  <a:lnTo>
                    <a:pt x="408" y="253"/>
                  </a:lnTo>
                  <a:lnTo>
                    <a:pt x="414" y="237"/>
                  </a:lnTo>
                  <a:lnTo>
                    <a:pt x="405" y="237"/>
                  </a:lnTo>
                  <a:lnTo>
                    <a:pt x="400" y="237"/>
                  </a:lnTo>
                  <a:lnTo>
                    <a:pt x="394" y="236"/>
                  </a:lnTo>
                  <a:lnTo>
                    <a:pt x="389" y="234"/>
                  </a:lnTo>
                  <a:lnTo>
                    <a:pt x="386" y="231"/>
                  </a:lnTo>
                  <a:lnTo>
                    <a:pt x="383" y="228"/>
                  </a:lnTo>
                  <a:lnTo>
                    <a:pt x="380" y="225"/>
                  </a:lnTo>
                  <a:lnTo>
                    <a:pt x="378" y="220"/>
                  </a:lnTo>
                  <a:lnTo>
                    <a:pt x="377" y="215"/>
                  </a:lnTo>
                  <a:lnTo>
                    <a:pt x="377" y="209"/>
                  </a:lnTo>
                  <a:lnTo>
                    <a:pt x="377" y="202"/>
                  </a:lnTo>
                  <a:lnTo>
                    <a:pt x="377" y="198"/>
                  </a:lnTo>
                  <a:lnTo>
                    <a:pt x="360" y="188"/>
                  </a:lnTo>
                  <a:lnTo>
                    <a:pt x="344" y="177"/>
                  </a:lnTo>
                  <a:lnTo>
                    <a:pt x="340" y="172"/>
                  </a:lnTo>
                  <a:lnTo>
                    <a:pt x="333" y="164"/>
                  </a:lnTo>
                  <a:lnTo>
                    <a:pt x="330" y="161"/>
                  </a:lnTo>
                  <a:lnTo>
                    <a:pt x="329" y="158"/>
                  </a:lnTo>
                  <a:lnTo>
                    <a:pt x="329" y="156"/>
                  </a:lnTo>
                  <a:lnTo>
                    <a:pt x="327" y="153"/>
                  </a:lnTo>
                  <a:lnTo>
                    <a:pt x="327" y="150"/>
                  </a:lnTo>
                  <a:lnTo>
                    <a:pt x="327" y="149"/>
                  </a:lnTo>
                  <a:lnTo>
                    <a:pt x="327" y="146"/>
                  </a:lnTo>
                  <a:lnTo>
                    <a:pt x="329" y="144"/>
                  </a:lnTo>
                  <a:lnTo>
                    <a:pt x="329" y="141"/>
                  </a:lnTo>
                  <a:lnTo>
                    <a:pt x="330" y="139"/>
                  </a:lnTo>
                  <a:lnTo>
                    <a:pt x="332" y="136"/>
                  </a:lnTo>
                  <a:lnTo>
                    <a:pt x="333" y="135"/>
                  </a:lnTo>
                  <a:lnTo>
                    <a:pt x="340" y="130"/>
                  </a:lnTo>
                  <a:lnTo>
                    <a:pt x="338" y="124"/>
                  </a:lnTo>
                  <a:lnTo>
                    <a:pt x="336" y="114"/>
                  </a:lnTo>
                  <a:lnTo>
                    <a:pt x="336" y="110"/>
                  </a:lnTo>
                  <a:lnTo>
                    <a:pt x="338" y="107"/>
                  </a:lnTo>
                  <a:lnTo>
                    <a:pt x="341" y="102"/>
                  </a:lnTo>
                  <a:lnTo>
                    <a:pt x="343" y="101"/>
                  </a:lnTo>
                  <a:lnTo>
                    <a:pt x="346" y="99"/>
                  </a:lnTo>
                  <a:lnTo>
                    <a:pt x="354" y="97"/>
                  </a:lnTo>
                  <a:lnTo>
                    <a:pt x="352" y="93"/>
                  </a:lnTo>
                  <a:lnTo>
                    <a:pt x="350" y="90"/>
                  </a:lnTo>
                  <a:lnTo>
                    <a:pt x="349" y="87"/>
                  </a:lnTo>
                  <a:lnTo>
                    <a:pt x="349" y="82"/>
                  </a:lnTo>
                  <a:lnTo>
                    <a:pt x="347" y="79"/>
                  </a:lnTo>
                  <a:lnTo>
                    <a:pt x="347" y="76"/>
                  </a:lnTo>
                  <a:lnTo>
                    <a:pt x="347" y="73"/>
                  </a:lnTo>
                  <a:lnTo>
                    <a:pt x="347" y="69"/>
                  </a:lnTo>
                  <a:lnTo>
                    <a:pt x="349" y="66"/>
                  </a:lnTo>
                  <a:lnTo>
                    <a:pt x="349" y="65"/>
                  </a:lnTo>
                  <a:lnTo>
                    <a:pt x="350" y="62"/>
                  </a:lnTo>
                  <a:lnTo>
                    <a:pt x="352" y="59"/>
                  </a:lnTo>
                  <a:lnTo>
                    <a:pt x="354" y="57"/>
                  </a:lnTo>
                  <a:lnTo>
                    <a:pt x="357" y="55"/>
                  </a:lnTo>
                  <a:lnTo>
                    <a:pt x="358" y="54"/>
                  </a:lnTo>
                  <a:lnTo>
                    <a:pt x="361" y="52"/>
                  </a:lnTo>
                  <a:lnTo>
                    <a:pt x="363" y="52"/>
                  </a:lnTo>
                  <a:lnTo>
                    <a:pt x="366" y="52"/>
                  </a:lnTo>
                  <a:lnTo>
                    <a:pt x="369" y="52"/>
                  </a:lnTo>
                  <a:lnTo>
                    <a:pt x="372" y="52"/>
                  </a:lnTo>
                  <a:lnTo>
                    <a:pt x="375" y="54"/>
                  </a:lnTo>
                  <a:lnTo>
                    <a:pt x="378" y="55"/>
                  </a:lnTo>
                  <a:lnTo>
                    <a:pt x="380" y="57"/>
                  </a:lnTo>
                  <a:lnTo>
                    <a:pt x="383" y="59"/>
                  </a:lnTo>
                  <a:lnTo>
                    <a:pt x="386" y="60"/>
                  </a:lnTo>
                  <a:lnTo>
                    <a:pt x="389" y="63"/>
                  </a:lnTo>
                  <a:lnTo>
                    <a:pt x="392" y="66"/>
                  </a:lnTo>
                  <a:lnTo>
                    <a:pt x="396" y="68"/>
                  </a:lnTo>
                  <a:lnTo>
                    <a:pt x="405" y="63"/>
                  </a:lnTo>
                  <a:lnTo>
                    <a:pt x="405" y="55"/>
                  </a:lnTo>
                  <a:lnTo>
                    <a:pt x="405" y="52"/>
                  </a:lnTo>
                  <a:lnTo>
                    <a:pt x="406" y="51"/>
                  </a:lnTo>
                  <a:lnTo>
                    <a:pt x="408" y="48"/>
                  </a:lnTo>
                  <a:lnTo>
                    <a:pt x="410" y="46"/>
                  </a:lnTo>
                  <a:lnTo>
                    <a:pt x="411" y="45"/>
                  </a:lnTo>
                  <a:lnTo>
                    <a:pt x="414" y="43"/>
                  </a:lnTo>
                  <a:lnTo>
                    <a:pt x="416" y="41"/>
                  </a:lnTo>
                  <a:lnTo>
                    <a:pt x="419" y="41"/>
                  </a:lnTo>
                  <a:lnTo>
                    <a:pt x="424" y="40"/>
                  </a:lnTo>
                  <a:lnTo>
                    <a:pt x="428" y="38"/>
                  </a:lnTo>
                  <a:lnTo>
                    <a:pt x="434" y="40"/>
                  </a:lnTo>
                  <a:lnTo>
                    <a:pt x="439" y="40"/>
                  </a:lnTo>
                  <a:lnTo>
                    <a:pt x="441" y="40"/>
                  </a:lnTo>
                  <a:lnTo>
                    <a:pt x="441" y="37"/>
                  </a:lnTo>
                  <a:lnTo>
                    <a:pt x="441" y="32"/>
                  </a:lnTo>
                  <a:lnTo>
                    <a:pt x="441" y="26"/>
                  </a:lnTo>
                  <a:lnTo>
                    <a:pt x="442" y="21"/>
                  </a:lnTo>
                  <a:lnTo>
                    <a:pt x="444" y="15"/>
                  </a:lnTo>
                  <a:lnTo>
                    <a:pt x="447" y="10"/>
                  </a:lnTo>
                  <a:lnTo>
                    <a:pt x="448" y="9"/>
                  </a:lnTo>
                  <a:lnTo>
                    <a:pt x="450" y="7"/>
                  </a:lnTo>
                  <a:lnTo>
                    <a:pt x="453" y="4"/>
                  </a:lnTo>
                  <a:lnTo>
                    <a:pt x="455" y="3"/>
                  </a:lnTo>
                  <a:lnTo>
                    <a:pt x="458" y="3"/>
                  </a:lnTo>
                  <a:lnTo>
                    <a:pt x="461" y="1"/>
                  </a:lnTo>
                  <a:lnTo>
                    <a:pt x="462" y="1"/>
                  </a:lnTo>
                  <a:lnTo>
                    <a:pt x="466" y="0"/>
                  </a:lnTo>
                  <a:lnTo>
                    <a:pt x="469" y="1"/>
                  </a:lnTo>
                  <a:lnTo>
                    <a:pt x="472" y="1"/>
                  </a:lnTo>
                  <a:lnTo>
                    <a:pt x="475" y="3"/>
                  </a:lnTo>
                  <a:lnTo>
                    <a:pt x="478" y="4"/>
                  </a:lnTo>
                  <a:lnTo>
                    <a:pt x="481" y="6"/>
                  </a:lnTo>
                  <a:lnTo>
                    <a:pt x="484" y="9"/>
                  </a:lnTo>
                  <a:lnTo>
                    <a:pt x="489" y="14"/>
                  </a:lnTo>
                  <a:lnTo>
                    <a:pt x="492" y="18"/>
                  </a:lnTo>
                  <a:lnTo>
                    <a:pt x="495" y="23"/>
                  </a:lnTo>
                  <a:lnTo>
                    <a:pt x="495" y="32"/>
                  </a:lnTo>
                  <a:lnTo>
                    <a:pt x="503" y="27"/>
                  </a:lnTo>
                  <a:lnTo>
                    <a:pt x="504" y="26"/>
                  </a:lnTo>
                  <a:lnTo>
                    <a:pt x="508" y="26"/>
                  </a:lnTo>
                  <a:lnTo>
                    <a:pt x="509" y="26"/>
                  </a:lnTo>
                  <a:lnTo>
                    <a:pt x="512" y="24"/>
                  </a:lnTo>
                  <a:lnTo>
                    <a:pt x="515" y="24"/>
                  </a:lnTo>
                  <a:lnTo>
                    <a:pt x="517" y="26"/>
                  </a:lnTo>
                  <a:lnTo>
                    <a:pt x="520" y="26"/>
                  </a:lnTo>
                  <a:lnTo>
                    <a:pt x="522" y="27"/>
                  </a:lnTo>
                  <a:lnTo>
                    <a:pt x="525" y="27"/>
                  </a:lnTo>
                  <a:lnTo>
                    <a:pt x="526" y="29"/>
                  </a:lnTo>
                  <a:lnTo>
                    <a:pt x="528" y="31"/>
                  </a:lnTo>
                  <a:lnTo>
                    <a:pt x="529" y="34"/>
                  </a:lnTo>
                  <a:lnTo>
                    <a:pt x="531" y="35"/>
                  </a:lnTo>
                  <a:lnTo>
                    <a:pt x="532" y="37"/>
                  </a:lnTo>
                  <a:lnTo>
                    <a:pt x="534" y="40"/>
                  </a:lnTo>
                  <a:lnTo>
                    <a:pt x="534" y="43"/>
                  </a:lnTo>
                  <a:lnTo>
                    <a:pt x="536" y="46"/>
                  </a:lnTo>
                  <a:lnTo>
                    <a:pt x="536" y="49"/>
                  </a:lnTo>
                  <a:lnTo>
                    <a:pt x="536" y="52"/>
                  </a:lnTo>
                  <a:lnTo>
                    <a:pt x="536" y="59"/>
                  </a:lnTo>
                  <a:lnTo>
                    <a:pt x="534" y="65"/>
                  </a:lnTo>
                  <a:lnTo>
                    <a:pt x="537" y="65"/>
                  </a:lnTo>
                  <a:lnTo>
                    <a:pt x="539" y="65"/>
                  </a:lnTo>
                  <a:lnTo>
                    <a:pt x="542" y="65"/>
                  </a:lnTo>
                  <a:lnTo>
                    <a:pt x="545" y="65"/>
                  </a:lnTo>
                  <a:lnTo>
                    <a:pt x="546" y="66"/>
                  </a:lnTo>
                  <a:lnTo>
                    <a:pt x="550" y="68"/>
                  </a:lnTo>
                  <a:lnTo>
                    <a:pt x="551" y="69"/>
                  </a:lnTo>
                  <a:lnTo>
                    <a:pt x="553" y="71"/>
                  </a:lnTo>
                  <a:lnTo>
                    <a:pt x="554" y="73"/>
                  </a:lnTo>
                  <a:lnTo>
                    <a:pt x="556" y="74"/>
                  </a:lnTo>
                  <a:lnTo>
                    <a:pt x="557" y="76"/>
                  </a:lnTo>
                  <a:lnTo>
                    <a:pt x="559" y="80"/>
                  </a:lnTo>
                  <a:lnTo>
                    <a:pt x="559" y="85"/>
                  </a:lnTo>
                  <a:lnTo>
                    <a:pt x="559" y="93"/>
                  </a:lnTo>
                  <a:lnTo>
                    <a:pt x="559" y="101"/>
                  </a:lnTo>
                  <a:lnTo>
                    <a:pt x="556" y="108"/>
                  </a:lnTo>
                  <a:lnTo>
                    <a:pt x="553" y="116"/>
                  </a:lnTo>
                  <a:lnTo>
                    <a:pt x="550" y="122"/>
                  </a:lnTo>
                  <a:lnTo>
                    <a:pt x="548" y="124"/>
                  </a:lnTo>
                  <a:lnTo>
                    <a:pt x="543" y="133"/>
                  </a:lnTo>
                  <a:lnTo>
                    <a:pt x="550" y="133"/>
                  </a:lnTo>
                  <a:lnTo>
                    <a:pt x="553" y="135"/>
                  </a:lnTo>
                  <a:lnTo>
                    <a:pt x="554" y="136"/>
                  </a:lnTo>
                  <a:lnTo>
                    <a:pt x="557" y="136"/>
                  </a:lnTo>
                  <a:lnTo>
                    <a:pt x="559" y="138"/>
                  </a:lnTo>
                  <a:lnTo>
                    <a:pt x="560" y="141"/>
                  </a:lnTo>
                  <a:lnTo>
                    <a:pt x="564" y="142"/>
                  </a:lnTo>
                  <a:lnTo>
                    <a:pt x="564" y="146"/>
                  </a:lnTo>
                  <a:lnTo>
                    <a:pt x="565" y="149"/>
                  </a:lnTo>
                  <a:lnTo>
                    <a:pt x="567" y="152"/>
                  </a:lnTo>
                  <a:lnTo>
                    <a:pt x="567" y="156"/>
                  </a:lnTo>
                  <a:lnTo>
                    <a:pt x="567" y="160"/>
                  </a:lnTo>
                  <a:lnTo>
                    <a:pt x="565" y="164"/>
                  </a:lnTo>
                  <a:lnTo>
                    <a:pt x="565" y="169"/>
                  </a:lnTo>
                  <a:lnTo>
                    <a:pt x="564" y="174"/>
                  </a:lnTo>
                  <a:lnTo>
                    <a:pt x="560" y="178"/>
                  </a:lnTo>
                  <a:lnTo>
                    <a:pt x="559" y="184"/>
                  </a:lnTo>
                  <a:lnTo>
                    <a:pt x="556" y="191"/>
                  </a:lnTo>
                  <a:lnTo>
                    <a:pt x="553" y="197"/>
                  </a:lnTo>
                  <a:lnTo>
                    <a:pt x="557" y="198"/>
                  </a:lnTo>
                  <a:lnTo>
                    <a:pt x="560" y="203"/>
                  </a:lnTo>
                  <a:lnTo>
                    <a:pt x="564" y="206"/>
                  </a:lnTo>
                  <a:lnTo>
                    <a:pt x="565" y="209"/>
                  </a:lnTo>
                  <a:lnTo>
                    <a:pt x="565" y="214"/>
                  </a:lnTo>
                  <a:lnTo>
                    <a:pt x="567" y="217"/>
                  </a:lnTo>
                  <a:lnTo>
                    <a:pt x="567" y="222"/>
                  </a:lnTo>
                  <a:lnTo>
                    <a:pt x="565" y="226"/>
                  </a:lnTo>
                  <a:lnTo>
                    <a:pt x="564" y="231"/>
                  </a:lnTo>
                  <a:lnTo>
                    <a:pt x="562" y="236"/>
                  </a:lnTo>
                  <a:lnTo>
                    <a:pt x="559" y="242"/>
                  </a:lnTo>
                  <a:lnTo>
                    <a:pt x="554" y="247"/>
                  </a:lnTo>
                  <a:lnTo>
                    <a:pt x="545" y="253"/>
                  </a:lnTo>
                  <a:lnTo>
                    <a:pt x="539" y="259"/>
                  </a:lnTo>
                  <a:lnTo>
                    <a:pt x="531" y="262"/>
                  </a:lnTo>
                  <a:lnTo>
                    <a:pt x="532" y="268"/>
                  </a:lnTo>
                  <a:lnTo>
                    <a:pt x="542" y="264"/>
                  </a:lnTo>
                  <a:lnTo>
                    <a:pt x="548" y="264"/>
                  </a:lnTo>
                  <a:lnTo>
                    <a:pt x="553" y="264"/>
                  </a:lnTo>
                  <a:lnTo>
                    <a:pt x="557" y="256"/>
                  </a:lnTo>
                  <a:lnTo>
                    <a:pt x="564" y="248"/>
                  </a:lnTo>
                  <a:lnTo>
                    <a:pt x="565" y="247"/>
                  </a:lnTo>
                  <a:lnTo>
                    <a:pt x="574" y="243"/>
                  </a:lnTo>
                  <a:lnTo>
                    <a:pt x="578" y="243"/>
                  </a:lnTo>
                  <a:lnTo>
                    <a:pt x="582" y="245"/>
                  </a:lnTo>
                  <a:lnTo>
                    <a:pt x="587" y="247"/>
                  </a:lnTo>
                  <a:lnTo>
                    <a:pt x="590" y="250"/>
                  </a:lnTo>
                  <a:lnTo>
                    <a:pt x="590" y="251"/>
                  </a:lnTo>
                  <a:lnTo>
                    <a:pt x="592" y="251"/>
                  </a:lnTo>
                  <a:lnTo>
                    <a:pt x="595" y="240"/>
                  </a:lnTo>
                  <a:lnTo>
                    <a:pt x="601" y="231"/>
                  </a:lnTo>
                  <a:lnTo>
                    <a:pt x="609" y="226"/>
                  </a:lnTo>
                  <a:lnTo>
                    <a:pt x="613" y="225"/>
                  </a:lnTo>
                  <a:lnTo>
                    <a:pt x="618" y="223"/>
                  </a:lnTo>
                  <a:lnTo>
                    <a:pt x="623" y="225"/>
                  </a:lnTo>
                  <a:lnTo>
                    <a:pt x="627" y="226"/>
                  </a:lnTo>
                  <a:lnTo>
                    <a:pt x="632" y="229"/>
                  </a:lnTo>
                  <a:lnTo>
                    <a:pt x="637" y="234"/>
                  </a:lnTo>
                  <a:lnTo>
                    <a:pt x="640" y="239"/>
                  </a:lnTo>
                  <a:lnTo>
                    <a:pt x="641" y="245"/>
                  </a:lnTo>
                  <a:lnTo>
                    <a:pt x="643" y="251"/>
                  </a:lnTo>
                  <a:lnTo>
                    <a:pt x="644" y="259"/>
                  </a:lnTo>
                  <a:lnTo>
                    <a:pt x="643" y="262"/>
                  </a:lnTo>
                  <a:lnTo>
                    <a:pt x="644" y="262"/>
                  </a:lnTo>
                  <a:lnTo>
                    <a:pt x="648" y="259"/>
                  </a:lnTo>
                  <a:lnTo>
                    <a:pt x="649" y="259"/>
                  </a:lnTo>
                  <a:lnTo>
                    <a:pt x="646" y="251"/>
                  </a:lnTo>
                  <a:lnTo>
                    <a:pt x="644" y="248"/>
                  </a:lnTo>
                  <a:lnTo>
                    <a:pt x="644" y="240"/>
                  </a:lnTo>
                  <a:lnTo>
                    <a:pt x="644" y="233"/>
                  </a:lnTo>
                  <a:lnTo>
                    <a:pt x="644" y="228"/>
                  </a:lnTo>
                  <a:lnTo>
                    <a:pt x="648" y="220"/>
                  </a:lnTo>
                  <a:lnTo>
                    <a:pt x="651" y="215"/>
                  </a:lnTo>
                  <a:lnTo>
                    <a:pt x="657" y="211"/>
                  </a:lnTo>
                  <a:lnTo>
                    <a:pt x="660" y="209"/>
                  </a:lnTo>
                  <a:lnTo>
                    <a:pt x="669" y="208"/>
                  </a:lnTo>
                  <a:lnTo>
                    <a:pt x="674" y="209"/>
                  </a:lnTo>
                  <a:lnTo>
                    <a:pt x="682" y="212"/>
                  </a:lnTo>
                  <a:lnTo>
                    <a:pt x="690" y="217"/>
                  </a:lnTo>
                  <a:lnTo>
                    <a:pt x="696" y="225"/>
                  </a:lnTo>
                  <a:lnTo>
                    <a:pt x="702" y="234"/>
                  </a:lnTo>
                  <a:lnTo>
                    <a:pt x="704" y="237"/>
                  </a:lnTo>
                  <a:lnTo>
                    <a:pt x="704" y="239"/>
                  </a:lnTo>
                  <a:lnTo>
                    <a:pt x="707" y="239"/>
                  </a:lnTo>
                  <a:lnTo>
                    <a:pt x="710" y="237"/>
                  </a:lnTo>
                  <a:lnTo>
                    <a:pt x="713" y="237"/>
                  </a:lnTo>
                  <a:lnTo>
                    <a:pt x="714" y="237"/>
                  </a:lnTo>
                  <a:lnTo>
                    <a:pt x="718" y="237"/>
                  </a:lnTo>
                  <a:lnTo>
                    <a:pt x="721" y="239"/>
                  </a:lnTo>
                  <a:lnTo>
                    <a:pt x="722" y="239"/>
                  </a:lnTo>
                  <a:lnTo>
                    <a:pt x="725" y="239"/>
                  </a:lnTo>
                  <a:lnTo>
                    <a:pt x="727" y="240"/>
                  </a:lnTo>
                  <a:lnTo>
                    <a:pt x="730" y="242"/>
                  </a:lnTo>
                  <a:lnTo>
                    <a:pt x="732" y="243"/>
                  </a:lnTo>
                  <a:lnTo>
                    <a:pt x="733" y="245"/>
                  </a:lnTo>
                  <a:lnTo>
                    <a:pt x="735" y="247"/>
                  </a:lnTo>
                  <a:lnTo>
                    <a:pt x="736" y="248"/>
                  </a:lnTo>
                  <a:lnTo>
                    <a:pt x="738" y="251"/>
                  </a:lnTo>
                  <a:lnTo>
                    <a:pt x="739" y="253"/>
                  </a:lnTo>
                  <a:lnTo>
                    <a:pt x="741" y="256"/>
                  </a:lnTo>
                  <a:lnTo>
                    <a:pt x="741" y="257"/>
                  </a:lnTo>
                  <a:lnTo>
                    <a:pt x="741" y="261"/>
                  </a:lnTo>
                  <a:lnTo>
                    <a:pt x="741" y="264"/>
                  </a:lnTo>
                  <a:lnTo>
                    <a:pt x="741" y="267"/>
                  </a:lnTo>
                  <a:lnTo>
                    <a:pt x="741" y="270"/>
                  </a:lnTo>
                  <a:lnTo>
                    <a:pt x="739" y="271"/>
                  </a:lnTo>
                  <a:lnTo>
                    <a:pt x="739" y="275"/>
                  </a:lnTo>
                  <a:lnTo>
                    <a:pt x="738" y="278"/>
                  </a:lnTo>
                  <a:lnTo>
                    <a:pt x="735" y="282"/>
                  </a:lnTo>
                  <a:lnTo>
                    <a:pt x="733" y="287"/>
                  </a:lnTo>
                  <a:lnTo>
                    <a:pt x="732" y="292"/>
                  </a:lnTo>
                  <a:lnTo>
                    <a:pt x="735" y="295"/>
                  </a:lnTo>
                  <a:lnTo>
                    <a:pt x="736" y="299"/>
                  </a:lnTo>
                  <a:lnTo>
                    <a:pt x="738" y="306"/>
                  </a:lnTo>
                  <a:lnTo>
                    <a:pt x="738" y="312"/>
                  </a:lnTo>
                  <a:lnTo>
                    <a:pt x="738" y="320"/>
                  </a:lnTo>
                  <a:lnTo>
                    <a:pt x="736" y="326"/>
                  </a:lnTo>
                  <a:lnTo>
                    <a:pt x="741" y="324"/>
                  </a:lnTo>
                  <a:lnTo>
                    <a:pt x="747" y="326"/>
                  </a:lnTo>
                  <a:lnTo>
                    <a:pt x="752" y="326"/>
                  </a:lnTo>
                  <a:lnTo>
                    <a:pt x="756" y="327"/>
                  </a:lnTo>
                  <a:lnTo>
                    <a:pt x="761" y="329"/>
                  </a:lnTo>
                  <a:lnTo>
                    <a:pt x="766" y="330"/>
                  </a:lnTo>
                  <a:lnTo>
                    <a:pt x="770" y="334"/>
                  </a:lnTo>
                  <a:lnTo>
                    <a:pt x="775" y="337"/>
                  </a:lnTo>
                  <a:lnTo>
                    <a:pt x="778" y="340"/>
                  </a:lnTo>
                  <a:lnTo>
                    <a:pt x="781" y="343"/>
                  </a:lnTo>
                  <a:lnTo>
                    <a:pt x="784" y="346"/>
                  </a:lnTo>
                  <a:lnTo>
                    <a:pt x="788" y="351"/>
                  </a:lnTo>
                  <a:lnTo>
                    <a:pt x="789" y="354"/>
                  </a:lnTo>
                  <a:lnTo>
                    <a:pt x="792" y="358"/>
                  </a:lnTo>
                  <a:lnTo>
                    <a:pt x="794" y="363"/>
                  </a:lnTo>
                  <a:lnTo>
                    <a:pt x="794" y="368"/>
                  </a:lnTo>
                  <a:lnTo>
                    <a:pt x="795" y="372"/>
                  </a:lnTo>
                  <a:lnTo>
                    <a:pt x="795" y="377"/>
                  </a:lnTo>
                  <a:lnTo>
                    <a:pt x="795" y="382"/>
                  </a:lnTo>
                  <a:lnTo>
                    <a:pt x="794" y="386"/>
                  </a:lnTo>
                  <a:lnTo>
                    <a:pt x="792" y="391"/>
                  </a:lnTo>
                  <a:lnTo>
                    <a:pt x="791" y="396"/>
                  </a:lnTo>
                  <a:lnTo>
                    <a:pt x="789" y="400"/>
                  </a:lnTo>
                  <a:lnTo>
                    <a:pt x="786" y="405"/>
                  </a:lnTo>
                  <a:lnTo>
                    <a:pt x="781" y="410"/>
                  </a:lnTo>
                  <a:lnTo>
                    <a:pt x="778" y="413"/>
                  </a:lnTo>
                  <a:lnTo>
                    <a:pt x="774" y="417"/>
                  </a:lnTo>
                  <a:lnTo>
                    <a:pt x="767" y="421"/>
                  </a:lnTo>
                  <a:lnTo>
                    <a:pt x="763" y="424"/>
                  </a:lnTo>
                  <a:lnTo>
                    <a:pt x="756" y="427"/>
                  </a:lnTo>
                  <a:lnTo>
                    <a:pt x="753" y="428"/>
                  </a:lnTo>
                  <a:lnTo>
                    <a:pt x="752" y="435"/>
                  </a:lnTo>
                  <a:lnTo>
                    <a:pt x="750" y="441"/>
                  </a:lnTo>
                  <a:lnTo>
                    <a:pt x="747" y="445"/>
                  </a:lnTo>
                  <a:lnTo>
                    <a:pt x="744" y="450"/>
                  </a:lnTo>
                  <a:lnTo>
                    <a:pt x="738" y="455"/>
                  </a:lnTo>
                  <a:lnTo>
                    <a:pt x="732" y="458"/>
                  </a:lnTo>
                  <a:lnTo>
                    <a:pt x="725" y="459"/>
                  </a:lnTo>
                  <a:lnTo>
                    <a:pt x="718" y="461"/>
                  </a:lnTo>
                  <a:lnTo>
                    <a:pt x="708" y="463"/>
                  </a:lnTo>
                  <a:lnTo>
                    <a:pt x="694" y="461"/>
                  </a:lnTo>
                  <a:lnTo>
                    <a:pt x="674" y="461"/>
                  </a:lnTo>
                  <a:lnTo>
                    <a:pt x="674" y="466"/>
                  </a:lnTo>
                  <a:lnTo>
                    <a:pt x="672" y="469"/>
                  </a:lnTo>
                  <a:lnTo>
                    <a:pt x="671" y="472"/>
                  </a:lnTo>
                  <a:lnTo>
                    <a:pt x="668" y="475"/>
                  </a:lnTo>
                  <a:lnTo>
                    <a:pt x="665" y="476"/>
                  </a:lnTo>
                  <a:lnTo>
                    <a:pt x="660" y="480"/>
                  </a:lnTo>
                  <a:lnTo>
                    <a:pt x="652" y="481"/>
                  </a:lnTo>
                  <a:lnTo>
                    <a:pt x="644" y="483"/>
                  </a:lnTo>
                  <a:lnTo>
                    <a:pt x="627" y="483"/>
                  </a:lnTo>
                  <a:lnTo>
                    <a:pt x="621" y="483"/>
                  </a:lnTo>
                  <a:lnTo>
                    <a:pt x="621" y="487"/>
                  </a:lnTo>
                  <a:lnTo>
                    <a:pt x="616" y="495"/>
                  </a:lnTo>
                  <a:lnTo>
                    <a:pt x="615" y="501"/>
                  </a:lnTo>
                  <a:lnTo>
                    <a:pt x="612" y="508"/>
                  </a:lnTo>
                  <a:lnTo>
                    <a:pt x="609" y="511"/>
                  </a:lnTo>
                  <a:lnTo>
                    <a:pt x="604" y="515"/>
                  </a:lnTo>
                  <a:lnTo>
                    <a:pt x="599" y="520"/>
                  </a:lnTo>
                  <a:lnTo>
                    <a:pt x="598" y="520"/>
                  </a:lnTo>
                  <a:lnTo>
                    <a:pt x="601" y="539"/>
                  </a:lnTo>
                  <a:lnTo>
                    <a:pt x="610" y="528"/>
                  </a:lnTo>
                  <a:lnTo>
                    <a:pt x="615" y="525"/>
                  </a:lnTo>
                  <a:lnTo>
                    <a:pt x="620" y="523"/>
                  </a:lnTo>
                  <a:lnTo>
                    <a:pt x="624" y="522"/>
                  </a:lnTo>
                  <a:lnTo>
                    <a:pt x="626" y="522"/>
                  </a:lnTo>
                  <a:lnTo>
                    <a:pt x="627" y="520"/>
                  </a:lnTo>
                  <a:lnTo>
                    <a:pt x="629" y="522"/>
                  </a:lnTo>
                  <a:lnTo>
                    <a:pt x="632" y="522"/>
                  </a:lnTo>
                  <a:lnTo>
                    <a:pt x="634" y="522"/>
                  </a:lnTo>
                  <a:lnTo>
                    <a:pt x="635" y="523"/>
                  </a:lnTo>
                  <a:lnTo>
                    <a:pt x="641" y="528"/>
                  </a:lnTo>
                  <a:lnTo>
                    <a:pt x="649" y="514"/>
                  </a:lnTo>
                  <a:lnTo>
                    <a:pt x="652" y="511"/>
                  </a:lnTo>
                  <a:lnTo>
                    <a:pt x="655" y="508"/>
                  </a:lnTo>
                  <a:lnTo>
                    <a:pt x="658" y="504"/>
                  </a:lnTo>
                  <a:lnTo>
                    <a:pt x="662" y="503"/>
                  </a:lnTo>
                  <a:lnTo>
                    <a:pt x="665" y="500"/>
                  </a:lnTo>
                  <a:lnTo>
                    <a:pt x="668" y="498"/>
                  </a:lnTo>
                  <a:lnTo>
                    <a:pt x="671" y="498"/>
                  </a:lnTo>
                  <a:lnTo>
                    <a:pt x="674" y="497"/>
                  </a:lnTo>
                  <a:lnTo>
                    <a:pt x="677" y="497"/>
                  </a:lnTo>
                  <a:lnTo>
                    <a:pt x="680" y="497"/>
                  </a:lnTo>
                  <a:lnTo>
                    <a:pt x="683" y="498"/>
                  </a:lnTo>
                  <a:lnTo>
                    <a:pt x="686" y="498"/>
                  </a:lnTo>
                  <a:lnTo>
                    <a:pt x="690" y="500"/>
                  </a:lnTo>
                  <a:lnTo>
                    <a:pt x="691" y="501"/>
                  </a:lnTo>
                  <a:lnTo>
                    <a:pt x="694" y="504"/>
                  </a:lnTo>
                  <a:lnTo>
                    <a:pt x="696" y="508"/>
                  </a:lnTo>
                  <a:lnTo>
                    <a:pt x="697" y="509"/>
                  </a:lnTo>
                  <a:lnTo>
                    <a:pt x="699" y="512"/>
                  </a:lnTo>
                  <a:lnTo>
                    <a:pt x="699" y="517"/>
                  </a:lnTo>
                  <a:lnTo>
                    <a:pt x="700" y="520"/>
                  </a:lnTo>
                  <a:lnTo>
                    <a:pt x="700" y="529"/>
                  </a:lnTo>
                  <a:lnTo>
                    <a:pt x="711" y="522"/>
                  </a:lnTo>
                  <a:lnTo>
                    <a:pt x="718" y="518"/>
                  </a:lnTo>
                  <a:lnTo>
                    <a:pt x="722" y="517"/>
                  </a:lnTo>
                  <a:lnTo>
                    <a:pt x="730" y="515"/>
                  </a:lnTo>
                  <a:lnTo>
                    <a:pt x="732" y="515"/>
                  </a:lnTo>
                  <a:lnTo>
                    <a:pt x="733" y="515"/>
                  </a:lnTo>
                  <a:lnTo>
                    <a:pt x="736" y="517"/>
                  </a:lnTo>
                  <a:lnTo>
                    <a:pt x="738" y="517"/>
                  </a:lnTo>
                  <a:lnTo>
                    <a:pt x="739" y="518"/>
                  </a:lnTo>
                  <a:lnTo>
                    <a:pt x="742" y="520"/>
                  </a:lnTo>
                  <a:lnTo>
                    <a:pt x="742" y="523"/>
                  </a:lnTo>
                  <a:lnTo>
                    <a:pt x="744" y="525"/>
                  </a:lnTo>
                  <a:lnTo>
                    <a:pt x="744" y="526"/>
                  </a:lnTo>
                  <a:lnTo>
                    <a:pt x="746" y="526"/>
                  </a:lnTo>
                  <a:lnTo>
                    <a:pt x="750" y="526"/>
                  </a:lnTo>
                  <a:lnTo>
                    <a:pt x="755" y="526"/>
                  </a:lnTo>
                  <a:lnTo>
                    <a:pt x="760" y="528"/>
                  </a:lnTo>
                  <a:lnTo>
                    <a:pt x="763" y="529"/>
                  </a:lnTo>
                  <a:lnTo>
                    <a:pt x="767" y="531"/>
                  </a:lnTo>
                  <a:lnTo>
                    <a:pt x="770" y="532"/>
                  </a:lnTo>
                  <a:lnTo>
                    <a:pt x="774" y="536"/>
                  </a:lnTo>
                  <a:lnTo>
                    <a:pt x="777" y="537"/>
                  </a:lnTo>
                  <a:lnTo>
                    <a:pt x="780" y="540"/>
                  </a:lnTo>
                  <a:lnTo>
                    <a:pt x="783" y="543"/>
                  </a:lnTo>
                  <a:lnTo>
                    <a:pt x="786" y="546"/>
                  </a:lnTo>
                  <a:lnTo>
                    <a:pt x="788" y="550"/>
                  </a:lnTo>
                  <a:lnTo>
                    <a:pt x="789" y="553"/>
                  </a:lnTo>
                  <a:lnTo>
                    <a:pt x="791" y="556"/>
                  </a:lnTo>
                  <a:lnTo>
                    <a:pt x="791" y="560"/>
                  </a:lnTo>
                  <a:lnTo>
                    <a:pt x="792" y="564"/>
                  </a:lnTo>
                  <a:lnTo>
                    <a:pt x="791" y="568"/>
                  </a:lnTo>
                  <a:lnTo>
                    <a:pt x="791" y="571"/>
                  </a:lnTo>
                  <a:lnTo>
                    <a:pt x="788" y="574"/>
                  </a:lnTo>
                  <a:lnTo>
                    <a:pt x="786" y="579"/>
                  </a:lnTo>
                  <a:lnTo>
                    <a:pt x="783" y="582"/>
                  </a:lnTo>
                  <a:lnTo>
                    <a:pt x="780" y="585"/>
                  </a:lnTo>
                  <a:lnTo>
                    <a:pt x="775" y="587"/>
                  </a:lnTo>
                  <a:lnTo>
                    <a:pt x="770" y="590"/>
                  </a:lnTo>
                  <a:lnTo>
                    <a:pt x="764" y="593"/>
                  </a:lnTo>
                  <a:lnTo>
                    <a:pt x="758" y="595"/>
                  </a:lnTo>
                  <a:lnTo>
                    <a:pt x="752" y="596"/>
                  </a:lnTo>
                  <a:lnTo>
                    <a:pt x="753" y="598"/>
                  </a:lnTo>
                  <a:lnTo>
                    <a:pt x="756" y="599"/>
                  </a:lnTo>
                  <a:lnTo>
                    <a:pt x="758" y="601"/>
                  </a:lnTo>
                  <a:lnTo>
                    <a:pt x="760" y="602"/>
                  </a:lnTo>
                  <a:lnTo>
                    <a:pt x="761" y="605"/>
                  </a:lnTo>
                  <a:lnTo>
                    <a:pt x="763" y="609"/>
                  </a:lnTo>
                  <a:lnTo>
                    <a:pt x="763" y="610"/>
                  </a:lnTo>
                  <a:lnTo>
                    <a:pt x="763" y="613"/>
                  </a:lnTo>
                  <a:lnTo>
                    <a:pt x="763" y="616"/>
                  </a:lnTo>
                  <a:lnTo>
                    <a:pt x="763" y="618"/>
                  </a:lnTo>
                  <a:lnTo>
                    <a:pt x="763" y="621"/>
                  </a:lnTo>
                  <a:lnTo>
                    <a:pt x="761" y="623"/>
                  </a:lnTo>
                  <a:lnTo>
                    <a:pt x="760" y="626"/>
                  </a:lnTo>
                  <a:lnTo>
                    <a:pt x="758" y="627"/>
                  </a:lnTo>
                  <a:lnTo>
                    <a:pt x="755" y="630"/>
                  </a:lnTo>
                  <a:lnTo>
                    <a:pt x="753" y="632"/>
                  </a:lnTo>
                  <a:lnTo>
                    <a:pt x="750" y="633"/>
                  </a:lnTo>
                  <a:lnTo>
                    <a:pt x="747" y="635"/>
                  </a:lnTo>
                  <a:lnTo>
                    <a:pt x="744" y="637"/>
                  </a:lnTo>
                  <a:lnTo>
                    <a:pt x="741" y="638"/>
                  </a:lnTo>
                  <a:lnTo>
                    <a:pt x="738" y="640"/>
                  </a:lnTo>
                  <a:lnTo>
                    <a:pt x="733" y="640"/>
                  </a:lnTo>
                  <a:lnTo>
                    <a:pt x="733" y="643"/>
                  </a:lnTo>
                  <a:lnTo>
                    <a:pt x="742" y="644"/>
                  </a:lnTo>
                  <a:lnTo>
                    <a:pt x="749" y="646"/>
                  </a:lnTo>
                  <a:lnTo>
                    <a:pt x="753" y="649"/>
                  </a:lnTo>
                  <a:lnTo>
                    <a:pt x="756" y="651"/>
                  </a:lnTo>
                  <a:lnTo>
                    <a:pt x="758" y="652"/>
                  </a:lnTo>
                  <a:lnTo>
                    <a:pt x="760" y="654"/>
                  </a:lnTo>
                  <a:lnTo>
                    <a:pt x="761" y="655"/>
                  </a:lnTo>
                  <a:lnTo>
                    <a:pt x="763" y="657"/>
                  </a:lnTo>
                  <a:lnTo>
                    <a:pt x="763" y="660"/>
                  </a:lnTo>
                  <a:lnTo>
                    <a:pt x="764" y="661"/>
                  </a:lnTo>
                  <a:lnTo>
                    <a:pt x="764" y="663"/>
                  </a:lnTo>
                  <a:lnTo>
                    <a:pt x="763" y="668"/>
                  </a:lnTo>
                  <a:lnTo>
                    <a:pt x="761" y="672"/>
                  </a:lnTo>
                  <a:lnTo>
                    <a:pt x="760" y="678"/>
                  </a:lnTo>
                  <a:lnTo>
                    <a:pt x="755" y="685"/>
                  </a:lnTo>
                  <a:lnTo>
                    <a:pt x="761" y="688"/>
                  </a:lnTo>
                  <a:lnTo>
                    <a:pt x="767" y="692"/>
                  </a:lnTo>
                  <a:lnTo>
                    <a:pt x="770" y="696"/>
                  </a:lnTo>
                  <a:lnTo>
                    <a:pt x="772" y="697"/>
                  </a:lnTo>
                  <a:lnTo>
                    <a:pt x="774" y="700"/>
                  </a:lnTo>
                  <a:lnTo>
                    <a:pt x="775" y="702"/>
                  </a:lnTo>
                  <a:lnTo>
                    <a:pt x="777" y="705"/>
                  </a:lnTo>
                  <a:lnTo>
                    <a:pt x="778" y="706"/>
                  </a:lnTo>
                  <a:lnTo>
                    <a:pt x="780" y="710"/>
                  </a:lnTo>
                  <a:lnTo>
                    <a:pt x="780" y="713"/>
                  </a:lnTo>
                  <a:lnTo>
                    <a:pt x="780" y="716"/>
                  </a:lnTo>
                  <a:lnTo>
                    <a:pt x="780" y="717"/>
                  </a:lnTo>
                  <a:lnTo>
                    <a:pt x="780" y="720"/>
                  </a:lnTo>
                  <a:lnTo>
                    <a:pt x="780" y="724"/>
                  </a:lnTo>
                  <a:lnTo>
                    <a:pt x="778" y="725"/>
                  </a:lnTo>
                  <a:lnTo>
                    <a:pt x="777" y="728"/>
                  </a:lnTo>
                  <a:lnTo>
                    <a:pt x="775" y="730"/>
                  </a:lnTo>
                  <a:lnTo>
                    <a:pt x="774" y="731"/>
                  </a:lnTo>
                  <a:lnTo>
                    <a:pt x="770" y="734"/>
                  </a:lnTo>
                  <a:lnTo>
                    <a:pt x="769" y="736"/>
                  </a:lnTo>
                  <a:lnTo>
                    <a:pt x="766" y="736"/>
                  </a:lnTo>
                  <a:lnTo>
                    <a:pt x="763" y="738"/>
                  </a:lnTo>
                  <a:lnTo>
                    <a:pt x="760" y="738"/>
                  </a:lnTo>
                  <a:lnTo>
                    <a:pt x="756" y="739"/>
                  </a:lnTo>
                  <a:lnTo>
                    <a:pt x="752" y="739"/>
                  </a:lnTo>
                  <a:lnTo>
                    <a:pt x="746" y="739"/>
                  </a:lnTo>
                  <a:lnTo>
                    <a:pt x="746" y="747"/>
                  </a:lnTo>
                  <a:lnTo>
                    <a:pt x="744" y="751"/>
                  </a:lnTo>
                  <a:lnTo>
                    <a:pt x="742" y="758"/>
                  </a:lnTo>
                  <a:lnTo>
                    <a:pt x="742" y="759"/>
                  </a:lnTo>
                  <a:lnTo>
                    <a:pt x="741" y="761"/>
                  </a:lnTo>
                  <a:lnTo>
                    <a:pt x="739" y="762"/>
                  </a:lnTo>
                  <a:lnTo>
                    <a:pt x="738" y="764"/>
                  </a:lnTo>
                  <a:lnTo>
                    <a:pt x="736" y="765"/>
                  </a:lnTo>
                  <a:lnTo>
                    <a:pt x="735" y="767"/>
                  </a:lnTo>
                  <a:lnTo>
                    <a:pt x="732" y="767"/>
                  </a:lnTo>
                  <a:lnTo>
                    <a:pt x="730" y="767"/>
                  </a:lnTo>
                  <a:lnTo>
                    <a:pt x="728" y="767"/>
                  </a:lnTo>
                  <a:lnTo>
                    <a:pt x="725" y="767"/>
                  </a:lnTo>
                  <a:lnTo>
                    <a:pt x="722" y="765"/>
                  </a:lnTo>
                  <a:lnTo>
                    <a:pt x="718" y="764"/>
                  </a:lnTo>
                  <a:lnTo>
                    <a:pt x="710" y="758"/>
                  </a:lnTo>
                  <a:lnTo>
                    <a:pt x="704" y="753"/>
                  </a:lnTo>
                  <a:lnTo>
                    <a:pt x="694" y="759"/>
                  </a:lnTo>
                  <a:lnTo>
                    <a:pt x="693" y="761"/>
                  </a:lnTo>
                  <a:lnTo>
                    <a:pt x="690" y="761"/>
                  </a:lnTo>
                  <a:lnTo>
                    <a:pt x="688" y="761"/>
                  </a:lnTo>
                  <a:lnTo>
                    <a:pt x="685" y="762"/>
                  </a:lnTo>
                  <a:lnTo>
                    <a:pt x="683" y="762"/>
                  </a:lnTo>
                  <a:lnTo>
                    <a:pt x="682" y="761"/>
                  </a:lnTo>
                  <a:lnTo>
                    <a:pt x="679" y="761"/>
                  </a:lnTo>
                  <a:lnTo>
                    <a:pt x="676" y="759"/>
                  </a:lnTo>
                  <a:lnTo>
                    <a:pt x="671" y="758"/>
                  </a:lnTo>
                  <a:lnTo>
                    <a:pt x="666" y="753"/>
                  </a:lnTo>
                  <a:lnTo>
                    <a:pt x="662" y="747"/>
                  </a:lnTo>
                  <a:lnTo>
                    <a:pt x="651" y="733"/>
                  </a:lnTo>
                  <a:lnTo>
                    <a:pt x="643" y="738"/>
                  </a:lnTo>
                  <a:lnTo>
                    <a:pt x="640" y="739"/>
                  </a:lnTo>
                  <a:lnTo>
                    <a:pt x="638" y="739"/>
                  </a:lnTo>
                  <a:lnTo>
                    <a:pt x="637" y="739"/>
                  </a:lnTo>
                  <a:lnTo>
                    <a:pt x="634" y="739"/>
                  </a:lnTo>
                  <a:lnTo>
                    <a:pt x="632" y="739"/>
                  </a:lnTo>
                  <a:lnTo>
                    <a:pt x="630" y="738"/>
                  </a:lnTo>
                  <a:lnTo>
                    <a:pt x="627" y="738"/>
                  </a:lnTo>
                  <a:lnTo>
                    <a:pt x="624" y="734"/>
                  </a:lnTo>
                  <a:lnTo>
                    <a:pt x="621" y="731"/>
                  </a:lnTo>
                  <a:lnTo>
                    <a:pt x="616" y="727"/>
                  </a:lnTo>
                  <a:lnTo>
                    <a:pt x="613" y="722"/>
                  </a:lnTo>
                  <a:lnTo>
                    <a:pt x="606" y="703"/>
                  </a:lnTo>
                  <a:lnTo>
                    <a:pt x="595" y="714"/>
                  </a:lnTo>
                  <a:lnTo>
                    <a:pt x="593" y="714"/>
                  </a:lnTo>
                  <a:lnTo>
                    <a:pt x="590" y="716"/>
                  </a:lnTo>
                  <a:lnTo>
                    <a:pt x="588" y="717"/>
                  </a:lnTo>
                  <a:lnTo>
                    <a:pt x="587" y="717"/>
                  </a:lnTo>
                  <a:lnTo>
                    <a:pt x="615" y="756"/>
                  </a:lnTo>
                  <a:lnTo>
                    <a:pt x="618" y="761"/>
                  </a:lnTo>
                  <a:lnTo>
                    <a:pt x="623" y="756"/>
                  </a:lnTo>
                  <a:lnTo>
                    <a:pt x="626" y="753"/>
                  </a:lnTo>
                  <a:lnTo>
                    <a:pt x="630" y="750"/>
                  </a:lnTo>
                  <a:lnTo>
                    <a:pt x="634" y="750"/>
                  </a:lnTo>
                  <a:lnTo>
                    <a:pt x="638" y="750"/>
                  </a:lnTo>
                  <a:lnTo>
                    <a:pt x="643" y="750"/>
                  </a:lnTo>
                  <a:lnTo>
                    <a:pt x="649" y="753"/>
                  </a:lnTo>
                  <a:lnTo>
                    <a:pt x="657" y="753"/>
                  </a:lnTo>
                  <a:lnTo>
                    <a:pt x="671" y="758"/>
                  </a:lnTo>
                  <a:lnTo>
                    <a:pt x="676" y="759"/>
                  </a:lnTo>
                  <a:lnTo>
                    <a:pt x="679" y="762"/>
                  </a:lnTo>
                  <a:lnTo>
                    <a:pt x="683" y="764"/>
                  </a:lnTo>
                  <a:lnTo>
                    <a:pt x="686" y="767"/>
                  </a:lnTo>
                  <a:lnTo>
                    <a:pt x="688" y="769"/>
                  </a:lnTo>
                  <a:lnTo>
                    <a:pt x="691" y="772"/>
                  </a:lnTo>
                  <a:lnTo>
                    <a:pt x="693" y="775"/>
                  </a:lnTo>
                  <a:lnTo>
                    <a:pt x="693" y="778"/>
                  </a:lnTo>
                  <a:lnTo>
                    <a:pt x="694" y="781"/>
                  </a:lnTo>
                  <a:lnTo>
                    <a:pt x="694" y="784"/>
                  </a:lnTo>
                  <a:lnTo>
                    <a:pt x="694" y="787"/>
                  </a:lnTo>
                  <a:lnTo>
                    <a:pt x="693" y="790"/>
                  </a:lnTo>
                  <a:lnTo>
                    <a:pt x="693" y="793"/>
                  </a:lnTo>
                  <a:lnTo>
                    <a:pt x="691" y="795"/>
                  </a:lnTo>
                  <a:lnTo>
                    <a:pt x="690" y="798"/>
                  </a:lnTo>
                  <a:lnTo>
                    <a:pt x="686" y="800"/>
                  </a:lnTo>
                  <a:lnTo>
                    <a:pt x="685" y="803"/>
                  </a:lnTo>
                  <a:lnTo>
                    <a:pt x="683" y="804"/>
                  </a:lnTo>
                  <a:lnTo>
                    <a:pt x="677" y="809"/>
                  </a:lnTo>
                  <a:lnTo>
                    <a:pt x="672" y="812"/>
                  </a:lnTo>
                  <a:lnTo>
                    <a:pt x="666" y="814"/>
                  </a:lnTo>
                  <a:lnTo>
                    <a:pt x="660" y="815"/>
                  </a:lnTo>
                  <a:lnTo>
                    <a:pt x="658" y="817"/>
                  </a:lnTo>
                  <a:lnTo>
                    <a:pt x="655" y="820"/>
                  </a:lnTo>
                  <a:lnTo>
                    <a:pt x="651" y="823"/>
                  </a:lnTo>
                  <a:lnTo>
                    <a:pt x="646" y="825"/>
                  </a:lnTo>
                  <a:lnTo>
                    <a:pt x="641" y="825"/>
                  </a:lnTo>
                  <a:lnTo>
                    <a:pt x="637" y="823"/>
                  </a:lnTo>
                  <a:lnTo>
                    <a:pt x="637" y="826"/>
                  </a:lnTo>
                  <a:lnTo>
                    <a:pt x="638" y="839"/>
                  </a:lnTo>
                  <a:lnTo>
                    <a:pt x="638" y="848"/>
                  </a:lnTo>
                  <a:lnTo>
                    <a:pt x="638" y="857"/>
                  </a:lnTo>
                  <a:lnTo>
                    <a:pt x="637" y="862"/>
                  </a:lnTo>
                  <a:lnTo>
                    <a:pt x="637" y="866"/>
                  </a:lnTo>
                  <a:lnTo>
                    <a:pt x="635" y="870"/>
                  </a:lnTo>
                  <a:lnTo>
                    <a:pt x="634" y="874"/>
                  </a:lnTo>
                  <a:lnTo>
                    <a:pt x="634" y="876"/>
                  </a:lnTo>
                  <a:lnTo>
                    <a:pt x="637" y="876"/>
                  </a:lnTo>
                  <a:lnTo>
                    <a:pt x="640" y="876"/>
                  </a:lnTo>
                  <a:lnTo>
                    <a:pt x="644" y="877"/>
                  </a:lnTo>
                  <a:lnTo>
                    <a:pt x="646" y="879"/>
                  </a:lnTo>
                  <a:lnTo>
                    <a:pt x="649" y="882"/>
                  </a:lnTo>
                  <a:lnTo>
                    <a:pt x="651" y="887"/>
                  </a:lnTo>
                  <a:lnTo>
                    <a:pt x="652" y="888"/>
                  </a:lnTo>
                  <a:lnTo>
                    <a:pt x="654" y="894"/>
                  </a:lnTo>
                  <a:lnTo>
                    <a:pt x="654" y="901"/>
                  </a:lnTo>
                  <a:lnTo>
                    <a:pt x="652" y="913"/>
                  </a:lnTo>
                  <a:lnTo>
                    <a:pt x="654" y="915"/>
                  </a:lnTo>
                  <a:lnTo>
                    <a:pt x="658" y="910"/>
                  </a:lnTo>
                  <a:lnTo>
                    <a:pt x="662" y="908"/>
                  </a:lnTo>
                  <a:lnTo>
                    <a:pt x="658" y="901"/>
                  </a:lnTo>
                  <a:lnTo>
                    <a:pt x="657" y="894"/>
                  </a:lnTo>
                  <a:lnTo>
                    <a:pt x="657" y="888"/>
                  </a:lnTo>
                  <a:lnTo>
                    <a:pt x="658" y="879"/>
                  </a:lnTo>
                  <a:lnTo>
                    <a:pt x="660" y="876"/>
                  </a:lnTo>
                  <a:lnTo>
                    <a:pt x="662" y="871"/>
                  </a:lnTo>
                  <a:lnTo>
                    <a:pt x="663" y="870"/>
                  </a:lnTo>
                  <a:lnTo>
                    <a:pt x="665" y="868"/>
                  </a:lnTo>
                  <a:lnTo>
                    <a:pt x="666" y="866"/>
                  </a:lnTo>
                  <a:lnTo>
                    <a:pt x="668" y="866"/>
                  </a:lnTo>
                  <a:lnTo>
                    <a:pt x="669" y="865"/>
                  </a:lnTo>
                  <a:lnTo>
                    <a:pt x="671" y="865"/>
                  </a:lnTo>
                  <a:lnTo>
                    <a:pt x="676" y="865"/>
                  </a:lnTo>
                  <a:lnTo>
                    <a:pt x="682" y="866"/>
                  </a:lnTo>
                  <a:lnTo>
                    <a:pt x="682" y="854"/>
                  </a:lnTo>
                  <a:lnTo>
                    <a:pt x="683" y="842"/>
                  </a:lnTo>
                  <a:lnTo>
                    <a:pt x="683" y="837"/>
                  </a:lnTo>
                  <a:lnTo>
                    <a:pt x="685" y="834"/>
                  </a:lnTo>
                  <a:lnTo>
                    <a:pt x="688" y="829"/>
                  </a:lnTo>
                  <a:lnTo>
                    <a:pt x="690" y="828"/>
                  </a:lnTo>
                  <a:lnTo>
                    <a:pt x="691" y="826"/>
                  </a:lnTo>
                  <a:lnTo>
                    <a:pt x="693" y="825"/>
                  </a:lnTo>
                  <a:lnTo>
                    <a:pt x="694" y="825"/>
                  </a:lnTo>
                  <a:lnTo>
                    <a:pt x="697" y="823"/>
                  </a:lnTo>
                  <a:lnTo>
                    <a:pt x="699" y="823"/>
                  </a:lnTo>
                  <a:lnTo>
                    <a:pt x="702" y="823"/>
                  </a:lnTo>
                  <a:lnTo>
                    <a:pt x="707" y="825"/>
                  </a:lnTo>
                  <a:lnTo>
                    <a:pt x="707" y="814"/>
                  </a:lnTo>
                  <a:lnTo>
                    <a:pt x="708" y="806"/>
                  </a:lnTo>
                  <a:lnTo>
                    <a:pt x="710" y="800"/>
                  </a:lnTo>
                  <a:lnTo>
                    <a:pt x="711" y="797"/>
                  </a:lnTo>
                  <a:lnTo>
                    <a:pt x="722" y="786"/>
                  </a:lnTo>
                  <a:lnTo>
                    <a:pt x="724" y="784"/>
                  </a:lnTo>
                  <a:lnTo>
                    <a:pt x="728" y="783"/>
                  </a:lnTo>
                  <a:lnTo>
                    <a:pt x="730" y="783"/>
                  </a:lnTo>
                  <a:lnTo>
                    <a:pt x="733" y="783"/>
                  </a:lnTo>
                  <a:lnTo>
                    <a:pt x="735" y="783"/>
                  </a:lnTo>
                  <a:lnTo>
                    <a:pt x="742" y="784"/>
                  </a:lnTo>
                  <a:lnTo>
                    <a:pt x="746" y="775"/>
                  </a:lnTo>
                  <a:lnTo>
                    <a:pt x="749" y="772"/>
                  </a:lnTo>
                  <a:lnTo>
                    <a:pt x="752" y="767"/>
                  </a:lnTo>
                  <a:lnTo>
                    <a:pt x="755" y="764"/>
                  </a:lnTo>
                  <a:lnTo>
                    <a:pt x="758" y="761"/>
                  </a:lnTo>
                  <a:lnTo>
                    <a:pt x="763" y="759"/>
                  </a:lnTo>
                  <a:lnTo>
                    <a:pt x="766" y="758"/>
                  </a:lnTo>
                  <a:lnTo>
                    <a:pt x="769" y="758"/>
                  </a:lnTo>
                  <a:lnTo>
                    <a:pt x="770" y="758"/>
                  </a:lnTo>
                  <a:lnTo>
                    <a:pt x="772" y="758"/>
                  </a:lnTo>
                  <a:lnTo>
                    <a:pt x="775" y="758"/>
                  </a:lnTo>
                  <a:lnTo>
                    <a:pt x="777" y="759"/>
                  </a:lnTo>
                  <a:lnTo>
                    <a:pt x="780" y="759"/>
                  </a:lnTo>
                  <a:lnTo>
                    <a:pt x="781" y="761"/>
                  </a:lnTo>
                  <a:lnTo>
                    <a:pt x="783" y="762"/>
                  </a:lnTo>
                  <a:lnTo>
                    <a:pt x="784" y="764"/>
                  </a:lnTo>
                  <a:lnTo>
                    <a:pt x="786" y="767"/>
                  </a:lnTo>
                  <a:lnTo>
                    <a:pt x="789" y="770"/>
                  </a:lnTo>
                  <a:lnTo>
                    <a:pt x="791" y="769"/>
                  </a:lnTo>
                  <a:lnTo>
                    <a:pt x="795" y="767"/>
                  </a:lnTo>
                  <a:lnTo>
                    <a:pt x="798" y="765"/>
                  </a:lnTo>
                  <a:lnTo>
                    <a:pt x="802" y="765"/>
                  </a:lnTo>
                  <a:lnTo>
                    <a:pt x="805" y="765"/>
                  </a:lnTo>
                  <a:lnTo>
                    <a:pt x="808" y="765"/>
                  </a:lnTo>
                  <a:lnTo>
                    <a:pt x="811" y="765"/>
                  </a:lnTo>
                  <a:lnTo>
                    <a:pt x="814" y="765"/>
                  </a:lnTo>
                  <a:lnTo>
                    <a:pt x="816" y="767"/>
                  </a:lnTo>
                  <a:lnTo>
                    <a:pt x="819" y="769"/>
                  </a:lnTo>
                  <a:lnTo>
                    <a:pt x="820" y="770"/>
                  </a:lnTo>
                  <a:lnTo>
                    <a:pt x="822" y="773"/>
                  </a:lnTo>
                  <a:lnTo>
                    <a:pt x="823" y="775"/>
                  </a:lnTo>
                  <a:lnTo>
                    <a:pt x="825" y="778"/>
                  </a:lnTo>
                  <a:lnTo>
                    <a:pt x="825" y="779"/>
                  </a:lnTo>
                  <a:lnTo>
                    <a:pt x="826" y="783"/>
                  </a:lnTo>
                  <a:lnTo>
                    <a:pt x="826" y="784"/>
                  </a:lnTo>
                  <a:lnTo>
                    <a:pt x="826" y="790"/>
                  </a:lnTo>
                  <a:lnTo>
                    <a:pt x="826" y="795"/>
                  </a:lnTo>
                  <a:lnTo>
                    <a:pt x="825" y="800"/>
                  </a:lnTo>
                  <a:lnTo>
                    <a:pt x="820" y="809"/>
                  </a:lnTo>
                  <a:lnTo>
                    <a:pt x="826" y="812"/>
                  </a:lnTo>
                  <a:lnTo>
                    <a:pt x="830" y="814"/>
                  </a:lnTo>
                  <a:lnTo>
                    <a:pt x="833" y="815"/>
                  </a:lnTo>
                  <a:lnTo>
                    <a:pt x="836" y="818"/>
                  </a:lnTo>
                  <a:lnTo>
                    <a:pt x="836" y="820"/>
                  </a:lnTo>
                  <a:lnTo>
                    <a:pt x="837" y="823"/>
                  </a:lnTo>
                  <a:lnTo>
                    <a:pt x="837" y="825"/>
                  </a:lnTo>
                  <a:lnTo>
                    <a:pt x="837" y="826"/>
                  </a:lnTo>
                  <a:lnTo>
                    <a:pt x="837" y="829"/>
                  </a:lnTo>
                  <a:lnTo>
                    <a:pt x="837" y="831"/>
                  </a:lnTo>
                  <a:lnTo>
                    <a:pt x="836" y="832"/>
                  </a:lnTo>
                  <a:lnTo>
                    <a:pt x="836" y="835"/>
                  </a:lnTo>
                  <a:lnTo>
                    <a:pt x="834" y="837"/>
                  </a:lnTo>
                  <a:lnTo>
                    <a:pt x="831" y="842"/>
                  </a:lnTo>
                  <a:lnTo>
                    <a:pt x="825" y="848"/>
                  </a:lnTo>
                  <a:lnTo>
                    <a:pt x="833" y="849"/>
                  </a:lnTo>
                  <a:lnTo>
                    <a:pt x="836" y="852"/>
                  </a:lnTo>
                  <a:lnTo>
                    <a:pt x="840" y="859"/>
                  </a:lnTo>
                  <a:lnTo>
                    <a:pt x="842" y="862"/>
                  </a:lnTo>
                  <a:lnTo>
                    <a:pt x="844" y="868"/>
                  </a:lnTo>
                  <a:lnTo>
                    <a:pt x="844" y="876"/>
                  </a:lnTo>
                  <a:lnTo>
                    <a:pt x="844" y="879"/>
                  </a:lnTo>
                  <a:lnTo>
                    <a:pt x="858" y="876"/>
                  </a:lnTo>
                  <a:lnTo>
                    <a:pt x="861" y="876"/>
                  </a:lnTo>
                  <a:lnTo>
                    <a:pt x="862" y="877"/>
                  </a:lnTo>
                  <a:lnTo>
                    <a:pt x="864" y="877"/>
                  </a:lnTo>
                  <a:lnTo>
                    <a:pt x="868" y="879"/>
                  </a:lnTo>
                  <a:lnTo>
                    <a:pt x="873" y="880"/>
                  </a:lnTo>
                  <a:lnTo>
                    <a:pt x="876" y="882"/>
                  </a:lnTo>
                  <a:lnTo>
                    <a:pt x="879" y="887"/>
                  </a:lnTo>
                  <a:lnTo>
                    <a:pt x="882" y="890"/>
                  </a:lnTo>
                  <a:lnTo>
                    <a:pt x="886" y="898"/>
                  </a:lnTo>
                  <a:lnTo>
                    <a:pt x="886" y="902"/>
                  </a:lnTo>
                  <a:lnTo>
                    <a:pt x="884" y="918"/>
                  </a:lnTo>
                  <a:lnTo>
                    <a:pt x="882" y="924"/>
                  </a:lnTo>
                  <a:lnTo>
                    <a:pt x="882" y="926"/>
                  </a:lnTo>
                  <a:lnTo>
                    <a:pt x="878" y="933"/>
                  </a:lnTo>
                  <a:lnTo>
                    <a:pt x="873" y="939"/>
                  </a:lnTo>
                  <a:lnTo>
                    <a:pt x="868" y="944"/>
                  </a:lnTo>
                  <a:lnTo>
                    <a:pt x="864" y="949"/>
                  </a:lnTo>
                  <a:lnTo>
                    <a:pt x="862" y="953"/>
                  </a:lnTo>
                  <a:lnTo>
                    <a:pt x="859" y="957"/>
                  </a:lnTo>
                  <a:lnTo>
                    <a:pt x="858" y="960"/>
                  </a:lnTo>
                  <a:lnTo>
                    <a:pt x="854" y="963"/>
                  </a:lnTo>
                  <a:lnTo>
                    <a:pt x="850" y="964"/>
                  </a:lnTo>
                  <a:lnTo>
                    <a:pt x="845" y="964"/>
                  </a:lnTo>
                  <a:lnTo>
                    <a:pt x="839" y="964"/>
                  </a:lnTo>
                  <a:lnTo>
                    <a:pt x="833" y="964"/>
                  </a:lnTo>
                  <a:lnTo>
                    <a:pt x="837" y="969"/>
                  </a:lnTo>
                  <a:lnTo>
                    <a:pt x="837" y="972"/>
                  </a:lnTo>
                  <a:lnTo>
                    <a:pt x="837" y="980"/>
                  </a:lnTo>
                  <a:lnTo>
                    <a:pt x="837" y="986"/>
                  </a:lnTo>
                  <a:lnTo>
                    <a:pt x="836" y="991"/>
                  </a:lnTo>
                  <a:lnTo>
                    <a:pt x="833" y="995"/>
                  </a:lnTo>
                  <a:lnTo>
                    <a:pt x="830" y="999"/>
                  </a:lnTo>
                  <a:lnTo>
                    <a:pt x="825" y="1002"/>
                  </a:lnTo>
                  <a:lnTo>
                    <a:pt x="820" y="1003"/>
                  </a:lnTo>
                  <a:lnTo>
                    <a:pt x="812" y="1005"/>
                  </a:lnTo>
                  <a:lnTo>
                    <a:pt x="806" y="1005"/>
                  </a:lnTo>
                  <a:lnTo>
                    <a:pt x="802" y="1003"/>
                  </a:lnTo>
                  <a:lnTo>
                    <a:pt x="783" y="994"/>
                  </a:lnTo>
                  <a:lnTo>
                    <a:pt x="780" y="999"/>
                  </a:lnTo>
                  <a:lnTo>
                    <a:pt x="778" y="1002"/>
                  </a:lnTo>
                  <a:lnTo>
                    <a:pt x="775" y="1003"/>
                  </a:lnTo>
                  <a:lnTo>
                    <a:pt x="770" y="1005"/>
                  </a:lnTo>
                  <a:lnTo>
                    <a:pt x="766" y="1005"/>
                  </a:lnTo>
                  <a:lnTo>
                    <a:pt x="763" y="1005"/>
                  </a:lnTo>
                  <a:lnTo>
                    <a:pt x="756" y="1005"/>
                  </a:lnTo>
                  <a:lnTo>
                    <a:pt x="747" y="1002"/>
                  </a:lnTo>
                  <a:lnTo>
                    <a:pt x="735" y="995"/>
                  </a:lnTo>
                  <a:lnTo>
                    <a:pt x="719" y="999"/>
                  </a:lnTo>
                  <a:lnTo>
                    <a:pt x="718" y="999"/>
                  </a:lnTo>
                  <a:lnTo>
                    <a:pt x="719" y="1006"/>
                  </a:lnTo>
                  <a:lnTo>
                    <a:pt x="719" y="1014"/>
                  </a:lnTo>
                  <a:lnTo>
                    <a:pt x="716" y="1026"/>
                  </a:lnTo>
                  <a:lnTo>
                    <a:pt x="716" y="1031"/>
                  </a:lnTo>
                  <a:lnTo>
                    <a:pt x="714" y="1036"/>
                  </a:lnTo>
                  <a:lnTo>
                    <a:pt x="711" y="1040"/>
                  </a:lnTo>
                  <a:lnTo>
                    <a:pt x="708" y="1045"/>
                  </a:lnTo>
                  <a:lnTo>
                    <a:pt x="707" y="1047"/>
                  </a:lnTo>
                  <a:lnTo>
                    <a:pt x="702" y="1050"/>
                  </a:lnTo>
                  <a:lnTo>
                    <a:pt x="699" y="1051"/>
                  </a:lnTo>
                  <a:lnTo>
                    <a:pt x="694" y="1051"/>
                  </a:lnTo>
                  <a:lnTo>
                    <a:pt x="691" y="1051"/>
                  </a:lnTo>
                  <a:lnTo>
                    <a:pt x="686" y="1050"/>
                  </a:lnTo>
                  <a:lnTo>
                    <a:pt x="682" y="1048"/>
                  </a:lnTo>
                  <a:lnTo>
                    <a:pt x="679" y="1045"/>
                  </a:lnTo>
                  <a:lnTo>
                    <a:pt x="674" y="1040"/>
                  </a:lnTo>
                  <a:lnTo>
                    <a:pt x="665" y="1030"/>
                  </a:lnTo>
                  <a:lnTo>
                    <a:pt x="660" y="1019"/>
                  </a:lnTo>
                  <a:lnTo>
                    <a:pt x="660" y="1017"/>
                  </a:lnTo>
                  <a:lnTo>
                    <a:pt x="655" y="1014"/>
                  </a:lnTo>
                  <a:lnTo>
                    <a:pt x="652" y="1011"/>
                  </a:lnTo>
                  <a:lnTo>
                    <a:pt x="652" y="1009"/>
                  </a:lnTo>
                  <a:lnTo>
                    <a:pt x="651" y="1006"/>
                  </a:lnTo>
                  <a:lnTo>
                    <a:pt x="651" y="1003"/>
                  </a:lnTo>
                  <a:lnTo>
                    <a:pt x="652" y="999"/>
                  </a:lnTo>
                  <a:lnTo>
                    <a:pt x="658" y="989"/>
                  </a:lnTo>
                  <a:lnTo>
                    <a:pt x="666" y="981"/>
                  </a:lnTo>
                  <a:lnTo>
                    <a:pt x="655" y="975"/>
                  </a:lnTo>
                  <a:lnTo>
                    <a:pt x="643" y="988"/>
                  </a:lnTo>
                  <a:lnTo>
                    <a:pt x="632" y="1002"/>
                  </a:lnTo>
                  <a:lnTo>
                    <a:pt x="601" y="1039"/>
                  </a:lnTo>
                  <a:lnTo>
                    <a:pt x="571" y="1076"/>
                  </a:lnTo>
                  <a:lnTo>
                    <a:pt x="573" y="1078"/>
                  </a:lnTo>
                  <a:lnTo>
                    <a:pt x="573" y="1076"/>
                  </a:lnTo>
                  <a:lnTo>
                    <a:pt x="574" y="1076"/>
                  </a:lnTo>
                  <a:lnTo>
                    <a:pt x="578" y="1076"/>
                  </a:lnTo>
                  <a:lnTo>
                    <a:pt x="579" y="1076"/>
                  </a:lnTo>
                  <a:lnTo>
                    <a:pt x="581" y="1076"/>
                  </a:lnTo>
                  <a:lnTo>
                    <a:pt x="582" y="1078"/>
                  </a:lnTo>
                  <a:lnTo>
                    <a:pt x="584" y="1078"/>
                  </a:lnTo>
                  <a:lnTo>
                    <a:pt x="585" y="1081"/>
                  </a:lnTo>
                  <a:lnTo>
                    <a:pt x="588" y="1087"/>
                  </a:lnTo>
                  <a:lnTo>
                    <a:pt x="592" y="1093"/>
                  </a:lnTo>
                  <a:lnTo>
                    <a:pt x="593" y="1095"/>
                  </a:lnTo>
                  <a:lnTo>
                    <a:pt x="599" y="1092"/>
                  </a:lnTo>
                  <a:lnTo>
                    <a:pt x="601" y="1089"/>
                  </a:lnTo>
                  <a:lnTo>
                    <a:pt x="602" y="1087"/>
                  </a:lnTo>
                  <a:lnTo>
                    <a:pt x="607" y="1081"/>
                  </a:lnTo>
                  <a:lnTo>
                    <a:pt x="612" y="1078"/>
                  </a:lnTo>
                  <a:lnTo>
                    <a:pt x="612" y="1076"/>
                  </a:lnTo>
                  <a:lnTo>
                    <a:pt x="616" y="1073"/>
                  </a:lnTo>
                  <a:lnTo>
                    <a:pt x="623" y="1072"/>
                  </a:lnTo>
                  <a:lnTo>
                    <a:pt x="624" y="1072"/>
                  </a:lnTo>
                  <a:lnTo>
                    <a:pt x="626" y="1067"/>
                  </a:lnTo>
                  <a:lnTo>
                    <a:pt x="630" y="1061"/>
                  </a:lnTo>
                  <a:lnTo>
                    <a:pt x="634" y="1058"/>
                  </a:lnTo>
                  <a:lnTo>
                    <a:pt x="638" y="1054"/>
                  </a:lnTo>
                  <a:lnTo>
                    <a:pt x="643" y="1053"/>
                  </a:lnTo>
                  <a:lnTo>
                    <a:pt x="648" y="1051"/>
                  </a:lnTo>
                  <a:lnTo>
                    <a:pt x="654" y="1051"/>
                  </a:lnTo>
                  <a:lnTo>
                    <a:pt x="658" y="1051"/>
                  </a:lnTo>
                  <a:lnTo>
                    <a:pt x="665" y="1053"/>
                  </a:lnTo>
                  <a:lnTo>
                    <a:pt x="671" y="1056"/>
                  </a:lnTo>
                  <a:lnTo>
                    <a:pt x="674" y="1058"/>
                  </a:lnTo>
                  <a:lnTo>
                    <a:pt x="679" y="1062"/>
                  </a:lnTo>
                  <a:lnTo>
                    <a:pt x="680" y="1064"/>
                  </a:lnTo>
                  <a:lnTo>
                    <a:pt x="682" y="1065"/>
                  </a:lnTo>
                  <a:lnTo>
                    <a:pt x="683" y="1070"/>
                  </a:lnTo>
                  <a:lnTo>
                    <a:pt x="685" y="1075"/>
                  </a:lnTo>
                  <a:lnTo>
                    <a:pt x="686" y="1078"/>
                  </a:lnTo>
                  <a:lnTo>
                    <a:pt x="685" y="1086"/>
                  </a:lnTo>
                  <a:lnTo>
                    <a:pt x="683" y="1092"/>
                  </a:lnTo>
                  <a:lnTo>
                    <a:pt x="682" y="1096"/>
                  </a:lnTo>
                  <a:lnTo>
                    <a:pt x="676" y="1106"/>
                  </a:lnTo>
                  <a:lnTo>
                    <a:pt x="672" y="1110"/>
                  </a:lnTo>
                  <a:lnTo>
                    <a:pt x="672" y="1114"/>
                  </a:lnTo>
                  <a:lnTo>
                    <a:pt x="672" y="1118"/>
                  </a:lnTo>
                  <a:lnTo>
                    <a:pt x="672" y="1124"/>
                  </a:lnTo>
                  <a:lnTo>
                    <a:pt x="672" y="1123"/>
                  </a:lnTo>
                  <a:lnTo>
                    <a:pt x="677" y="1124"/>
                  </a:lnTo>
                  <a:lnTo>
                    <a:pt x="680" y="1124"/>
                  </a:lnTo>
                  <a:lnTo>
                    <a:pt x="683" y="1126"/>
                  </a:lnTo>
                  <a:lnTo>
                    <a:pt x="685" y="1126"/>
                  </a:lnTo>
                  <a:lnTo>
                    <a:pt x="693" y="1120"/>
                  </a:lnTo>
                  <a:lnTo>
                    <a:pt x="697" y="1118"/>
                  </a:lnTo>
                  <a:lnTo>
                    <a:pt x="702" y="1117"/>
                  </a:lnTo>
                  <a:lnTo>
                    <a:pt x="705" y="1117"/>
                  </a:lnTo>
                  <a:lnTo>
                    <a:pt x="708" y="1117"/>
                  </a:lnTo>
                  <a:lnTo>
                    <a:pt x="713" y="1118"/>
                  </a:lnTo>
                  <a:lnTo>
                    <a:pt x="716" y="1120"/>
                  </a:lnTo>
                  <a:lnTo>
                    <a:pt x="718" y="1123"/>
                  </a:lnTo>
                  <a:lnTo>
                    <a:pt x="721" y="1126"/>
                  </a:lnTo>
                  <a:lnTo>
                    <a:pt x="722" y="1131"/>
                  </a:lnTo>
                  <a:lnTo>
                    <a:pt x="724" y="1134"/>
                  </a:lnTo>
                  <a:lnTo>
                    <a:pt x="733" y="1131"/>
                  </a:lnTo>
                  <a:lnTo>
                    <a:pt x="742" y="1126"/>
                  </a:lnTo>
                  <a:lnTo>
                    <a:pt x="750" y="1124"/>
                  </a:lnTo>
                  <a:lnTo>
                    <a:pt x="753" y="1124"/>
                  </a:lnTo>
                  <a:lnTo>
                    <a:pt x="756" y="1126"/>
                  </a:lnTo>
                  <a:lnTo>
                    <a:pt x="758" y="1126"/>
                  </a:lnTo>
                  <a:lnTo>
                    <a:pt x="761" y="1126"/>
                  </a:lnTo>
                  <a:lnTo>
                    <a:pt x="763" y="1127"/>
                  </a:lnTo>
                  <a:lnTo>
                    <a:pt x="764" y="1129"/>
                  </a:lnTo>
                  <a:lnTo>
                    <a:pt x="766" y="1131"/>
                  </a:lnTo>
                  <a:lnTo>
                    <a:pt x="767" y="1132"/>
                  </a:lnTo>
                  <a:lnTo>
                    <a:pt x="769" y="1135"/>
                  </a:lnTo>
                  <a:lnTo>
                    <a:pt x="770" y="1137"/>
                  </a:lnTo>
                  <a:lnTo>
                    <a:pt x="774" y="1141"/>
                  </a:lnTo>
                  <a:lnTo>
                    <a:pt x="775" y="1151"/>
                  </a:lnTo>
                  <a:lnTo>
                    <a:pt x="783" y="1149"/>
                  </a:lnTo>
                  <a:lnTo>
                    <a:pt x="794" y="1148"/>
                  </a:lnTo>
                  <a:lnTo>
                    <a:pt x="798" y="1148"/>
                  </a:lnTo>
                  <a:lnTo>
                    <a:pt x="802" y="1151"/>
                  </a:lnTo>
                  <a:lnTo>
                    <a:pt x="806" y="1152"/>
                  </a:lnTo>
                  <a:lnTo>
                    <a:pt x="811" y="1154"/>
                  </a:lnTo>
                  <a:lnTo>
                    <a:pt x="814" y="1157"/>
                  </a:lnTo>
                  <a:lnTo>
                    <a:pt x="817" y="1160"/>
                  </a:lnTo>
                  <a:lnTo>
                    <a:pt x="820" y="1165"/>
                  </a:lnTo>
                  <a:lnTo>
                    <a:pt x="822" y="1168"/>
                  </a:lnTo>
                  <a:lnTo>
                    <a:pt x="823" y="1174"/>
                  </a:lnTo>
                  <a:lnTo>
                    <a:pt x="823" y="1177"/>
                  </a:lnTo>
                  <a:lnTo>
                    <a:pt x="822" y="1183"/>
                  </a:lnTo>
                  <a:lnTo>
                    <a:pt x="820" y="1191"/>
                  </a:lnTo>
                  <a:lnTo>
                    <a:pt x="817" y="1197"/>
                  </a:lnTo>
                  <a:lnTo>
                    <a:pt x="814" y="1202"/>
                  </a:lnTo>
                  <a:lnTo>
                    <a:pt x="811" y="1208"/>
                  </a:lnTo>
                  <a:lnTo>
                    <a:pt x="806" y="1213"/>
                  </a:lnTo>
                  <a:lnTo>
                    <a:pt x="802" y="1218"/>
                  </a:lnTo>
                  <a:lnTo>
                    <a:pt x="797" y="1221"/>
                  </a:lnTo>
                  <a:lnTo>
                    <a:pt x="794" y="1222"/>
                  </a:lnTo>
                  <a:lnTo>
                    <a:pt x="792" y="1222"/>
                  </a:lnTo>
                  <a:lnTo>
                    <a:pt x="792" y="1224"/>
                  </a:lnTo>
                  <a:lnTo>
                    <a:pt x="792" y="1227"/>
                  </a:lnTo>
                  <a:lnTo>
                    <a:pt x="792" y="1232"/>
                  </a:lnTo>
                  <a:lnTo>
                    <a:pt x="792" y="1238"/>
                  </a:lnTo>
                  <a:lnTo>
                    <a:pt x="791" y="1242"/>
                  </a:lnTo>
                  <a:lnTo>
                    <a:pt x="788" y="1249"/>
                  </a:lnTo>
                  <a:lnTo>
                    <a:pt x="784" y="1253"/>
                  </a:lnTo>
                  <a:lnTo>
                    <a:pt x="778" y="1260"/>
                  </a:lnTo>
                  <a:lnTo>
                    <a:pt x="774" y="1263"/>
                  </a:lnTo>
                  <a:lnTo>
                    <a:pt x="769" y="1264"/>
                  </a:lnTo>
                  <a:lnTo>
                    <a:pt x="761" y="1266"/>
                  </a:lnTo>
                  <a:lnTo>
                    <a:pt x="752" y="1264"/>
                  </a:lnTo>
                  <a:lnTo>
                    <a:pt x="742" y="1263"/>
                  </a:lnTo>
                  <a:lnTo>
                    <a:pt x="735" y="1267"/>
                  </a:lnTo>
                  <a:lnTo>
                    <a:pt x="725" y="1272"/>
                  </a:lnTo>
                  <a:lnTo>
                    <a:pt x="724" y="1272"/>
                  </a:lnTo>
                  <a:lnTo>
                    <a:pt x="730" y="1275"/>
                  </a:lnTo>
                  <a:lnTo>
                    <a:pt x="741" y="1278"/>
                  </a:lnTo>
                  <a:lnTo>
                    <a:pt x="744" y="1281"/>
                  </a:lnTo>
                  <a:lnTo>
                    <a:pt x="750" y="1289"/>
                  </a:lnTo>
                  <a:lnTo>
                    <a:pt x="752" y="1292"/>
                  </a:lnTo>
                  <a:lnTo>
                    <a:pt x="756" y="1300"/>
                  </a:lnTo>
                  <a:lnTo>
                    <a:pt x="758" y="1308"/>
                  </a:lnTo>
                  <a:lnTo>
                    <a:pt x="764" y="1311"/>
                  </a:lnTo>
                  <a:lnTo>
                    <a:pt x="769" y="1314"/>
                  </a:lnTo>
                  <a:lnTo>
                    <a:pt x="774" y="1320"/>
                  </a:lnTo>
                  <a:lnTo>
                    <a:pt x="775" y="1325"/>
                  </a:lnTo>
                  <a:lnTo>
                    <a:pt x="778" y="1331"/>
                  </a:lnTo>
                  <a:lnTo>
                    <a:pt x="778" y="1336"/>
                  </a:lnTo>
                  <a:lnTo>
                    <a:pt x="778" y="1343"/>
                  </a:lnTo>
                  <a:lnTo>
                    <a:pt x="778" y="1348"/>
                  </a:lnTo>
                  <a:lnTo>
                    <a:pt x="775" y="1356"/>
                  </a:lnTo>
                  <a:lnTo>
                    <a:pt x="775" y="1361"/>
                  </a:lnTo>
                  <a:lnTo>
                    <a:pt x="777" y="1370"/>
                  </a:lnTo>
                  <a:lnTo>
                    <a:pt x="777" y="1375"/>
                  </a:lnTo>
                  <a:lnTo>
                    <a:pt x="775" y="1385"/>
                  </a:lnTo>
                  <a:lnTo>
                    <a:pt x="774" y="1393"/>
                  </a:lnTo>
                  <a:lnTo>
                    <a:pt x="770" y="1399"/>
                  </a:lnTo>
                  <a:lnTo>
                    <a:pt x="767" y="1404"/>
                  </a:lnTo>
                  <a:lnTo>
                    <a:pt x="763" y="1409"/>
                  </a:lnTo>
                  <a:lnTo>
                    <a:pt x="758" y="1412"/>
                  </a:lnTo>
                  <a:lnTo>
                    <a:pt x="753" y="1413"/>
                  </a:lnTo>
                  <a:lnTo>
                    <a:pt x="747" y="1415"/>
                  </a:lnTo>
                  <a:lnTo>
                    <a:pt x="735" y="1415"/>
                  </a:lnTo>
                  <a:lnTo>
                    <a:pt x="725" y="1413"/>
                  </a:lnTo>
                  <a:lnTo>
                    <a:pt x="711" y="1399"/>
                  </a:lnTo>
                  <a:lnTo>
                    <a:pt x="700" y="1399"/>
                  </a:lnTo>
                  <a:lnTo>
                    <a:pt x="693" y="1398"/>
                  </a:lnTo>
                  <a:lnTo>
                    <a:pt x="691" y="1398"/>
                  </a:lnTo>
                  <a:lnTo>
                    <a:pt x="686" y="1395"/>
                  </a:lnTo>
                  <a:lnTo>
                    <a:pt x="683" y="1390"/>
                  </a:lnTo>
                  <a:lnTo>
                    <a:pt x="679" y="1384"/>
                  </a:lnTo>
                  <a:lnTo>
                    <a:pt x="677" y="1382"/>
                  </a:lnTo>
                  <a:lnTo>
                    <a:pt x="677" y="1381"/>
                  </a:lnTo>
                  <a:lnTo>
                    <a:pt x="671" y="1389"/>
                  </a:lnTo>
                  <a:lnTo>
                    <a:pt x="668" y="1390"/>
                  </a:lnTo>
                  <a:lnTo>
                    <a:pt x="663" y="1392"/>
                  </a:lnTo>
                  <a:lnTo>
                    <a:pt x="660" y="1392"/>
                  </a:lnTo>
                  <a:lnTo>
                    <a:pt x="652" y="1390"/>
                  </a:lnTo>
                  <a:lnTo>
                    <a:pt x="649" y="1389"/>
                  </a:lnTo>
                  <a:lnTo>
                    <a:pt x="644" y="1385"/>
                  </a:lnTo>
                  <a:lnTo>
                    <a:pt x="640" y="1381"/>
                  </a:lnTo>
                  <a:lnTo>
                    <a:pt x="632" y="1371"/>
                  </a:lnTo>
                  <a:lnTo>
                    <a:pt x="624" y="1361"/>
                  </a:lnTo>
                  <a:lnTo>
                    <a:pt x="616" y="1348"/>
                  </a:lnTo>
                  <a:lnTo>
                    <a:pt x="616" y="1351"/>
                  </a:lnTo>
                  <a:lnTo>
                    <a:pt x="612" y="1354"/>
                  </a:lnTo>
                  <a:lnTo>
                    <a:pt x="607" y="1356"/>
                  </a:lnTo>
                  <a:lnTo>
                    <a:pt x="602" y="1356"/>
                  </a:lnTo>
                  <a:lnTo>
                    <a:pt x="593" y="1354"/>
                  </a:lnTo>
                  <a:lnTo>
                    <a:pt x="590" y="1351"/>
                  </a:lnTo>
                  <a:lnTo>
                    <a:pt x="585" y="1348"/>
                  </a:lnTo>
                  <a:lnTo>
                    <a:pt x="570" y="1329"/>
                  </a:lnTo>
                  <a:lnTo>
                    <a:pt x="553" y="1303"/>
                  </a:lnTo>
                  <a:lnTo>
                    <a:pt x="546" y="1294"/>
                  </a:lnTo>
                  <a:lnTo>
                    <a:pt x="545" y="1294"/>
                  </a:lnTo>
                  <a:lnTo>
                    <a:pt x="543" y="1295"/>
                  </a:lnTo>
                  <a:lnTo>
                    <a:pt x="540" y="1300"/>
                  </a:lnTo>
                  <a:lnTo>
                    <a:pt x="539" y="1301"/>
                  </a:lnTo>
                  <a:lnTo>
                    <a:pt x="539" y="1319"/>
                  </a:lnTo>
                  <a:lnTo>
                    <a:pt x="537" y="1345"/>
                  </a:lnTo>
                  <a:lnTo>
                    <a:pt x="536" y="1359"/>
                  </a:lnTo>
                  <a:lnTo>
                    <a:pt x="559" y="1384"/>
                  </a:lnTo>
                  <a:lnTo>
                    <a:pt x="567" y="1392"/>
                  </a:lnTo>
                  <a:lnTo>
                    <a:pt x="596" y="1420"/>
                  </a:lnTo>
                  <a:lnTo>
                    <a:pt x="621" y="1452"/>
                  </a:lnTo>
                  <a:lnTo>
                    <a:pt x="663" y="1503"/>
                  </a:lnTo>
                  <a:lnTo>
                    <a:pt x="683" y="1507"/>
                  </a:lnTo>
                  <a:lnTo>
                    <a:pt x="686" y="1496"/>
                  </a:lnTo>
                  <a:lnTo>
                    <a:pt x="677" y="1491"/>
                  </a:lnTo>
                  <a:lnTo>
                    <a:pt x="674" y="1488"/>
                  </a:lnTo>
                  <a:lnTo>
                    <a:pt x="671" y="1483"/>
                  </a:lnTo>
                  <a:lnTo>
                    <a:pt x="669" y="1482"/>
                  </a:lnTo>
                  <a:lnTo>
                    <a:pt x="669" y="1480"/>
                  </a:lnTo>
                  <a:lnTo>
                    <a:pt x="668" y="1477"/>
                  </a:lnTo>
                  <a:lnTo>
                    <a:pt x="668" y="1476"/>
                  </a:lnTo>
                  <a:lnTo>
                    <a:pt x="668" y="1472"/>
                  </a:lnTo>
                  <a:lnTo>
                    <a:pt x="668" y="1468"/>
                  </a:lnTo>
                  <a:lnTo>
                    <a:pt x="669" y="1465"/>
                  </a:lnTo>
                  <a:lnTo>
                    <a:pt x="672" y="1460"/>
                  </a:lnTo>
                  <a:lnTo>
                    <a:pt x="676" y="1457"/>
                  </a:lnTo>
                  <a:lnTo>
                    <a:pt x="677" y="1455"/>
                  </a:lnTo>
                  <a:lnTo>
                    <a:pt x="680" y="1454"/>
                  </a:lnTo>
                  <a:lnTo>
                    <a:pt x="682" y="1448"/>
                  </a:lnTo>
                  <a:lnTo>
                    <a:pt x="683" y="1438"/>
                  </a:lnTo>
                  <a:lnTo>
                    <a:pt x="686" y="1429"/>
                  </a:lnTo>
                  <a:lnTo>
                    <a:pt x="690" y="1426"/>
                  </a:lnTo>
                  <a:lnTo>
                    <a:pt x="696" y="1420"/>
                  </a:lnTo>
                  <a:lnTo>
                    <a:pt x="699" y="1418"/>
                  </a:lnTo>
                  <a:lnTo>
                    <a:pt x="704" y="1416"/>
                  </a:lnTo>
                  <a:lnTo>
                    <a:pt x="708" y="1416"/>
                  </a:lnTo>
                  <a:lnTo>
                    <a:pt x="714" y="1418"/>
                  </a:lnTo>
                  <a:lnTo>
                    <a:pt x="719" y="1420"/>
                  </a:lnTo>
                  <a:lnTo>
                    <a:pt x="722" y="1421"/>
                  </a:lnTo>
                  <a:lnTo>
                    <a:pt x="727" y="1426"/>
                  </a:lnTo>
                  <a:lnTo>
                    <a:pt x="730" y="1429"/>
                  </a:lnTo>
                  <a:lnTo>
                    <a:pt x="732" y="1434"/>
                  </a:lnTo>
                  <a:lnTo>
                    <a:pt x="733" y="1438"/>
                  </a:lnTo>
                  <a:lnTo>
                    <a:pt x="733" y="1444"/>
                  </a:lnTo>
                  <a:lnTo>
                    <a:pt x="733" y="1451"/>
                  </a:lnTo>
                  <a:lnTo>
                    <a:pt x="732" y="1463"/>
                  </a:lnTo>
                  <a:lnTo>
                    <a:pt x="732" y="1465"/>
                  </a:lnTo>
                  <a:lnTo>
                    <a:pt x="733" y="1466"/>
                  </a:lnTo>
                  <a:lnTo>
                    <a:pt x="733" y="1469"/>
                  </a:lnTo>
                  <a:lnTo>
                    <a:pt x="735" y="1476"/>
                  </a:lnTo>
                  <a:lnTo>
                    <a:pt x="735" y="1480"/>
                  </a:lnTo>
                  <a:lnTo>
                    <a:pt x="733" y="1483"/>
                  </a:lnTo>
                  <a:lnTo>
                    <a:pt x="732" y="1488"/>
                  </a:lnTo>
                  <a:lnTo>
                    <a:pt x="730" y="1489"/>
                  </a:lnTo>
                  <a:lnTo>
                    <a:pt x="725" y="1494"/>
                  </a:lnTo>
                  <a:lnTo>
                    <a:pt x="721" y="1496"/>
                  </a:lnTo>
                  <a:lnTo>
                    <a:pt x="718" y="1497"/>
                  </a:lnTo>
                  <a:lnTo>
                    <a:pt x="707" y="1499"/>
                  </a:lnTo>
                  <a:lnTo>
                    <a:pt x="705" y="1508"/>
                  </a:lnTo>
                  <a:lnTo>
                    <a:pt x="714" y="1510"/>
                  </a:lnTo>
                  <a:lnTo>
                    <a:pt x="716" y="1499"/>
                  </a:lnTo>
                  <a:lnTo>
                    <a:pt x="725" y="1497"/>
                  </a:lnTo>
                  <a:lnTo>
                    <a:pt x="733" y="1494"/>
                  </a:lnTo>
                  <a:lnTo>
                    <a:pt x="738" y="1491"/>
                  </a:lnTo>
                  <a:lnTo>
                    <a:pt x="741" y="1488"/>
                  </a:lnTo>
                  <a:lnTo>
                    <a:pt x="747" y="1477"/>
                  </a:lnTo>
                  <a:lnTo>
                    <a:pt x="750" y="1472"/>
                  </a:lnTo>
                  <a:lnTo>
                    <a:pt x="753" y="1471"/>
                  </a:lnTo>
                  <a:lnTo>
                    <a:pt x="756" y="1468"/>
                  </a:lnTo>
                  <a:lnTo>
                    <a:pt x="760" y="1466"/>
                  </a:lnTo>
                  <a:lnTo>
                    <a:pt x="767" y="1465"/>
                  </a:lnTo>
                  <a:lnTo>
                    <a:pt x="769" y="1463"/>
                  </a:lnTo>
                  <a:lnTo>
                    <a:pt x="772" y="1462"/>
                  </a:lnTo>
                  <a:lnTo>
                    <a:pt x="774" y="1462"/>
                  </a:lnTo>
                  <a:lnTo>
                    <a:pt x="777" y="1462"/>
                  </a:lnTo>
                  <a:lnTo>
                    <a:pt x="778" y="1463"/>
                  </a:lnTo>
                  <a:lnTo>
                    <a:pt x="780" y="1463"/>
                  </a:lnTo>
                  <a:lnTo>
                    <a:pt x="789" y="1455"/>
                  </a:lnTo>
                  <a:lnTo>
                    <a:pt x="800" y="1449"/>
                  </a:lnTo>
                  <a:lnTo>
                    <a:pt x="806" y="1448"/>
                  </a:lnTo>
                  <a:lnTo>
                    <a:pt x="809" y="1448"/>
                  </a:lnTo>
                  <a:lnTo>
                    <a:pt x="812" y="1448"/>
                  </a:lnTo>
                  <a:lnTo>
                    <a:pt x="816" y="1449"/>
                  </a:lnTo>
                  <a:lnTo>
                    <a:pt x="819" y="1451"/>
                  </a:lnTo>
                  <a:lnTo>
                    <a:pt x="825" y="1448"/>
                  </a:lnTo>
                  <a:lnTo>
                    <a:pt x="833" y="1446"/>
                  </a:lnTo>
                  <a:lnTo>
                    <a:pt x="837" y="1446"/>
                  </a:lnTo>
                  <a:lnTo>
                    <a:pt x="842" y="1446"/>
                  </a:lnTo>
                  <a:lnTo>
                    <a:pt x="847" y="1448"/>
                  </a:lnTo>
                  <a:lnTo>
                    <a:pt x="851" y="1451"/>
                  </a:lnTo>
                  <a:lnTo>
                    <a:pt x="851" y="1452"/>
                  </a:lnTo>
                  <a:lnTo>
                    <a:pt x="854" y="1449"/>
                  </a:lnTo>
                  <a:lnTo>
                    <a:pt x="862" y="1444"/>
                  </a:lnTo>
                  <a:lnTo>
                    <a:pt x="868" y="1443"/>
                  </a:lnTo>
                  <a:lnTo>
                    <a:pt x="875" y="1441"/>
                  </a:lnTo>
                  <a:lnTo>
                    <a:pt x="878" y="1441"/>
                  </a:lnTo>
                  <a:lnTo>
                    <a:pt x="884" y="1443"/>
                  </a:lnTo>
                  <a:lnTo>
                    <a:pt x="892" y="1446"/>
                  </a:lnTo>
                  <a:lnTo>
                    <a:pt x="893" y="1446"/>
                  </a:lnTo>
                  <a:lnTo>
                    <a:pt x="895" y="1448"/>
                  </a:lnTo>
                  <a:lnTo>
                    <a:pt x="896" y="1449"/>
                  </a:lnTo>
                  <a:lnTo>
                    <a:pt x="900" y="1454"/>
                  </a:lnTo>
                  <a:lnTo>
                    <a:pt x="901" y="1455"/>
                  </a:lnTo>
                  <a:lnTo>
                    <a:pt x="918" y="1452"/>
                  </a:lnTo>
                  <a:lnTo>
                    <a:pt x="923" y="1452"/>
                  </a:lnTo>
                  <a:lnTo>
                    <a:pt x="929" y="1452"/>
                  </a:lnTo>
                  <a:lnTo>
                    <a:pt x="934" y="1454"/>
                  </a:lnTo>
                  <a:lnTo>
                    <a:pt x="937" y="1455"/>
                  </a:lnTo>
                  <a:lnTo>
                    <a:pt x="940" y="1455"/>
                  </a:lnTo>
                  <a:lnTo>
                    <a:pt x="942" y="1457"/>
                  </a:lnTo>
                  <a:lnTo>
                    <a:pt x="943" y="1458"/>
                  </a:lnTo>
                  <a:lnTo>
                    <a:pt x="945" y="1462"/>
                  </a:lnTo>
                  <a:lnTo>
                    <a:pt x="946" y="1463"/>
                  </a:lnTo>
                  <a:lnTo>
                    <a:pt x="948" y="1465"/>
                  </a:lnTo>
                  <a:lnTo>
                    <a:pt x="948" y="1468"/>
                  </a:lnTo>
                  <a:lnTo>
                    <a:pt x="948" y="1471"/>
                  </a:lnTo>
                  <a:lnTo>
                    <a:pt x="949" y="1480"/>
                  </a:lnTo>
                  <a:lnTo>
                    <a:pt x="971" y="1479"/>
                  </a:lnTo>
                  <a:lnTo>
                    <a:pt x="977" y="1480"/>
                  </a:lnTo>
                  <a:lnTo>
                    <a:pt x="982" y="1482"/>
                  </a:lnTo>
                  <a:lnTo>
                    <a:pt x="984" y="1483"/>
                  </a:lnTo>
                  <a:lnTo>
                    <a:pt x="985" y="1485"/>
                  </a:lnTo>
                  <a:lnTo>
                    <a:pt x="987" y="1488"/>
                  </a:lnTo>
                  <a:lnTo>
                    <a:pt x="991" y="1493"/>
                  </a:lnTo>
                  <a:lnTo>
                    <a:pt x="993" y="1497"/>
                  </a:lnTo>
                  <a:lnTo>
                    <a:pt x="994" y="1499"/>
                  </a:lnTo>
                  <a:lnTo>
                    <a:pt x="996" y="1502"/>
                  </a:lnTo>
                  <a:lnTo>
                    <a:pt x="996" y="1503"/>
                  </a:lnTo>
                  <a:lnTo>
                    <a:pt x="996" y="1505"/>
                  </a:lnTo>
                  <a:lnTo>
                    <a:pt x="996" y="1508"/>
                  </a:lnTo>
                  <a:lnTo>
                    <a:pt x="996" y="1511"/>
                  </a:lnTo>
                  <a:lnTo>
                    <a:pt x="993" y="1517"/>
                  </a:lnTo>
                  <a:lnTo>
                    <a:pt x="991" y="1521"/>
                  </a:lnTo>
                  <a:lnTo>
                    <a:pt x="987" y="1527"/>
                  </a:lnTo>
                  <a:lnTo>
                    <a:pt x="973" y="1539"/>
                  </a:lnTo>
                  <a:lnTo>
                    <a:pt x="970" y="1541"/>
                  </a:lnTo>
                  <a:lnTo>
                    <a:pt x="959" y="1549"/>
                  </a:lnTo>
                  <a:lnTo>
                    <a:pt x="954" y="1552"/>
                  </a:lnTo>
                  <a:lnTo>
                    <a:pt x="948" y="1555"/>
                  </a:lnTo>
                  <a:lnTo>
                    <a:pt x="942" y="1555"/>
                  </a:lnTo>
                  <a:lnTo>
                    <a:pt x="938" y="1555"/>
                  </a:lnTo>
                  <a:lnTo>
                    <a:pt x="932" y="1555"/>
                  </a:lnTo>
                  <a:lnTo>
                    <a:pt x="928" y="1553"/>
                  </a:lnTo>
                  <a:lnTo>
                    <a:pt x="924" y="1553"/>
                  </a:lnTo>
                  <a:lnTo>
                    <a:pt x="921" y="1558"/>
                  </a:lnTo>
                  <a:lnTo>
                    <a:pt x="921" y="1561"/>
                  </a:lnTo>
                  <a:lnTo>
                    <a:pt x="921" y="1572"/>
                  </a:lnTo>
                  <a:lnTo>
                    <a:pt x="918" y="1583"/>
                  </a:lnTo>
                  <a:lnTo>
                    <a:pt x="923" y="1586"/>
                  </a:lnTo>
                  <a:lnTo>
                    <a:pt x="935" y="1590"/>
                  </a:lnTo>
                  <a:lnTo>
                    <a:pt x="938" y="1592"/>
                  </a:lnTo>
                  <a:lnTo>
                    <a:pt x="942" y="1594"/>
                  </a:lnTo>
                  <a:lnTo>
                    <a:pt x="945" y="1597"/>
                  </a:lnTo>
                  <a:lnTo>
                    <a:pt x="946" y="1600"/>
                  </a:lnTo>
                  <a:lnTo>
                    <a:pt x="948" y="1608"/>
                  </a:lnTo>
                  <a:lnTo>
                    <a:pt x="948" y="1615"/>
                  </a:lnTo>
                  <a:lnTo>
                    <a:pt x="946" y="1620"/>
                  </a:lnTo>
                  <a:lnTo>
                    <a:pt x="943" y="1625"/>
                  </a:lnTo>
                  <a:lnTo>
                    <a:pt x="942" y="1628"/>
                  </a:lnTo>
                  <a:lnTo>
                    <a:pt x="937" y="1629"/>
                  </a:lnTo>
                  <a:lnTo>
                    <a:pt x="934" y="1631"/>
                  </a:lnTo>
                  <a:lnTo>
                    <a:pt x="938" y="1637"/>
                  </a:lnTo>
                  <a:lnTo>
                    <a:pt x="942" y="1645"/>
                  </a:lnTo>
                  <a:lnTo>
                    <a:pt x="943" y="1650"/>
                  </a:lnTo>
                  <a:lnTo>
                    <a:pt x="943" y="1653"/>
                  </a:lnTo>
                  <a:lnTo>
                    <a:pt x="943" y="1654"/>
                  </a:lnTo>
                  <a:lnTo>
                    <a:pt x="943" y="1657"/>
                  </a:lnTo>
                  <a:lnTo>
                    <a:pt x="943" y="1660"/>
                  </a:lnTo>
                  <a:lnTo>
                    <a:pt x="943" y="1663"/>
                  </a:lnTo>
                  <a:lnTo>
                    <a:pt x="942" y="1665"/>
                  </a:lnTo>
                  <a:lnTo>
                    <a:pt x="940" y="1668"/>
                  </a:lnTo>
                  <a:lnTo>
                    <a:pt x="937" y="1670"/>
                  </a:lnTo>
                  <a:lnTo>
                    <a:pt x="934" y="1671"/>
                  </a:lnTo>
                  <a:lnTo>
                    <a:pt x="932" y="1673"/>
                  </a:lnTo>
                  <a:lnTo>
                    <a:pt x="928" y="1674"/>
                  </a:lnTo>
                  <a:lnTo>
                    <a:pt x="924" y="1676"/>
                  </a:lnTo>
                  <a:lnTo>
                    <a:pt x="921" y="1676"/>
                  </a:lnTo>
                  <a:lnTo>
                    <a:pt x="914" y="1676"/>
                  </a:lnTo>
                  <a:lnTo>
                    <a:pt x="907" y="1673"/>
                  </a:lnTo>
                  <a:lnTo>
                    <a:pt x="900" y="1668"/>
                  </a:lnTo>
                  <a:lnTo>
                    <a:pt x="892" y="1663"/>
                  </a:lnTo>
                  <a:lnTo>
                    <a:pt x="890" y="1663"/>
                  </a:lnTo>
                  <a:lnTo>
                    <a:pt x="887" y="1671"/>
                  </a:lnTo>
                  <a:lnTo>
                    <a:pt x="884" y="1676"/>
                  </a:lnTo>
                  <a:lnTo>
                    <a:pt x="879" y="1681"/>
                  </a:lnTo>
                  <a:lnTo>
                    <a:pt x="875" y="1682"/>
                  </a:lnTo>
                  <a:lnTo>
                    <a:pt x="873" y="1684"/>
                  </a:lnTo>
                  <a:lnTo>
                    <a:pt x="872" y="1684"/>
                  </a:lnTo>
                  <a:lnTo>
                    <a:pt x="868" y="1685"/>
                  </a:lnTo>
                  <a:lnTo>
                    <a:pt x="867" y="1685"/>
                  </a:lnTo>
                  <a:lnTo>
                    <a:pt x="865" y="1685"/>
                  </a:lnTo>
                  <a:lnTo>
                    <a:pt x="862" y="1685"/>
                  </a:lnTo>
                  <a:lnTo>
                    <a:pt x="861" y="1684"/>
                  </a:lnTo>
                  <a:lnTo>
                    <a:pt x="858" y="1684"/>
                  </a:lnTo>
                  <a:lnTo>
                    <a:pt x="856" y="1682"/>
                  </a:lnTo>
                  <a:lnTo>
                    <a:pt x="854" y="1681"/>
                  </a:lnTo>
                  <a:lnTo>
                    <a:pt x="850" y="1677"/>
                  </a:lnTo>
                  <a:lnTo>
                    <a:pt x="847" y="1673"/>
                  </a:lnTo>
                  <a:lnTo>
                    <a:pt x="837" y="1660"/>
                  </a:lnTo>
                  <a:lnTo>
                    <a:pt x="833" y="1663"/>
                  </a:lnTo>
                  <a:lnTo>
                    <a:pt x="828" y="1665"/>
                  </a:lnTo>
                  <a:lnTo>
                    <a:pt x="823" y="1667"/>
                  </a:lnTo>
                  <a:lnTo>
                    <a:pt x="817" y="1667"/>
                  </a:lnTo>
                  <a:lnTo>
                    <a:pt x="812" y="1665"/>
                  </a:lnTo>
                  <a:lnTo>
                    <a:pt x="808" y="1663"/>
                  </a:lnTo>
                  <a:lnTo>
                    <a:pt x="803" y="1660"/>
                  </a:lnTo>
                  <a:lnTo>
                    <a:pt x="798" y="1657"/>
                  </a:lnTo>
                  <a:lnTo>
                    <a:pt x="794" y="1654"/>
                  </a:lnTo>
                  <a:lnTo>
                    <a:pt x="791" y="1650"/>
                  </a:lnTo>
                  <a:lnTo>
                    <a:pt x="788" y="1643"/>
                  </a:lnTo>
                  <a:lnTo>
                    <a:pt x="786" y="1639"/>
                  </a:lnTo>
                  <a:lnTo>
                    <a:pt x="783" y="1629"/>
                  </a:lnTo>
                  <a:lnTo>
                    <a:pt x="775" y="1632"/>
                  </a:lnTo>
                  <a:lnTo>
                    <a:pt x="772" y="1632"/>
                  </a:lnTo>
                  <a:lnTo>
                    <a:pt x="769" y="1634"/>
                  </a:lnTo>
                  <a:lnTo>
                    <a:pt x="767" y="1632"/>
                  </a:lnTo>
                  <a:lnTo>
                    <a:pt x="764" y="1632"/>
                  </a:lnTo>
                  <a:lnTo>
                    <a:pt x="761" y="1631"/>
                  </a:lnTo>
                  <a:lnTo>
                    <a:pt x="760" y="1631"/>
                  </a:lnTo>
                  <a:lnTo>
                    <a:pt x="756" y="1629"/>
                  </a:lnTo>
                  <a:lnTo>
                    <a:pt x="755" y="1628"/>
                  </a:lnTo>
                  <a:lnTo>
                    <a:pt x="753" y="1626"/>
                  </a:lnTo>
                  <a:lnTo>
                    <a:pt x="752" y="1625"/>
                  </a:lnTo>
                  <a:lnTo>
                    <a:pt x="749" y="1620"/>
                  </a:lnTo>
                  <a:lnTo>
                    <a:pt x="746" y="1614"/>
                  </a:lnTo>
                  <a:lnTo>
                    <a:pt x="744" y="1609"/>
                  </a:lnTo>
                  <a:lnTo>
                    <a:pt x="742" y="1603"/>
                  </a:lnTo>
                  <a:lnTo>
                    <a:pt x="741" y="1597"/>
                  </a:lnTo>
                  <a:lnTo>
                    <a:pt x="741" y="1590"/>
                  </a:lnTo>
                  <a:lnTo>
                    <a:pt x="742" y="1583"/>
                  </a:lnTo>
                  <a:lnTo>
                    <a:pt x="736" y="1587"/>
                  </a:lnTo>
                  <a:lnTo>
                    <a:pt x="730" y="1589"/>
                  </a:lnTo>
                  <a:lnTo>
                    <a:pt x="727" y="1589"/>
                  </a:lnTo>
                  <a:lnTo>
                    <a:pt x="721" y="1587"/>
                  </a:lnTo>
                  <a:lnTo>
                    <a:pt x="714" y="1583"/>
                  </a:lnTo>
                  <a:lnTo>
                    <a:pt x="711" y="1580"/>
                  </a:lnTo>
                  <a:lnTo>
                    <a:pt x="707" y="1573"/>
                  </a:lnTo>
                  <a:lnTo>
                    <a:pt x="704" y="1566"/>
                  </a:lnTo>
                  <a:lnTo>
                    <a:pt x="704" y="1559"/>
                  </a:lnTo>
                  <a:lnTo>
                    <a:pt x="702" y="1549"/>
                  </a:lnTo>
                  <a:lnTo>
                    <a:pt x="704" y="1542"/>
                  </a:lnTo>
                  <a:lnTo>
                    <a:pt x="705" y="1538"/>
                  </a:lnTo>
                  <a:lnTo>
                    <a:pt x="704" y="1538"/>
                  </a:lnTo>
                  <a:lnTo>
                    <a:pt x="688" y="1538"/>
                  </a:lnTo>
                  <a:lnTo>
                    <a:pt x="694" y="1549"/>
                  </a:lnTo>
                  <a:lnTo>
                    <a:pt x="699" y="1556"/>
                  </a:lnTo>
                  <a:lnTo>
                    <a:pt x="700" y="1561"/>
                  </a:lnTo>
                  <a:lnTo>
                    <a:pt x="704" y="1570"/>
                  </a:lnTo>
                  <a:lnTo>
                    <a:pt x="704" y="1572"/>
                  </a:lnTo>
                  <a:lnTo>
                    <a:pt x="704" y="1573"/>
                  </a:lnTo>
                  <a:lnTo>
                    <a:pt x="702" y="1576"/>
                  </a:lnTo>
                  <a:lnTo>
                    <a:pt x="700" y="1581"/>
                  </a:lnTo>
                  <a:lnTo>
                    <a:pt x="691" y="1589"/>
                  </a:lnTo>
                  <a:lnTo>
                    <a:pt x="682" y="1595"/>
                  </a:lnTo>
                  <a:lnTo>
                    <a:pt x="669" y="1604"/>
                  </a:lnTo>
                  <a:lnTo>
                    <a:pt x="671" y="1606"/>
                  </a:lnTo>
                  <a:lnTo>
                    <a:pt x="674" y="1609"/>
                  </a:lnTo>
                  <a:lnTo>
                    <a:pt x="674" y="1612"/>
                  </a:lnTo>
                  <a:lnTo>
                    <a:pt x="679" y="1622"/>
                  </a:lnTo>
                  <a:lnTo>
                    <a:pt x="680" y="1626"/>
                  </a:lnTo>
                  <a:lnTo>
                    <a:pt x="680" y="1628"/>
                  </a:lnTo>
                  <a:lnTo>
                    <a:pt x="680" y="1631"/>
                  </a:lnTo>
                  <a:lnTo>
                    <a:pt x="680" y="1632"/>
                  </a:lnTo>
                  <a:lnTo>
                    <a:pt x="679" y="1637"/>
                  </a:lnTo>
                  <a:lnTo>
                    <a:pt x="677" y="1642"/>
                  </a:lnTo>
                  <a:lnTo>
                    <a:pt x="674" y="1645"/>
                  </a:lnTo>
                  <a:lnTo>
                    <a:pt x="676" y="1648"/>
                  </a:lnTo>
                  <a:lnTo>
                    <a:pt x="682" y="1656"/>
                  </a:lnTo>
                  <a:lnTo>
                    <a:pt x="685" y="1662"/>
                  </a:lnTo>
                  <a:lnTo>
                    <a:pt x="686" y="1668"/>
                  </a:lnTo>
                  <a:lnTo>
                    <a:pt x="688" y="1674"/>
                  </a:lnTo>
                  <a:lnTo>
                    <a:pt x="686" y="1691"/>
                  </a:lnTo>
                  <a:lnTo>
                    <a:pt x="685" y="1699"/>
                  </a:lnTo>
                  <a:lnTo>
                    <a:pt x="683" y="1707"/>
                  </a:lnTo>
                  <a:lnTo>
                    <a:pt x="680" y="1712"/>
                  </a:lnTo>
                  <a:lnTo>
                    <a:pt x="677" y="1716"/>
                  </a:lnTo>
                  <a:lnTo>
                    <a:pt x="674" y="1718"/>
                  </a:lnTo>
                  <a:lnTo>
                    <a:pt x="669" y="1721"/>
                  </a:lnTo>
                  <a:lnTo>
                    <a:pt x="666" y="1721"/>
                  </a:lnTo>
                  <a:lnTo>
                    <a:pt x="660" y="1721"/>
                  </a:lnTo>
                  <a:lnTo>
                    <a:pt x="658" y="1721"/>
                  </a:lnTo>
                  <a:lnTo>
                    <a:pt x="654" y="1719"/>
                  </a:lnTo>
                  <a:lnTo>
                    <a:pt x="649" y="1718"/>
                  </a:lnTo>
                  <a:lnTo>
                    <a:pt x="644" y="1713"/>
                  </a:lnTo>
                  <a:lnTo>
                    <a:pt x="638" y="1709"/>
                  </a:lnTo>
                  <a:lnTo>
                    <a:pt x="630" y="1698"/>
                  </a:lnTo>
                  <a:lnTo>
                    <a:pt x="627" y="1691"/>
                  </a:lnTo>
                  <a:lnTo>
                    <a:pt x="621" y="1681"/>
                  </a:lnTo>
                  <a:lnTo>
                    <a:pt x="620" y="1673"/>
                  </a:lnTo>
                  <a:lnTo>
                    <a:pt x="620" y="1670"/>
                  </a:lnTo>
                  <a:lnTo>
                    <a:pt x="616" y="1670"/>
                  </a:lnTo>
                  <a:lnTo>
                    <a:pt x="610" y="1668"/>
                  </a:lnTo>
                  <a:lnTo>
                    <a:pt x="610" y="1673"/>
                  </a:lnTo>
                  <a:lnTo>
                    <a:pt x="624" y="1690"/>
                  </a:lnTo>
                  <a:lnTo>
                    <a:pt x="627" y="1695"/>
                  </a:lnTo>
                  <a:lnTo>
                    <a:pt x="630" y="1701"/>
                  </a:lnTo>
                  <a:lnTo>
                    <a:pt x="632" y="1704"/>
                  </a:lnTo>
                  <a:lnTo>
                    <a:pt x="632" y="1705"/>
                  </a:lnTo>
                  <a:lnTo>
                    <a:pt x="632" y="1709"/>
                  </a:lnTo>
                  <a:lnTo>
                    <a:pt x="632" y="1710"/>
                  </a:lnTo>
                  <a:lnTo>
                    <a:pt x="632" y="1713"/>
                  </a:lnTo>
                  <a:lnTo>
                    <a:pt x="630" y="1715"/>
                  </a:lnTo>
                  <a:lnTo>
                    <a:pt x="629" y="1718"/>
                  </a:lnTo>
                  <a:lnTo>
                    <a:pt x="627" y="1719"/>
                  </a:lnTo>
                  <a:lnTo>
                    <a:pt x="624" y="1721"/>
                  </a:lnTo>
                  <a:lnTo>
                    <a:pt x="623" y="1721"/>
                  </a:lnTo>
                  <a:lnTo>
                    <a:pt x="620" y="1723"/>
                  </a:lnTo>
                  <a:lnTo>
                    <a:pt x="616" y="1723"/>
                  </a:lnTo>
                  <a:lnTo>
                    <a:pt x="612" y="1723"/>
                  </a:lnTo>
                  <a:lnTo>
                    <a:pt x="598" y="1723"/>
                  </a:lnTo>
                  <a:lnTo>
                    <a:pt x="588" y="1737"/>
                  </a:lnTo>
                  <a:lnTo>
                    <a:pt x="581" y="1737"/>
                  </a:lnTo>
                  <a:lnTo>
                    <a:pt x="578" y="1738"/>
                  </a:lnTo>
                  <a:lnTo>
                    <a:pt x="588" y="1755"/>
                  </a:lnTo>
                  <a:lnTo>
                    <a:pt x="592" y="1761"/>
                  </a:lnTo>
                  <a:lnTo>
                    <a:pt x="595" y="1772"/>
                  </a:lnTo>
                  <a:lnTo>
                    <a:pt x="596" y="1783"/>
                  </a:lnTo>
                  <a:lnTo>
                    <a:pt x="596" y="1789"/>
                  </a:lnTo>
                  <a:lnTo>
                    <a:pt x="595" y="1796"/>
                  </a:lnTo>
                  <a:lnTo>
                    <a:pt x="592" y="1802"/>
                  </a:lnTo>
                  <a:lnTo>
                    <a:pt x="588" y="1805"/>
                  </a:lnTo>
                  <a:lnTo>
                    <a:pt x="585" y="1808"/>
                  </a:lnTo>
                  <a:lnTo>
                    <a:pt x="581" y="1810"/>
                  </a:lnTo>
                  <a:lnTo>
                    <a:pt x="576" y="1810"/>
                  </a:lnTo>
                  <a:lnTo>
                    <a:pt x="573" y="1810"/>
                  </a:lnTo>
                  <a:lnTo>
                    <a:pt x="567" y="1808"/>
                  </a:lnTo>
                  <a:lnTo>
                    <a:pt x="560" y="1806"/>
                  </a:lnTo>
                  <a:lnTo>
                    <a:pt x="557" y="1803"/>
                  </a:lnTo>
                  <a:lnTo>
                    <a:pt x="545" y="1810"/>
                  </a:lnTo>
                  <a:lnTo>
                    <a:pt x="539" y="1811"/>
                  </a:lnTo>
                  <a:lnTo>
                    <a:pt x="534" y="1813"/>
                  </a:lnTo>
                  <a:lnTo>
                    <a:pt x="528" y="1813"/>
                  </a:lnTo>
                  <a:lnTo>
                    <a:pt x="523" y="1811"/>
                  </a:lnTo>
                  <a:lnTo>
                    <a:pt x="518" y="1810"/>
                  </a:lnTo>
                  <a:lnTo>
                    <a:pt x="514" y="1808"/>
                  </a:lnTo>
                  <a:lnTo>
                    <a:pt x="508" y="1803"/>
                  </a:lnTo>
                  <a:lnTo>
                    <a:pt x="503" y="1799"/>
                  </a:lnTo>
                  <a:lnTo>
                    <a:pt x="492" y="1783"/>
                  </a:lnTo>
                  <a:lnTo>
                    <a:pt x="486" y="1785"/>
                  </a:lnTo>
                  <a:lnTo>
                    <a:pt x="476" y="1786"/>
                  </a:lnTo>
                  <a:lnTo>
                    <a:pt x="473" y="1785"/>
                  </a:lnTo>
                  <a:lnTo>
                    <a:pt x="469" y="1783"/>
                  </a:lnTo>
                  <a:lnTo>
                    <a:pt x="464" y="1780"/>
                  </a:lnTo>
                  <a:lnTo>
                    <a:pt x="456" y="1775"/>
                  </a:lnTo>
                  <a:lnTo>
                    <a:pt x="453" y="1771"/>
                  </a:lnTo>
                  <a:lnTo>
                    <a:pt x="448" y="1763"/>
                  </a:lnTo>
                  <a:lnTo>
                    <a:pt x="447" y="1760"/>
                  </a:lnTo>
                  <a:lnTo>
                    <a:pt x="424" y="1760"/>
                  </a:lnTo>
                  <a:lnTo>
                    <a:pt x="406" y="1760"/>
                  </a:lnTo>
                  <a:lnTo>
                    <a:pt x="405" y="1760"/>
                  </a:lnTo>
                  <a:lnTo>
                    <a:pt x="402" y="1761"/>
                  </a:lnTo>
                  <a:lnTo>
                    <a:pt x="400" y="1761"/>
                  </a:lnTo>
                  <a:lnTo>
                    <a:pt x="399" y="1761"/>
                  </a:lnTo>
                  <a:lnTo>
                    <a:pt x="394" y="1760"/>
                  </a:lnTo>
                  <a:lnTo>
                    <a:pt x="382" y="1757"/>
                  </a:lnTo>
                  <a:lnTo>
                    <a:pt x="371" y="1751"/>
                  </a:lnTo>
                  <a:lnTo>
                    <a:pt x="358" y="1746"/>
                  </a:lnTo>
                  <a:lnTo>
                    <a:pt x="347" y="1740"/>
                  </a:lnTo>
                  <a:lnTo>
                    <a:pt x="340" y="1738"/>
                  </a:lnTo>
                  <a:lnTo>
                    <a:pt x="338" y="1740"/>
                  </a:lnTo>
                  <a:lnTo>
                    <a:pt x="307" y="1743"/>
                  </a:lnTo>
                  <a:lnTo>
                    <a:pt x="308" y="1744"/>
                  </a:lnTo>
                  <a:lnTo>
                    <a:pt x="310" y="1751"/>
                  </a:lnTo>
                  <a:lnTo>
                    <a:pt x="312" y="1757"/>
                  </a:lnTo>
                  <a:lnTo>
                    <a:pt x="310" y="1775"/>
                  </a:lnTo>
                  <a:lnTo>
                    <a:pt x="308" y="1783"/>
                  </a:lnTo>
                  <a:lnTo>
                    <a:pt x="307" y="1791"/>
                  </a:lnTo>
                  <a:lnTo>
                    <a:pt x="304" y="1796"/>
                  </a:lnTo>
                  <a:lnTo>
                    <a:pt x="301" y="1799"/>
                  </a:lnTo>
                  <a:lnTo>
                    <a:pt x="298" y="1802"/>
                  </a:lnTo>
                  <a:lnTo>
                    <a:pt x="293" y="1803"/>
                  </a:lnTo>
                  <a:lnTo>
                    <a:pt x="290" y="1805"/>
                  </a:lnTo>
                  <a:lnTo>
                    <a:pt x="284" y="1805"/>
                  </a:lnTo>
                  <a:lnTo>
                    <a:pt x="282" y="1803"/>
                  </a:lnTo>
                  <a:lnTo>
                    <a:pt x="277" y="1803"/>
                  </a:lnTo>
                  <a:lnTo>
                    <a:pt x="273" y="1800"/>
                  </a:lnTo>
                  <a:lnTo>
                    <a:pt x="268" y="1797"/>
                  </a:lnTo>
                  <a:lnTo>
                    <a:pt x="262" y="1791"/>
                  </a:lnTo>
                  <a:lnTo>
                    <a:pt x="254" y="1782"/>
                  </a:lnTo>
                  <a:lnTo>
                    <a:pt x="251" y="1775"/>
                  </a:lnTo>
                  <a:lnTo>
                    <a:pt x="245" y="1763"/>
                  </a:lnTo>
                  <a:lnTo>
                    <a:pt x="243" y="1755"/>
                  </a:lnTo>
                  <a:lnTo>
                    <a:pt x="243" y="1751"/>
                  </a:lnTo>
                  <a:lnTo>
                    <a:pt x="203" y="1752"/>
                  </a:lnTo>
                  <a:close/>
                  <a:moveTo>
                    <a:pt x="70" y="1735"/>
                  </a:moveTo>
                  <a:lnTo>
                    <a:pt x="70" y="1735"/>
                  </a:lnTo>
                  <a:lnTo>
                    <a:pt x="70" y="1732"/>
                  </a:lnTo>
                  <a:lnTo>
                    <a:pt x="66" y="1730"/>
                  </a:lnTo>
                  <a:lnTo>
                    <a:pt x="63" y="1737"/>
                  </a:lnTo>
                  <a:lnTo>
                    <a:pt x="63" y="1740"/>
                  </a:lnTo>
                  <a:lnTo>
                    <a:pt x="66" y="1737"/>
                  </a:lnTo>
                  <a:lnTo>
                    <a:pt x="70" y="1732"/>
                  </a:lnTo>
                  <a:lnTo>
                    <a:pt x="70" y="1733"/>
                  </a:lnTo>
                  <a:lnTo>
                    <a:pt x="70" y="1735"/>
                  </a:lnTo>
                  <a:close/>
                  <a:moveTo>
                    <a:pt x="504" y="1527"/>
                  </a:moveTo>
                  <a:lnTo>
                    <a:pt x="504" y="1527"/>
                  </a:lnTo>
                  <a:lnTo>
                    <a:pt x="492" y="1527"/>
                  </a:lnTo>
                  <a:lnTo>
                    <a:pt x="480" y="1528"/>
                  </a:lnTo>
                  <a:lnTo>
                    <a:pt x="461" y="1531"/>
                  </a:lnTo>
                  <a:lnTo>
                    <a:pt x="431" y="1539"/>
                  </a:lnTo>
                  <a:lnTo>
                    <a:pt x="399" y="1547"/>
                  </a:lnTo>
                  <a:lnTo>
                    <a:pt x="411" y="1549"/>
                  </a:lnTo>
                  <a:lnTo>
                    <a:pt x="427" y="1552"/>
                  </a:lnTo>
                  <a:lnTo>
                    <a:pt x="441" y="1553"/>
                  </a:lnTo>
                  <a:lnTo>
                    <a:pt x="445" y="1550"/>
                  </a:lnTo>
                  <a:lnTo>
                    <a:pt x="450" y="1547"/>
                  </a:lnTo>
                  <a:lnTo>
                    <a:pt x="455" y="1545"/>
                  </a:lnTo>
                  <a:lnTo>
                    <a:pt x="459" y="1544"/>
                  </a:lnTo>
                  <a:lnTo>
                    <a:pt x="466" y="1544"/>
                  </a:lnTo>
                  <a:lnTo>
                    <a:pt x="470" y="1542"/>
                  </a:lnTo>
                  <a:lnTo>
                    <a:pt x="472" y="1542"/>
                  </a:lnTo>
                  <a:lnTo>
                    <a:pt x="475" y="1542"/>
                  </a:lnTo>
                  <a:lnTo>
                    <a:pt x="476" y="1545"/>
                  </a:lnTo>
                  <a:lnTo>
                    <a:pt x="486" y="1541"/>
                  </a:lnTo>
                  <a:lnTo>
                    <a:pt x="497" y="1536"/>
                  </a:lnTo>
                  <a:lnTo>
                    <a:pt x="500" y="1536"/>
                  </a:lnTo>
                  <a:lnTo>
                    <a:pt x="506" y="1536"/>
                  </a:lnTo>
                  <a:lnTo>
                    <a:pt x="511" y="1536"/>
                  </a:lnTo>
                  <a:lnTo>
                    <a:pt x="508" y="1531"/>
                  </a:lnTo>
                  <a:lnTo>
                    <a:pt x="504" y="1527"/>
                  </a:lnTo>
                  <a:close/>
                  <a:moveTo>
                    <a:pt x="192" y="1597"/>
                  </a:moveTo>
                  <a:lnTo>
                    <a:pt x="192" y="1597"/>
                  </a:lnTo>
                  <a:lnTo>
                    <a:pt x="196" y="1589"/>
                  </a:lnTo>
                  <a:lnTo>
                    <a:pt x="204" y="1578"/>
                  </a:lnTo>
                  <a:lnTo>
                    <a:pt x="207" y="1572"/>
                  </a:lnTo>
                  <a:lnTo>
                    <a:pt x="200" y="1558"/>
                  </a:lnTo>
                  <a:lnTo>
                    <a:pt x="196" y="1553"/>
                  </a:lnTo>
                  <a:lnTo>
                    <a:pt x="195" y="1555"/>
                  </a:lnTo>
                  <a:lnTo>
                    <a:pt x="193" y="1561"/>
                  </a:lnTo>
                  <a:lnTo>
                    <a:pt x="192" y="1573"/>
                  </a:lnTo>
                  <a:lnTo>
                    <a:pt x="192" y="1587"/>
                  </a:lnTo>
                  <a:lnTo>
                    <a:pt x="192" y="1597"/>
                  </a:lnTo>
                  <a:close/>
                  <a:moveTo>
                    <a:pt x="256" y="1606"/>
                  </a:moveTo>
                  <a:lnTo>
                    <a:pt x="266" y="1609"/>
                  </a:lnTo>
                  <a:lnTo>
                    <a:pt x="273" y="1611"/>
                  </a:lnTo>
                  <a:lnTo>
                    <a:pt x="277" y="1601"/>
                  </a:lnTo>
                  <a:lnTo>
                    <a:pt x="302" y="1601"/>
                  </a:lnTo>
                  <a:lnTo>
                    <a:pt x="307" y="1597"/>
                  </a:lnTo>
                  <a:lnTo>
                    <a:pt x="310" y="1592"/>
                  </a:lnTo>
                  <a:lnTo>
                    <a:pt x="315" y="1590"/>
                  </a:lnTo>
                  <a:lnTo>
                    <a:pt x="310" y="1584"/>
                  </a:lnTo>
                  <a:lnTo>
                    <a:pt x="304" y="1587"/>
                  </a:lnTo>
                  <a:lnTo>
                    <a:pt x="256" y="1606"/>
                  </a:lnTo>
                  <a:close/>
                  <a:moveTo>
                    <a:pt x="368" y="1594"/>
                  </a:moveTo>
                  <a:lnTo>
                    <a:pt x="369" y="1597"/>
                  </a:lnTo>
                  <a:lnTo>
                    <a:pt x="369" y="1600"/>
                  </a:lnTo>
                  <a:lnTo>
                    <a:pt x="368" y="1604"/>
                  </a:lnTo>
                  <a:lnTo>
                    <a:pt x="364" y="1611"/>
                  </a:lnTo>
                  <a:lnTo>
                    <a:pt x="366" y="1612"/>
                  </a:lnTo>
                  <a:lnTo>
                    <a:pt x="368" y="1617"/>
                  </a:lnTo>
                  <a:lnTo>
                    <a:pt x="371" y="1622"/>
                  </a:lnTo>
                  <a:lnTo>
                    <a:pt x="371" y="1628"/>
                  </a:lnTo>
                  <a:lnTo>
                    <a:pt x="371" y="1629"/>
                  </a:lnTo>
                  <a:lnTo>
                    <a:pt x="388" y="1631"/>
                  </a:lnTo>
                  <a:lnTo>
                    <a:pt x="389" y="1631"/>
                  </a:lnTo>
                  <a:lnTo>
                    <a:pt x="391" y="1629"/>
                  </a:lnTo>
                  <a:lnTo>
                    <a:pt x="389" y="1628"/>
                  </a:lnTo>
                  <a:lnTo>
                    <a:pt x="388" y="1625"/>
                  </a:lnTo>
                  <a:lnTo>
                    <a:pt x="388" y="1622"/>
                  </a:lnTo>
                  <a:lnTo>
                    <a:pt x="388" y="1620"/>
                  </a:lnTo>
                  <a:lnTo>
                    <a:pt x="389" y="1617"/>
                  </a:lnTo>
                  <a:lnTo>
                    <a:pt x="391" y="1615"/>
                  </a:lnTo>
                  <a:lnTo>
                    <a:pt x="402" y="1611"/>
                  </a:lnTo>
                  <a:lnTo>
                    <a:pt x="410" y="1608"/>
                  </a:lnTo>
                  <a:lnTo>
                    <a:pt x="400" y="1601"/>
                  </a:lnTo>
                  <a:lnTo>
                    <a:pt x="391" y="1597"/>
                  </a:lnTo>
                  <a:lnTo>
                    <a:pt x="383" y="1597"/>
                  </a:lnTo>
                  <a:lnTo>
                    <a:pt x="382" y="1597"/>
                  </a:lnTo>
                  <a:lnTo>
                    <a:pt x="371" y="1594"/>
                  </a:lnTo>
                  <a:lnTo>
                    <a:pt x="368" y="1592"/>
                  </a:lnTo>
                  <a:lnTo>
                    <a:pt x="368" y="1594"/>
                  </a:lnTo>
                  <a:close/>
                  <a:moveTo>
                    <a:pt x="333" y="1584"/>
                  </a:moveTo>
                  <a:lnTo>
                    <a:pt x="333" y="1584"/>
                  </a:lnTo>
                  <a:lnTo>
                    <a:pt x="336" y="1584"/>
                  </a:lnTo>
                  <a:lnTo>
                    <a:pt x="346" y="1584"/>
                  </a:lnTo>
                  <a:lnTo>
                    <a:pt x="338" y="1580"/>
                  </a:lnTo>
                  <a:lnTo>
                    <a:pt x="332" y="1575"/>
                  </a:lnTo>
                  <a:lnTo>
                    <a:pt x="327" y="1576"/>
                  </a:lnTo>
                  <a:lnTo>
                    <a:pt x="333" y="1584"/>
                  </a:lnTo>
                  <a:close/>
                  <a:moveTo>
                    <a:pt x="291" y="1553"/>
                  </a:moveTo>
                  <a:lnTo>
                    <a:pt x="291" y="1553"/>
                  </a:lnTo>
                  <a:lnTo>
                    <a:pt x="299" y="1550"/>
                  </a:lnTo>
                  <a:lnTo>
                    <a:pt x="301" y="1550"/>
                  </a:lnTo>
                  <a:lnTo>
                    <a:pt x="312" y="1538"/>
                  </a:lnTo>
                  <a:lnTo>
                    <a:pt x="308" y="1539"/>
                  </a:lnTo>
                  <a:lnTo>
                    <a:pt x="304" y="1541"/>
                  </a:lnTo>
                  <a:lnTo>
                    <a:pt x="290" y="1545"/>
                  </a:lnTo>
                  <a:lnTo>
                    <a:pt x="291" y="1553"/>
                  </a:lnTo>
                  <a:close/>
                  <a:moveTo>
                    <a:pt x="433" y="1221"/>
                  </a:moveTo>
                  <a:lnTo>
                    <a:pt x="433" y="1221"/>
                  </a:lnTo>
                  <a:lnTo>
                    <a:pt x="438" y="1224"/>
                  </a:lnTo>
                  <a:lnTo>
                    <a:pt x="450" y="1232"/>
                  </a:lnTo>
                  <a:lnTo>
                    <a:pt x="453" y="1236"/>
                  </a:lnTo>
                  <a:lnTo>
                    <a:pt x="453" y="1235"/>
                  </a:lnTo>
                  <a:lnTo>
                    <a:pt x="456" y="1230"/>
                  </a:lnTo>
                  <a:lnTo>
                    <a:pt x="462" y="1228"/>
                  </a:lnTo>
                  <a:lnTo>
                    <a:pt x="467" y="1228"/>
                  </a:lnTo>
                  <a:lnTo>
                    <a:pt x="466" y="1227"/>
                  </a:lnTo>
                  <a:lnTo>
                    <a:pt x="464" y="1222"/>
                  </a:lnTo>
                  <a:lnTo>
                    <a:pt x="462" y="1213"/>
                  </a:lnTo>
                  <a:lnTo>
                    <a:pt x="464" y="1208"/>
                  </a:lnTo>
                  <a:lnTo>
                    <a:pt x="466" y="1202"/>
                  </a:lnTo>
                  <a:lnTo>
                    <a:pt x="467" y="1197"/>
                  </a:lnTo>
                  <a:lnTo>
                    <a:pt x="469" y="1196"/>
                  </a:lnTo>
                  <a:lnTo>
                    <a:pt x="466" y="1196"/>
                  </a:lnTo>
                  <a:lnTo>
                    <a:pt x="462" y="1191"/>
                  </a:lnTo>
                  <a:lnTo>
                    <a:pt x="453" y="1180"/>
                  </a:lnTo>
                  <a:lnTo>
                    <a:pt x="450" y="1183"/>
                  </a:lnTo>
                  <a:lnTo>
                    <a:pt x="447" y="1191"/>
                  </a:lnTo>
                  <a:lnTo>
                    <a:pt x="444" y="1197"/>
                  </a:lnTo>
                  <a:lnTo>
                    <a:pt x="439" y="1205"/>
                  </a:lnTo>
                  <a:lnTo>
                    <a:pt x="436" y="1213"/>
                  </a:lnTo>
                  <a:lnTo>
                    <a:pt x="434" y="1219"/>
                  </a:lnTo>
                  <a:lnTo>
                    <a:pt x="433" y="1221"/>
                  </a:lnTo>
                  <a:close/>
                  <a:moveTo>
                    <a:pt x="473" y="1275"/>
                  </a:moveTo>
                  <a:lnTo>
                    <a:pt x="473" y="1275"/>
                  </a:lnTo>
                  <a:lnTo>
                    <a:pt x="478" y="1283"/>
                  </a:lnTo>
                  <a:lnTo>
                    <a:pt x="486" y="1295"/>
                  </a:lnTo>
                  <a:lnTo>
                    <a:pt x="494" y="1305"/>
                  </a:lnTo>
                  <a:lnTo>
                    <a:pt x="500" y="1311"/>
                  </a:lnTo>
                  <a:lnTo>
                    <a:pt x="503" y="1314"/>
                  </a:lnTo>
                  <a:lnTo>
                    <a:pt x="500" y="1288"/>
                  </a:lnTo>
                  <a:lnTo>
                    <a:pt x="495" y="1256"/>
                  </a:lnTo>
                  <a:lnTo>
                    <a:pt x="494" y="1258"/>
                  </a:lnTo>
                  <a:lnTo>
                    <a:pt x="494" y="1260"/>
                  </a:lnTo>
                  <a:lnTo>
                    <a:pt x="492" y="1264"/>
                  </a:lnTo>
                  <a:lnTo>
                    <a:pt x="487" y="1270"/>
                  </a:lnTo>
                  <a:lnTo>
                    <a:pt x="484" y="1274"/>
                  </a:lnTo>
                  <a:lnTo>
                    <a:pt x="478" y="1274"/>
                  </a:lnTo>
                  <a:lnTo>
                    <a:pt x="473" y="1275"/>
                  </a:lnTo>
                  <a:close/>
                  <a:moveTo>
                    <a:pt x="623" y="946"/>
                  </a:moveTo>
                  <a:lnTo>
                    <a:pt x="623" y="946"/>
                  </a:lnTo>
                  <a:lnTo>
                    <a:pt x="624" y="946"/>
                  </a:lnTo>
                  <a:lnTo>
                    <a:pt x="627" y="946"/>
                  </a:lnTo>
                  <a:lnTo>
                    <a:pt x="630" y="944"/>
                  </a:lnTo>
                  <a:lnTo>
                    <a:pt x="638" y="939"/>
                  </a:lnTo>
                  <a:lnTo>
                    <a:pt x="644" y="932"/>
                  </a:lnTo>
                  <a:lnTo>
                    <a:pt x="648" y="935"/>
                  </a:lnTo>
                  <a:lnTo>
                    <a:pt x="644" y="938"/>
                  </a:lnTo>
                  <a:lnTo>
                    <a:pt x="634" y="949"/>
                  </a:lnTo>
                  <a:lnTo>
                    <a:pt x="624" y="960"/>
                  </a:lnTo>
                  <a:lnTo>
                    <a:pt x="618" y="966"/>
                  </a:lnTo>
                  <a:lnTo>
                    <a:pt x="621" y="957"/>
                  </a:lnTo>
                  <a:lnTo>
                    <a:pt x="623" y="949"/>
                  </a:lnTo>
                  <a:lnTo>
                    <a:pt x="623" y="946"/>
                  </a:lnTo>
                  <a:close/>
                  <a:moveTo>
                    <a:pt x="564" y="1037"/>
                  </a:moveTo>
                  <a:lnTo>
                    <a:pt x="564" y="1037"/>
                  </a:lnTo>
                  <a:lnTo>
                    <a:pt x="548" y="1061"/>
                  </a:lnTo>
                  <a:lnTo>
                    <a:pt x="522" y="1100"/>
                  </a:lnTo>
                  <a:lnTo>
                    <a:pt x="518" y="1090"/>
                  </a:lnTo>
                  <a:lnTo>
                    <a:pt x="545" y="1059"/>
                  </a:lnTo>
                  <a:lnTo>
                    <a:pt x="564" y="1037"/>
                  </a:lnTo>
                  <a:close/>
                  <a:moveTo>
                    <a:pt x="497" y="935"/>
                  </a:moveTo>
                  <a:lnTo>
                    <a:pt x="470" y="890"/>
                  </a:lnTo>
                  <a:lnTo>
                    <a:pt x="469" y="888"/>
                  </a:lnTo>
                  <a:lnTo>
                    <a:pt x="472" y="887"/>
                  </a:lnTo>
                  <a:lnTo>
                    <a:pt x="473" y="885"/>
                  </a:lnTo>
                  <a:lnTo>
                    <a:pt x="475" y="884"/>
                  </a:lnTo>
                  <a:lnTo>
                    <a:pt x="476" y="882"/>
                  </a:lnTo>
                  <a:lnTo>
                    <a:pt x="478" y="879"/>
                  </a:lnTo>
                  <a:lnTo>
                    <a:pt x="478" y="876"/>
                  </a:lnTo>
                  <a:lnTo>
                    <a:pt x="478" y="871"/>
                  </a:lnTo>
                  <a:lnTo>
                    <a:pt x="476" y="862"/>
                  </a:lnTo>
                  <a:lnTo>
                    <a:pt x="475" y="857"/>
                  </a:lnTo>
                  <a:lnTo>
                    <a:pt x="480" y="839"/>
                  </a:lnTo>
                  <a:lnTo>
                    <a:pt x="483" y="832"/>
                  </a:lnTo>
                  <a:lnTo>
                    <a:pt x="486" y="825"/>
                  </a:lnTo>
                  <a:lnTo>
                    <a:pt x="487" y="818"/>
                  </a:lnTo>
                  <a:lnTo>
                    <a:pt x="490" y="825"/>
                  </a:lnTo>
                  <a:lnTo>
                    <a:pt x="498" y="835"/>
                  </a:lnTo>
                  <a:lnTo>
                    <a:pt x="504" y="846"/>
                  </a:lnTo>
                  <a:lnTo>
                    <a:pt x="508" y="852"/>
                  </a:lnTo>
                  <a:lnTo>
                    <a:pt x="509" y="860"/>
                  </a:lnTo>
                  <a:lnTo>
                    <a:pt x="509" y="863"/>
                  </a:lnTo>
                  <a:lnTo>
                    <a:pt x="511" y="874"/>
                  </a:lnTo>
                  <a:lnTo>
                    <a:pt x="509" y="885"/>
                  </a:lnTo>
                  <a:lnTo>
                    <a:pt x="506" y="908"/>
                  </a:lnTo>
                  <a:lnTo>
                    <a:pt x="503" y="916"/>
                  </a:lnTo>
                  <a:lnTo>
                    <a:pt x="501" y="922"/>
                  </a:lnTo>
                  <a:lnTo>
                    <a:pt x="500" y="930"/>
                  </a:lnTo>
                  <a:lnTo>
                    <a:pt x="497" y="935"/>
                  </a:lnTo>
                  <a:close/>
                  <a:moveTo>
                    <a:pt x="473" y="977"/>
                  </a:moveTo>
                  <a:lnTo>
                    <a:pt x="469" y="952"/>
                  </a:lnTo>
                  <a:lnTo>
                    <a:pt x="472" y="949"/>
                  </a:lnTo>
                  <a:lnTo>
                    <a:pt x="481" y="963"/>
                  </a:lnTo>
                  <a:lnTo>
                    <a:pt x="481" y="966"/>
                  </a:lnTo>
                  <a:lnTo>
                    <a:pt x="473" y="977"/>
                  </a:lnTo>
                  <a:close/>
                  <a:moveTo>
                    <a:pt x="567" y="688"/>
                  </a:moveTo>
                  <a:lnTo>
                    <a:pt x="567" y="688"/>
                  </a:lnTo>
                  <a:lnTo>
                    <a:pt x="567" y="678"/>
                  </a:lnTo>
                  <a:lnTo>
                    <a:pt x="567" y="666"/>
                  </a:lnTo>
                  <a:lnTo>
                    <a:pt x="554" y="644"/>
                  </a:lnTo>
                  <a:lnTo>
                    <a:pt x="546" y="654"/>
                  </a:lnTo>
                  <a:lnTo>
                    <a:pt x="567" y="688"/>
                  </a:lnTo>
                  <a:close/>
                  <a:moveTo>
                    <a:pt x="531" y="627"/>
                  </a:moveTo>
                  <a:lnTo>
                    <a:pt x="539" y="619"/>
                  </a:lnTo>
                  <a:lnTo>
                    <a:pt x="534" y="618"/>
                  </a:lnTo>
                  <a:lnTo>
                    <a:pt x="526" y="618"/>
                  </a:lnTo>
                  <a:lnTo>
                    <a:pt x="531" y="627"/>
                  </a:lnTo>
                  <a:close/>
                  <a:moveTo>
                    <a:pt x="420" y="275"/>
                  </a:moveTo>
                  <a:lnTo>
                    <a:pt x="420" y="276"/>
                  </a:lnTo>
                  <a:lnTo>
                    <a:pt x="424" y="279"/>
                  </a:lnTo>
                  <a:lnTo>
                    <a:pt x="427" y="284"/>
                  </a:lnTo>
                  <a:lnTo>
                    <a:pt x="428" y="289"/>
                  </a:lnTo>
                  <a:lnTo>
                    <a:pt x="431" y="298"/>
                  </a:lnTo>
                  <a:lnTo>
                    <a:pt x="438" y="296"/>
                  </a:lnTo>
                  <a:lnTo>
                    <a:pt x="444" y="298"/>
                  </a:lnTo>
                  <a:lnTo>
                    <a:pt x="450" y="299"/>
                  </a:lnTo>
                  <a:lnTo>
                    <a:pt x="453" y="299"/>
                  </a:lnTo>
                  <a:lnTo>
                    <a:pt x="458" y="293"/>
                  </a:lnTo>
                  <a:lnTo>
                    <a:pt x="462" y="289"/>
                  </a:lnTo>
                  <a:lnTo>
                    <a:pt x="466" y="287"/>
                  </a:lnTo>
                  <a:lnTo>
                    <a:pt x="466" y="284"/>
                  </a:lnTo>
                  <a:lnTo>
                    <a:pt x="467" y="282"/>
                  </a:lnTo>
                  <a:lnTo>
                    <a:pt x="473" y="276"/>
                  </a:lnTo>
                  <a:lnTo>
                    <a:pt x="476" y="275"/>
                  </a:lnTo>
                  <a:lnTo>
                    <a:pt x="483" y="273"/>
                  </a:lnTo>
                  <a:lnTo>
                    <a:pt x="486" y="273"/>
                  </a:lnTo>
                  <a:lnTo>
                    <a:pt x="492" y="275"/>
                  </a:lnTo>
                  <a:lnTo>
                    <a:pt x="497" y="278"/>
                  </a:lnTo>
                  <a:lnTo>
                    <a:pt x="500" y="279"/>
                  </a:lnTo>
                  <a:lnTo>
                    <a:pt x="498" y="278"/>
                  </a:lnTo>
                  <a:lnTo>
                    <a:pt x="481" y="265"/>
                  </a:lnTo>
                  <a:lnTo>
                    <a:pt x="472" y="265"/>
                  </a:lnTo>
                  <a:lnTo>
                    <a:pt x="462" y="265"/>
                  </a:lnTo>
                  <a:lnTo>
                    <a:pt x="456" y="268"/>
                  </a:lnTo>
                  <a:lnTo>
                    <a:pt x="444" y="271"/>
                  </a:lnTo>
                  <a:lnTo>
                    <a:pt x="431" y="275"/>
                  </a:lnTo>
                  <a:lnTo>
                    <a:pt x="425" y="276"/>
                  </a:lnTo>
                  <a:lnTo>
                    <a:pt x="420" y="275"/>
                  </a:lnTo>
                  <a:close/>
                  <a:moveTo>
                    <a:pt x="498" y="338"/>
                  </a:moveTo>
                  <a:lnTo>
                    <a:pt x="498" y="338"/>
                  </a:lnTo>
                  <a:lnTo>
                    <a:pt x="498" y="340"/>
                  </a:lnTo>
                  <a:lnTo>
                    <a:pt x="504" y="343"/>
                  </a:lnTo>
                  <a:lnTo>
                    <a:pt x="508" y="348"/>
                  </a:lnTo>
                  <a:lnTo>
                    <a:pt x="511" y="352"/>
                  </a:lnTo>
                  <a:lnTo>
                    <a:pt x="512" y="355"/>
                  </a:lnTo>
                  <a:lnTo>
                    <a:pt x="514" y="368"/>
                  </a:lnTo>
                  <a:lnTo>
                    <a:pt x="514" y="382"/>
                  </a:lnTo>
                  <a:lnTo>
                    <a:pt x="523" y="380"/>
                  </a:lnTo>
                  <a:lnTo>
                    <a:pt x="525" y="374"/>
                  </a:lnTo>
                  <a:lnTo>
                    <a:pt x="523" y="357"/>
                  </a:lnTo>
                  <a:lnTo>
                    <a:pt x="522" y="340"/>
                  </a:lnTo>
                  <a:lnTo>
                    <a:pt x="520" y="326"/>
                  </a:lnTo>
                  <a:lnTo>
                    <a:pt x="515" y="301"/>
                  </a:lnTo>
                  <a:lnTo>
                    <a:pt x="514" y="301"/>
                  </a:lnTo>
                  <a:lnTo>
                    <a:pt x="515" y="310"/>
                  </a:lnTo>
                  <a:lnTo>
                    <a:pt x="517" y="318"/>
                  </a:lnTo>
                  <a:lnTo>
                    <a:pt x="515" y="321"/>
                  </a:lnTo>
                  <a:lnTo>
                    <a:pt x="514" y="326"/>
                  </a:lnTo>
                  <a:lnTo>
                    <a:pt x="512" y="330"/>
                  </a:lnTo>
                  <a:lnTo>
                    <a:pt x="511" y="334"/>
                  </a:lnTo>
                  <a:lnTo>
                    <a:pt x="503" y="338"/>
                  </a:lnTo>
                  <a:lnTo>
                    <a:pt x="501" y="338"/>
                  </a:lnTo>
                  <a:lnTo>
                    <a:pt x="498" y="3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Freeform 15"/>
            <p:cNvSpPr>
              <a:spLocks noEditPoints="1"/>
            </p:cNvSpPr>
            <p:nvPr/>
          </p:nvSpPr>
          <p:spPr bwMode="auto">
            <a:xfrm>
              <a:off x="2697" y="953"/>
              <a:ext cx="463" cy="948"/>
            </a:xfrm>
            <a:custGeom>
              <a:avLst/>
              <a:gdLst>
                <a:gd name="T0" fmla="*/ 1 w 926"/>
                <a:gd name="T1" fmla="*/ 1 h 1895"/>
                <a:gd name="T2" fmla="*/ 1 w 926"/>
                <a:gd name="T3" fmla="*/ 1 h 1895"/>
                <a:gd name="T4" fmla="*/ 1 w 926"/>
                <a:gd name="T5" fmla="*/ 1 h 1895"/>
                <a:gd name="T6" fmla="*/ 1 w 926"/>
                <a:gd name="T7" fmla="*/ 1 h 1895"/>
                <a:gd name="T8" fmla="*/ 1 w 926"/>
                <a:gd name="T9" fmla="*/ 1 h 1895"/>
                <a:gd name="T10" fmla="*/ 1 w 926"/>
                <a:gd name="T11" fmla="*/ 1 h 1895"/>
                <a:gd name="T12" fmla="*/ 1 w 926"/>
                <a:gd name="T13" fmla="*/ 1 h 1895"/>
                <a:gd name="T14" fmla="*/ 1 w 926"/>
                <a:gd name="T15" fmla="*/ 1 h 1895"/>
                <a:gd name="T16" fmla="*/ 1 w 926"/>
                <a:gd name="T17" fmla="*/ 1 h 1895"/>
                <a:gd name="T18" fmla="*/ 1 w 926"/>
                <a:gd name="T19" fmla="*/ 1 h 1895"/>
                <a:gd name="T20" fmla="*/ 1 w 926"/>
                <a:gd name="T21" fmla="*/ 1 h 1895"/>
                <a:gd name="T22" fmla="*/ 1 w 926"/>
                <a:gd name="T23" fmla="*/ 1 h 1895"/>
                <a:gd name="T24" fmla="*/ 1 w 926"/>
                <a:gd name="T25" fmla="*/ 1 h 1895"/>
                <a:gd name="T26" fmla="*/ 1 w 926"/>
                <a:gd name="T27" fmla="*/ 1 h 1895"/>
                <a:gd name="T28" fmla="*/ 1 w 926"/>
                <a:gd name="T29" fmla="*/ 1 h 1895"/>
                <a:gd name="T30" fmla="*/ 1 w 926"/>
                <a:gd name="T31" fmla="*/ 1 h 1895"/>
                <a:gd name="T32" fmla="*/ 1 w 926"/>
                <a:gd name="T33" fmla="*/ 1 h 1895"/>
                <a:gd name="T34" fmla="*/ 1 w 926"/>
                <a:gd name="T35" fmla="*/ 1 h 1895"/>
                <a:gd name="T36" fmla="*/ 1 w 926"/>
                <a:gd name="T37" fmla="*/ 1 h 1895"/>
                <a:gd name="T38" fmla="*/ 1 w 926"/>
                <a:gd name="T39" fmla="*/ 1 h 1895"/>
                <a:gd name="T40" fmla="*/ 1 w 926"/>
                <a:gd name="T41" fmla="*/ 1 h 1895"/>
                <a:gd name="T42" fmla="*/ 1 w 926"/>
                <a:gd name="T43" fmla="*/ 1 h 1895"/>
                <a:gd name="T44" fmla="*/ 1 w 926"/>
                <a:gd name="T45" fmla="*/ 1 h 1895"/>
                <a:gd name="T46" fmla="*/ 1 w 926"/>
                <a:gd name="T47" fmla="*/ 1 h 1895"/>
                <a:gd name="T48" fmla="*/ 1 w 926"/>
                <a:gd name="T49" fmla="*/ 1 h 1895"/>
                <a:gd name="T50" fmla="*/ 1 w 926"/>
                <a:gd name="T51" fmla="*/ 1 h 1895"/>
                <a:gd name="T52" fmla="*/ 1 w 926"/>
                <a:gd name="T53" fmla="*/ 1 h 1895"/>
                <a:gd name="T54" fmla="*/ 1 w 926"/>
                <a:gd name="T55" fmla="*/ 1 h 1895"/>
                <a:gd name="T56" fmla="*/ 1 w 926"/>
                <a:gd name="T57" fmla="*/ 1 h 1895"/>
                <a:gd name="T58" fmla="*/ 1 w 926"/>
                <a:gd name="T59" fmla="*/ 1 h 1895"/>
                <a:gd name="T60" fmla="*/ 1 w 926"/>
                <a:gd name="T61" fmla="*/ 1 h 1895"/>
                <a:gd name="T62" fmla="*/ 1 w 926"/>
                <a:gd name="T63" fmla="*/ 1 h 1895"/>
                <a:gd name="T64" fmla="*/ 1 w 926"/>
                <a:gd name="T65" fmla="*/ 1 h 1895"/>
                <a:gd name="T66" fmla="*/ 1 w 926"/>
                <a:gd name="T67" fmla="*/ 1 h 1895"/>
                <a:gd name="T68" fmla="*/ 1 w 926"/>
                <a:gd name="T69" fmla="*/ 1 h 1895"/>
                <a:gd name="T70" fmla="*/ 1 w 926"/>
                <a:gd name="T71" fmla="*/ 1 h 1895"/>
                <a:gd name="T72" fmla="*/ 1 w 926"/>
                <a:gd name="T73" fmla="*/ 1 h 1895"/>
                <a:gd name="T74" fmla="*/ 1 w 926"/>
                <a:gd name="T75" fmla="*/ 1 h 1895"/>
                <a:gd name="T76" fmla="*/ 1 w 926"/>
                <a:gd name="T77" fmla="*/ 1 h 1895"/>
                <a:gd name="T78" fmla="*/ 1 w 926"/>
                <a:gd name="T79" fmla="*/ 1 h 1895"/>
                <a:gd name="T80" fmla="*/ 1 w 926"/>
                <a:gd name="T81" fmla="*/ 1 h 1895"/>
                <a:gd name="T82" fmla="*/ 1 w 926"/>
                <a:gd name="T83" fmla="*/ 1 h 1895"/>
                <a:gd name="T84" fmla="*/ 1 w 926"/>
                <a:gd name="T85" fmla="*/ 1 h 1895"/>
                <a:gd name="T86" fmla="*/ 1 w 926"/>
                <a:gd name="T87" fmla="*/ 1 h 1895"/>
                <a:gd name="T88" fmla="*/ 1 w 926"/>
                <a:gd name="T89" fmla="*/ 1 h 1895"/>
                <a:gd name="T90" fmla="*/ 1 w 926"/>
                <a:gd name="T91" fmla="*/ 1 h 1895"/>
                <a:gd name="T92" fmla="*/ 1 w 926"/>
                <a:gd name="T93" fmla="*/ 1 h 1895"/>
                <a:gd name="T94" fmla="*/ 1 w 926"/>
                <a:gd name="T95" fmla="*/ 1 h 1895"/>
                <a:gd name="T96" fmla="*/ 1 w 926"/>
                <a:gd name="T97" fmla="*/ 1 h 1895"/>
                <a:gd name="T98" fmla="*/ 1 w 926"/>
                <a:gd name="T99" fmla="*/ 1 h 1895"/>
                <a:gd name="T100" fmla="*/ 1 w 926"/>
                <a:gd name="T101" fmla="*/ 1 h 1895"/>
                <a:gd name="T102" fmla="*/ 1 w 926"/>
                <a:gd name="T103" fmla="*/ 1 h 1895"/>
                <a:gd name="T104" fmla="*/ 1 w 926"/>
                <a:gd name="T105" fmla="*/ 1 h 1895"/>
                <a:gd name="T106" fmla="*/ 1 w 926"/>
                <a:gd name="T107" fmla="*/ 1 h 1895"/>
                <a:gd name="T108" fmla="*/ 1 w 926"/>
                <a:gd name="T109" fmla="*/ 1 h 1895"/>
                <a:gd name="T110" fmla="*/ 1 w 926"/>
                <a:gd name="T111" fmla="*/ 1 h 1895"/>
                <a:gd name="T112" fmla="*/ 1 w 926"/>
                <a:gd name="T113" fmla="*/ 1 h 1895"/>
                <a:gd name="T114" fmla="*/ 1 w 926"/>
                <a:gd name="T115" fmla="*/ 1 h 1895"/>
                <a:gd name="T116" fmla="*/ 1 w 926"/>
                <a:gd name="T117" fmla="*/ 1 h 1895"/>
                <a:gd name="T118" fmla="*/ 1 w 926"/>
                <a:gd name="T119" fmla="*/ 1 h 1895"/>
                <a:gd name="T120" fmla="*/ 1 w 926"/>
                <a:gd name="T121" fmla="*/ 1 h 1895"/>
                <a:gd name="T122" fmla="*/ 1 w 926"/>
                <a:gd name="T123" fmla="*/ 1 h 1895"/>
                <a:gd name="T124" fmla="*/ 1 w 926"/>
                <a:gd name="T125" fmla="*/ 1 h 1895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926"/>
                <a:gd name="T190" fmla="*/ 0 h 1895"/>
                <a:gd name="T191" fmla="*/ 926 w 926"/>
                <a:gd name="T192" fmla="*/ 1895 h 1895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926" h="1895">
                  <a:moveTo>
                    <a:pt x="24" y="1695"/>
                  </a:moveTo>
                  <a:lnTo>
                    <a:pt x="24" y="1695"/>
                  </a:lnTo>
                  <a:lnTo>
                    <a:pt x="34" y="1699"/>
                  </a:lnTo>
                  <a:lnTo>
                    <a:pt x="44" y="1703"/>
                  </a:lnTo>
                  <a:lnTo>
                    <a:pt x="48" y="1706"/>
                  </a:lnTo>
                  <a:lnTo>
                    <a:pt x="52" y="1710"/>
                  </a:lnTo>
                  <a:lnTo>
                    <a:pt x="56" y="1717"/>
                  </a:lnTo>
                  <a:lnTo>
                    <a:pt x="61" y="1724"/>
                  </a:lnTo>
                  <a:lnTo>
                    <a:pt x="67" y="1727"/>
                  </a:lnTo>
                  <a:lnTo>
                    <a:pt x="73" y="1727"/>
                  </a:lnTo>
                  <a:lnTo>
                    <a:pt x="78" y="1726"/>
                  </a:lnTo>
                  <a:lnTo>
                    <a:pt x="81" y="1724"/>
                  </a:lnTo>
                  <a:lnTo>
                    <a:pt x="97" y="1726"/>
                  </a:lnTo>
                  <a:lnTo>
                    <a:pt x="104" y="1727"/>
                  </a:lnTo>
                  <a:lnTo>
                    <a:pt x="111" y="1731"/>
                  </a:lnTo>
                  <a:lnTo>
                    <a:pt x="117" y="1734"/>
                  </a:lnTo>
                  <a:lnTo>
                    <a:pt x="125" y="1740"/>
                  </a:lnTo>
                  <a:lnTo>
                    <a:pt x="131" y="1746"/>
                  </a:lnTo>
                  <a:lnTo>
                    <a:pt x="139" y="1754"/>
                  </a:lnTo>
                  <a:lnTo>
                    <a:pt x="143" y="1768"/>
                  </a:lnTo>
                  <a:lnTo>
                    <a:pt x="143" y="1772"/>
                  </a:lnTo>
                  <a:lnTo>
                    <a:pt x="142" y="1776"/>
                  </a:lnTo>
                  <a:lnTo>
                    <a:pt x="140" y="1779"/>
                  </a:lnTo>
                  <a:lnTo>
                    <a:pt x="150" y="1785"/>
                  </a:lnTo>
                  <a:lnTo>
                    <a:pt x="157" y="1794"/>
                  </a:lnTo>
                  <a:lnTo>
                    <a:pt x="164" y="1804"/>
                  </a:lnTo>
                  <a:lnTo>
                    <a:pt x="167" y="1816"/>
                  </a:lnTo>
                  <a:lnTo>
                    <a:pt x="170" y="1828"/>
                  </a:lnTo>
                  <a:lnTo>
                    <a:pt x="170" y="1841"/>
                  </a:lnTo>
                  <a:lnTo>
                    <a:pt x="170" y="1856"/>
                  </a:lnTo>
                  <a:lnTo>
                    <a:pt x="168" y="1872"/>
                  </a:lnTo>
                  <a:lnTo>
                    <a:pt x="170" y="1880"/>
                  </a:lnTo>
                  <a:lnTo>
                    <a:pt x="168" y="1886"/>
                  </a:lnTo>
                  <a:lnTo>
                    <a:pt x="167" y="1891"/>
                  </a:lnTo>
                  <a:lnTo>
                    <a:pt x="164" y="1894"/>
                  </a:lnTo>
                  <a:lnTo>
                    <a:pt x="159" y="1895"/>
                  </a:lnTo>
                  <a:lnTo>
                    <a:pt x="153" y="1895"/>
                  </a:lnTo>
                  <a:lnTo>
                    <a:pt x="145" y="1894"/>
                  </a:lnTo>
                  <a:lnTo>
                    <a:pt x="137" y="1892"/>
                  </a:lnTo>
                  <a:lnTo>
                    <a:pt x="131" y="1883"/>
                  </a:lnTo>
                  <a:lnTo>
                    <a:pt x="126" y="1873"/>
                  </a:lnTo>
                  <a:lnTo>
                    <a:pt x="120" y="1867"/>
                  </a:lnTo>
                  <a:lnTo>
                    <a:pt x="112" y="1863"/>
                  </a:lnTo>
                  <a:lnTo>
                    <a:pt x="100" y="1867"/>
                  </a:lnTo>
                  <a:lnTo>
                    <a:pt x="92" y="1869"/>
                  </a:lnTo>
                  <a:lnTo>
                    <a:pt x="87" y="1867"/>
                  </a:lnTo>
                  <a:lnTo>
                    <a:pt x="83" y="1864"/>
                  </a:lnTo>
                  <a:lnTo>
                    <a:pt x="80" y="1861"/>
                  </a:lnTo>
                  <a:lnTo>
                    <a:pt x="48" y="1810"/>
                  </a:lnTo>
                  <a:lnTo>
                    <a:pt x="41" y="1811"/>
                  </a:lnTo>
                  <a:lnTo>
                    <a:pt x="33" y="1810"/>
                  </a:lnTo>
                  <a:lnTo>
                    <a:pt x="27" y="1807"/>
                  </a:lnTo>
                  <a:lnTo>
                    <a:pt x="20" y="1800"/>
                  </a:lnTo>
                  <a:lnTo>
                    <a:pt x="14" y="1793"/>
                  </a:lnTo>
                  <a:lnTo>
                    <a:pt x="10" y="1783"/>
                  </a:lnTo>
                  <a:lnTo>
                    <a:pt x="0" y="1760"/>
                  </a:lnTo>
                  <a:lnTo>
                    <a:pt x="13" y="1727"/>
                  </a:lnTo>
                  <a:lnTo>
                    <a:pt x="24" y="1695"/>
                  </a:lnTo>
                  <a:close/>
                  <a:moveTo>
                    <a:pt x="16" y="1720"/>
                  </a:moveTo>
                  <a:lnTo>
                    <a:pt x="80" y="1766"/>
                  </a:lnTo>
                  <a:lnTo>
                    <a:pt x="117" y="1763"/>
                  </a:lnTo>
                  <a:lnTo>
                    <a:pt x="84" y="1771"/>
                  </a:lnTo>
                  <a:lnTo>
                    <a:pt x="100" y="1793"/>
                  </a:lnTo>
                  <a:lnTo>
                    <a:pt x="136" y="1796"/>
                  </a:lnTo>
                  <a:lnTo>
                    <a:pt x="104" y="1799"/>
                  </a:lnTo>
                  <a:lnTo>
                    <a:pt x="153" y="1867"/>
                  </a:lnTo>
                  <a:lnTo>
                    <a:pt x="103" y="1810"/>
                  </a:lnTo>
                  <a:lnTo>
                    <a:pt x="101" y="1841"/>
                  </a:lnTo>
                  <a:lnTo>
                    <a:pt x="95" y="1797"/>
                  </a:lnTo>
                  <a:lnTo>
                    <a:pt x="76" y="1771"/>
                  </a:lnTo>
                  <a:lnTo>
                    <a:pt x="73" y="1810"/>
                  </a:lnTo>
                  <a:lnTo>
                    <a:pt x="70" y="1769"/>
                  </a:lnTo>
                  <a:lnTo>
                    <a:pt x="13" y="1727"/>
                  </a:lnTo>
                  <a:lnTo>
                    <a:pt x="16" y="1720"/>
                  </a:lnTo>
                  <a:close/>
                  <a:moveTo>
                    <a:pt x="238" y="1738"/>
                  </a:moveTo>
                  <a:lnTo>
                    <a:pt x="238" y="1738"/>
                  </a:lnTo>
                  <a:lnTo>
                    <a:pt x="241" y="1746"/>
                  </a:lnTo>
                  <a:lnTo>
                    <a:pt x="241" y="1754"/>
                  </a:lnTo>
                  <a:lnTo>
                    <a:pt x="241" y="1768"/>
                  </a:lnTo>
                  <a:lnTo>
                    <a:pt x="238" y="1782"/>
                  </a:lnTo>
                  <a:lnTo>
                    <a:pt x="235" y="1786"/>
                  </a:lnTo>
                  <a:lnTo>
                    <a:pt x="232" y="1790"/>
                  </a:lnTo>
                  <a:lnTo>
                    <a:pt x="227" y="1793"/>
                  </a:lnTo>
                  <a:lnTo>
                    <a:pt x="221" y="1793"/>
                  </a:lnTo>
                  <a:lnTo>
                    <a:pt x="215" y="1791"/>
                  </a:lnTo>
                  <a:lnTo>
                    <a:pt x="209" y="1788"/>
                  </a:lnTo>
                  <a:lnTo>
                    <a:pt x="202" y="1783"/>
                  </a:lnTo>
                  <a:lnTo>
                    <a:pt x="198" y="1776"/>
                  </a:lnTo>
                  <a:lnTo>
                    <a:pt x="193" y="1768"/>
                  </a:lnTo>
                  <a:lnTo>
                    <a:pt x="188" y="1760"/>
                  </a:lnTo>
                  <a:lnTo>
                    <a:pt x="185" y="1752"/>
                  </a:lnTo>
                  <a:lnTo>
                    <a:pt x="184" y="1745"/>
                  </a:lnTo>
                  <a:lnTo>
                    <a:pt x="198" y="1743"/>
                  </a:lnTo>
                  <a:lnTo>
                    <a:pt x="238" y="1738"/>
                  </a:lnTo>
                  <a:close/>
                  <a:moveTo>
                    <a:pt x="24" y="1580"/>
                  </a:moveTo>
                  <a:lnTo>
                    <a:pt x="24" y="1580"/>
                  </a:lnTo>
                  <a:lnTo>
                    <a:pt x="31" y="1570"/>
                  </a:lnTo>
                  <a:lnTo>
                    <a:pt x="38" y="1566"/>
                  </a:lnTo>
                  <a:lnTo>
                    <a:pt x="42" y="1564"/>
                  </a:lnTo>
                  <a:lnTo>
                    <a:pt x="47" y="1566"/>
                  </a:lnTo>
                  <a:lnTo>
                    <a:pt x="52" y="1570"/>
                  </a:lnTo>
                  <a:lnTo>
                    <a:pt x="55" y="1577"/>
                  </a:lnTo>
                  <a:lnTo>
                    <a:pt x="61" y="1592"/>
                  </a:lnTo>
                  <a:lnTo>
                    <a:pt x="64" y="1597"/>
                  </a:lnTo>
                  <a:lnTo>
                    <a:pt x="52" y="1598"/>
                  </a:lnTo>
                  <a:lnTo>
                    <a:pt x="20" y="1602"/>
                  </a:lnTo>
                  <a:lnTo>
                    <a:pt x="16" y="1603"/>
                  </a:lnTo>
                  <a:lnTo>
                    <a:pt x="14" y="1602"/>
                  </a:lnTo>
                  <a:lnTo>
                    <a:pt x="17" y="1591"/>
                  </a:lnTo>
                  <a:lnTo>
                    <a:pt x="24" y="1580"/>
                  </a:lnTo>
                  <a:close/>
                  <a:moveTo>
                    <a:pt x="61" y="1477"/>
                  </a:moveTo>
                  <a:lnTo>
                    <a:pt x="61" y="1477"/>
                  </a:lnTo>
                  <a:lnTo>
                    <a:pt x="140" y="1466"/>
                  </a:lnTo>
                  <a:lnTo>
                    <a:pt x="137" y="1479"/>
                  </a:lnTo>
                  <a:lnTo>
                    <a:pt x="137" y="1485"/>
                  </a:lnTo>
                  <a:lnTo>
                    <a:pt x="139" y="1487"/>
                  </a:lnTo>
                  <a:lnTo>
                    <a:pt x="137" y="1488"/>
                  </a:lnTo>
                  <a:lnTo>
                    <a:pt x="129" y="1496"/>
                  </a:lnTo>
                  <a:lnTo>
                    <a:pt x="114" y="1511"/>
                  </a:lnTo>
                  <a:lnTo>
                    <a:pt x="114" y="1474"/>
                  </a:lnTo>
                  <a:lnTo>
                    <a:pt x="106" y="1511"/>
                  </a:lnTo>
                  <a:lnTo>
                    <a:pt x="75" y="1491"/>
                  </a:lnTo>
                  <a:lnTo>
                    <a:pt x="104" y="1524"/>
                  </a:lnTo>
                  <a:lnTo>
                    <a:pt x="103" y="1546"/>
                  </a:lnTo>
                  <a:lnTo>
                    <a:pt x="75" y="1535"/>
                  </a:lnTo>
                  <a:lnTo>
                    <a:pt x="100" y="1558"/>
                  </a:lnTo>
                  <a:lnTo>
                    <a:pt x="106" y="1567"/>
                  </a:lnTo>
                  <a:lnTo>
                    <a:pt x="106" y="1594"/>
                  </a:lnTo>
                  <a:lnTo>
                    <a:pt x="98" y="1594"/>
                  </a:lnTo>
                  <a:lnTo>
                    <a:pt x="86" y="1595"/>
                  </a:lnTo>
                  <a:lnTo>
                    <a:pt x="84" y="1595"/>
                  </a:lnTo>
                  <a:lnTo>
                    <a:pt x="80" y="1591"/>
                  </a:lnTo>
                  <a:lnTo>
                    <a:pt x="75" y="1584"/>
                  </a:lnTo>
                  <a:lnTo>
                    <a:pt x="73" y="1578"/>
                  </a:lnTo>
                  <a:lnTo>
                    <a:pt x="73" y="1569"/>
                  </a:lnTo>
                  <a:lnTo>
                    <a:pt x="66" y="1558"/>
                  </a:lnTo>
                  <a:lnTo>
                    <a:pt x="62" y="1553"/>
                  </a:lnTo>
                  <a:lnTo>
                    <a:pt x="62" y="1550"/>
                  </a:lnTo>
                  <a:lnTo>
                    <a:pt x="62" y="1547"/>
                  </a:lnTo>
                  <a:lnTo>
                    <a:pt x="64" y="1544"/>
                  </a:lnTo>
                  <a:lnTo>
                    <a:pt x="67" y="1543"/>
                  </a:lnTo>
                  <a:lnTo>
                    <a:pt x="72" y="1541"/>
                  </a:lnTo>
                  <a:lnTo>
                    <a:pt x="66" y="1533"/>
                  </a:lnTo>
                  <a:lnTo>
                    <a:pt x="62" y="1524"/>
                  </a:lnTo>
                  <a:lnTo>
                    <a:pt x="59" y="1516"/>
                  </a:lnTo>
                  <a:lnTo>
                    <a:pt x="58" y="1508"/>
                  </a:lnTo>
                  <a:lnTo>
                    <a:pt x="58" y="1501"/>
                  </a:lnTo>
                  <a:lnTo>
                    <a:pt x="58" y="1493"/>
                  </a:lnTo>
                  <a:lnTo>
                    <a:pt x="61" y="1477"/>
                  </a:lnTo>
                  <a:close/>
                  <a:moveTo>
                    <a:pt x="136" y="1494"/>
                  </a:moveTo>
                  <a:lnTo>
                    <a:pt x="136" y="1494"/>
                  </a:lnTo>
                  <a:lnTo>
                    <a:pt x="134" y="1504"/>
                  </a:lnTo>
                  <a:lnTo>
                    <a:pt x="134" y="1513"/>
                  </a:lnTo>
                  <a:lnTo>
                    <a:pt x="131" y="1516"/>
                  </a:lnTo>
                  <a:lnTo>
                    <a:pt x="131" y="1518"/>
                  </a:lnTo>
                  <a:lnTo>
                    <a:pt x="129" y="1521"/>
                  </a:lnTo>
                  <a:lnTo>
                    <a:pt x="128" y="1524"/>
                  </a:lnTo>
                  <a:lnTo>
                    <a:pt x="128" y="1527"/>
                  </a:lnTo>
                  <a:lnTo>
                    <a:pt x="128" y="1530"/>
                  </a:lnTo>
                  <a:lnTo>
                    <a:pt x="128" y="1532"/>
                  </a:lnTo>
                  <a:lnTo>
                    <a:pt x="129" y="1538"/>
                  </a:lnTo>
                  <a:lnTo>
                    <a:pt x="129" y="1539"/>
                  </a:lnTo>
                  <a:lnTo>
                    <a:pt x="126" y="1549"/>
                  </a:lnTo>
                  <a:lnTo>
                    <a:pt x="122" y="1550"/>
                  </a:lnTo>
                  <a:lnTo>
                    <a:pt x="109" y="1555"/>
                  </a:lnTo>
                  <a:lnTo>
                    <a:pt x="114" y="1524"/>
                  </a:lnTo>
                  <a:lnTo>
                    <a:pt x="129" y="1501"/>
                  </a:lnTo>
                  <a:lnTo>
                    <a:pt x="136" y="1494"/>
                  </a:lnTo>
                  <a:close/>
                  <a:moveTo>
                    <a:pt x="123" y="1557"/>
                  </a:moveTo>
                  <a:lnTo>
                    <a:pt x="123" y="1557"/>
                  </a:lnTo>
                  <a:lnTo>
                    <a:pt x="122" y="1574"/>
                  </a:lnTo>
                  <a:lnTo>
                    <a:pt x="123" y="1594"/>
                  </a:lnTo>
                  <a:lnTo>
                    <a:pt x="112" y="1594"/>
                  </a:lnTo>
                  <a:lnTo>
                    <a:pt x="111" y="1566"/>
                  </a:lnTo>
                  <a:lnTo>
                    <a:pt x="122" y="1557"/>
                  </a:lnTo>
                  <a:lnTo>
                    <a:pt x="123" y="1557"/>
                  </a:lnTo>
                  <a:close/>
                  <a:moveTo>
                    <a:pt x="506" y="1729"/>
                  </a:moveTo>
                  <a:lnTo>
                    <a:pt x="506" y="1729"/>
                  </a:lnTo>
                  <a:lnTo>
                    <a:pt x="515" y="1741"/>
                  </a:lnTo>
                  <a:lnTo>
                    <a:pt x="521" y="1755"/>
                  </a:lnTo>
                  <a:lnTo>
                    <a:pt x="526" y="1768"/>
                  </a:lnTo>
                  <a:lnTo>
                    <a:pt x="528" y="1776"/>
                  </a:lnTo>
                  <a:lnTo>
                    <a:pt x="528" y="1782"/>
                  </a:lnTo>
                  <a:lnTo>
                    <a:pt x="524" y="1790"/>
                  </a:lnTo>
                  <a:lnTo>
                    <a:pt x="521" y="1794"/>
                  </a:lnTo>
                  <a:lnTo>
                    <a:pt x="517" y="1797"/>
                  </a:lnTo>
                  <a:lnTo>
                    <a:pt x="514" y="1799"/>
                  </a:lnTo>
                  <a:lnTo>
                    <a:pt x="507" y="1799"/>
                  </a:lnTo>
                  <a:lnTo>
                    <a:pt x="503" y="1797"/>
                  </a:lnTo>
                  <a:lnTo>
                    <a:pt x="492" y="1791"/>
                  </a:lnTo>
                  <a:lnTo>
                    <a:pt x="481" y="1797"/>
                  </a:lnTo>
                  <a:lnTo>
                    <a:pt x="472" y="1800"/>
                  </a:lnTo>
                  <a:lnTo>
                    <a:pt x="462" y="1800"/>
                  </a:lnTo>
                  <a:lnTo>
                    <a:pt x="454" y="1799"/>
                  </a:lnTo>
                  <a:lnTo>
                    <a:pt x="448" y="1794"/>
                  </a:lnTo>
                  <a:lnTo>
                    <a:pt x="440" y="1788"/>
                  </a:lnTo>
                  <a:lnTo>
                    <a:pt x="436" y="1780"/>
                  </a:lnTo>
                  <a:lnTo>
                    <a:pt x="430" y="1771"/>
                  </a:lnTo>
                  <a:lnTo>
                    <a:pt x="419" y="1774"/>
                  </a:lnTo>
                  <a:lnTo>
                    <a:pt x="414" y="1774"/>
                  </a:lnTo>
                  <a:lnTo>
                    <a:pt x="409" y="1774"/>
                  </a:lnTo>
                  <a:lnTo>
                    <a:pt x="402" y="1769"/>
                  </a:lnTo>
                  <a:lnTo>
                    <a:pt x="394" y="1762"/>
                  </a:lnTo>
                  <a:lnTo>
                    <a:pt x="383" y="1741"/>
                  </a:lnTo>
                  <a:lnTo>
                    <a:pt x="374" y="1721"/>
                  </a:lnTo>
                  <a:lnTo>
                    <a:pt x="372" y="1723"/>
                  </a:lnTo>
                  <a:lnTo>
                    <a:pt x="367" y="1715"/>
                  </a:lnTo>
                  <a:lnTo>
                    <a:pt x="358" y="1703"/>
                  </a:lnTo>
                  <a:lnTo>
                    <a:pt x="349" y="1689"/>
                  </a:lnTo>
                  <a:lnTo>
                    <a:pt x="341" y="1679"/>
                  </a:lnTo>
                  <a:lnTo>
                    <a:pt x="347" y="1682"/>
                  </a:lnTo>
                  <a:lnTo>
                    <a:pt x="356" y="1684"/>
                  </a:lnTo>
                  <a:lnTo>
                    <a:pt x="363" y="1684"/>
                  </a:lnTo>
                  <a:lnTo>
                    <a:pt x="367" y="1684"/>
                  </a:lnTo>
                  <a:lnTo>
                    <a:pt x="372" y="1682"/>
                  </a:lnTo>
                  <a:lnTo>
                    <a:pt x="391" y="1692"/>
                  </a:lnTo>
                  <a:lnTo>
                    <a:pt x="414" y="1738"/>
                  </a:lnTo>
                  <a:lnTo>
                    <a:pt x="408" y="1704"/>
                  </a:lnTo>
                  <a:lnTo>
                    <a:pt x="412" y="1706"/>
                  </a:lnTo>
                  <a:lnTo>
                    <a:pt x="419" y="1709"/>
                  </a:lnTo>
                  <a:lnTo>
                    <a:pt x="428" y="1710"/>
                  </a:lnTo>
                  <a:lnTo>
                    <a:pt x="442" y="1720"/>
                  </a:lnTo>
                  <a:lnTo>
                    <a:pt x="451" y="1768"/>
                  </a:lnTo>
                  <a:lnTo>
                    <a:pt x="451" y="1726"/>
                  </a:lnTo>
                  <a:lnTo>
                    <a:pt x="507" y="1771"/>
                  </a:lnTo>
                  <a:lnTo>
                    <a:pt x="462" y="1721"/>
                  </a:lnTo>
                  <a:lnTo>
                    <a:pt x="465" y="1721"/>
                  </a:lnTo>
                  <a:lnTo>
                    <a:pt x="470" y="1723"/>
                  </a:lnTo>
                  <a:lnTo>
                    <a:pt x="479" y="1726"/>
                  </a:lnTo>
                  <a:lnTo>
                    <a:pt x="496" y="1729"/>
                  </a:lnTo>
                  <a:lnTo>
                    <a:pt x="506" y="1729"/>
                  </a:lnTo>
                  <a:close/>
                  <a:moveTo>
                    <a:pt x="445" y="1710"/>
                  </a:moveTo>
                  <a:lnTo>
                    <a:pt x="451" y="1713"/>
                  </a:lnTo>
                  <a:lnTo>
                    <a:pt x="454" y="1713"/>
                  </a:lnTo>
                  <a:lnTo>
                    <a:pt x="451" y="1709"/>
                  </a:lnTo>
                  <a:lnTo>
                    <a:pt x="445" y="1710"/>
                  </a:lnTo>
                  <a:close/>
                  <a:moveTo>
                    <a:pt x="605" y="1644"/>
                  </a:moveTo>
                  <a:lnTo>
                    <a:pt x="605" y="1644"/>
                  </a:lnTo>
                  <a:lnTo>
                    <a:pt x="610" y="1650"/>
                  </a:lnTo>
                  <a:lnTo>
                    <a:pt x="615" y="1656"/>
                  </a:lnTo>
                  <a:lnTo>
                    <a:pt x="618" y="1662"/>
                  </a:lnTo>
                  <a:lnTo>
                    <a:pt x="618" y="1670"/>
                  </a:lnTo>
                  <a:lnTo>
                    <a:pt x="618" y="1685"/>
                  </a:lnTo>
                  <a:lnTo>
                    <a:pt x="615" y="1698"/>
                  </a:lnTo>
                  <a:lnTo>
                    <a:pt x="612" y="1703"/>
                  </a:lnTo>
                  <a:lnTo>
                    <a:pt x="608" y="1707"/>
                  </a:lnTo>
                  <a:lnTo>
                    <a:pt x="604" y="1709"/>
                  </a:lnTo>
                  <a:lnTo>
                    <a:pt x="598" y="1710"/>
                  </a:lnTo>
                  <a:lnTo>
                    <a:pt x="593" y="1709"/>
                  </a:lnTo>
                  <a:lnTo>
                    <a:pt x="587" y="1706"/>
                  </a:lnTo>
                  <a:lnTo>
                    <a:pt x="580" y="1701"/>
                  </a:lnTo>
                  <a:lnTo>
                    <a:pt x="576" y="1695"/>
                  </a:lnTo>
                  <a:lnTo>
                    <a:pt x="570" y="1687"/>
                  </a:lnTo>
                  <a:lnTo>
                    <a:pt x="566" y="1679"/>
                  </a:lnTo>
                  <a:lnTo>
                    <a:pt x="563" y="1671"/>
                  </a:lnTo>
                  <a:lnTo>
                    <a:pt x="560" y="1664"/>
                  </a:lnTo>
                  <a:lnTo>
                    <a:pt x="571" y="1661"/>
                  </a:lnTo>
                  <a:lnTo>
                    <a:pt x="582" y="1656"/>
                  </a:lnTo>
                  <a:lnTo>
                    <a:pt x="588" y="1653"/>
                  </a:lnTo>
                  <a:lnTo>
                    <a:pt x="604" y="1645"/>
                  </a:lnTo>
                  <a:lnTo>
                    <a:pt x="605" y="1644"/>
                  </a:lnTo>
                  <a:close/>
                  <a:moveTo>
                    <a:pt x="456" y="1581"/>
                  </a:moveTo>
                  <a:lnTo>
                    <a:pt x="490" y="1561"/>
                  </a:lnTo>
                  <a:lnTo>
                    <a:pt x="467" y="1589"/>
                  </a:lnTo>
                  <a:lnTo>
                    <a:pt x="518" y="1597"/>
                  </a:lnTo>
                  <a:lnTo>
                    <a:pt x="549" y="1584"/>
                  </a:lnTo>
                  <a:lnTo>
                    <a:pt x="531" y="1602"/>
                  </a:lnTo>
                  <a:lnTo>
                    <a:pt x="576" y="1622"/>
                  </a:lnTo>
                  <a:lnTo>
                    <a:pt x="524" y="1608"/>
                  </a:lnTo>
                  <a:lnTo>
                    <a:pt x="514" y="1608"/>
                  </a:lnTo>
                  <a:lnTo>
                    <a:pt x="538" y="1644"/>
                  </a:lnTo>
                  <a:lnTo>
                    <a:pt x="500" y="1611"/>
                  </a:lnTo>
                  <a:lnTo>
                    <a:pt x="476" y="1606"/>
                  </a:lnTo>
                  <a:lnTo>
                    <a:pt x="495" y="1637"/>
                  </a:lnTo>
                  <a:lnTo>
                    <a:pt x="451" y="1592"/>
                  </a:lnTo>
                  <a:lnTo>
                    <a:pt x="388" y="1572"/>
                  </a:lnTo>
                  <a:lnTo>
                    <a:pt x="456" y="1581"/>
                  </a:lnTo>
                  <a:close/>
                  <a:moveTo>
                    <a:pt x="294" y="1603"/>
                  </a:moveTo>
                  <a:lnTo>
                    <a:pt x="294" y="1603"/>
                  </a:lnTo>
                  <a:lnTo>
                    <a:pt x="294" y="1606"/>
                  </a:lnTo>
                  <a:lnTo>
                    <a:pt x="297" y="1609"/>
                  </a:lnTo>
                  <a:lnTo>
                    <a:pt x="299" y="1614"/>
                  </a:lnTo>
                  <a:lnTo>
                    <a:pt x="300" y="1617"/>
                  </a:lnTo>
                  <a:lnTo>
                    <a:pt x="300" y="1623"/>
                  </a:lnTo>
                  <a:lnTo>
                    <a:pt x="285" y="1622"/>
                  </a:lnTo>
                  <a:lnTo>
                    <a:pt x="265" y="1619"/>
                  </a:lnTo>
                  <a:lnTo>
                    <a:pt x="243" y="1614"/>
                  </a:lnTo>
                  <a:lnTo>
                    <a:pt x="241" y="1612"/>
                  </a:lnTo>
                  <a:lnTo>
                    <a:pt x="240" y="1611"/>
                  </a:lnTo>
                  <a:lnTo>
                    <a:pt x="241" y="1603"/>
                  </a:lnTo>
                  <a:lnTo>
                    <a:pt x="244" y="1597"/>
                  </a:lnTo>
                  <a:lnTo>
                    <a:pt x="249" y="1591"/>
                  </a:lnTo>
                  <a:lnTo>
                    <a:pt x="255" y="1588"/>
                  </a:lnTo>
                  <a:lnTo>
                    <a:pt x="255" y="1589"/>
                  </a:lnTo>
                  <a:lnTo>
                    <a:pt x="255" y="1588"/>
                  </a:lnTo>
                  <a:lnTo>
                    <a:pt x="262" y="1586"/>
                  </a:lnTo>
                  <a:lnTo>
                    <a:pt x="248" y="1572"/>
                  </a:lnTo>
                  <a:lnTo>
                    <a:pt x="246" y="1572"/>
                  </a:lnTo>
                  <a:lnTo>
                    <a:pt x="243" y="1574"/>
                  </a:lnTo>
                  <a:lnTo>
                    <a:pt x="238" y="1577"/>
                  </a:lnTo>
                  <a:lnTo>
                    <a:pt x="210" y="1588"/>
                  </a:lnTo>
                  <a:lnTo>
                    <a:pt x="182" y="1598"/>
                  </a:lnTo>
                  <a:lnTo>
                    <a:pt x="176" y="1598"/>
                  </a:lnTo>
                  <a:lnTo>
                    <a:pt x="162" y="1597"/>
                  </a:lnTo>
                  <a:lnTo>
                    <a:pt x="150" y="1595"/>
                  </a:lnTo>
                  <a:lnTo>
                    <a:pt x="142" y="1595"/>
                  </a:lnTo>
                  <a:lnTo>
                    <a:pt x="153" y="1588"/>
                  </a:lnTo>
                  <a:lnTo>
                    <a:pt x="154" y="1586"/>
                  </a:lnTo>
                  <a:lnTo>
                    <a:pt x="157" y="1583"/>
                  </a:lnTo>
                  <a:lnTo>
                    <a:pt x="167" y="1578"/>
                  </a:lnTo>
                  <a:lnTo>
                    <a:pt x="195" y="1566"/>
                  </a:lnTo>
                  <a:lnTo>
                    <a:pt x="224" y="1555"/>
                  </a:lnTo>
                  <a:lnTo>
                    <a:pt x="234" y="1550"/>
                  </a:lnTo>
                  <a:lnTo>
                    <a:pt x="240" y="1547"/>
                  </a:lnTo>
                  <a:lnTo>
                    <a:pt x="271" y="1516"/>
                  </a:lnTo>
                  <a:lnTo>
                    <a:pt x="277" y="1521"/>
                  </a:lnTo>
                  <a:lnTo>
                    <a:pt x="286" y="1524"/>
                  </a:lnTo>
                  <a:lnTo>
                    <a:pt x="299" y="1524"/>
                  </a:lnTo>
                  <a:lnTo>
                    <a:pt x="313" y="1521"/>
                  </a:lnTo>
                  <a:lnTo>
                    <a:pt x="336" y="1513"/>
                  </a:lnTo>
                  <a:lnTo>
                    <a:pt x="360" y="1505"/>
                  </a:lnTo>
                  <a:lnTo>
                    <a:pt x="381" y="1499"/>
                  </a:lnTo>
                  <a:lnTo>
                    <a:pt x="405" y="1496"/>
                  </a:lnTo>
                  <a:lnTo>
                    <a:pt x="426" y="1493"/>
                  </a:lnTo>
                  <a:lnTo>
                    <a:pt x="448" y="1491"/>
                  </a:lnTo>
                  <a:lnTo>
                    <a:pt x="470" y="1491"/>
                  </a:lnTo>
                  <a:lnTo>
                    <a:pt x="493" y="1491"/>
                  </a:lnTo>
                  <a:lnTo>
                    <a:pt x="535" y="1496"/>
                  </a:lnTo>
                  <a:lnTo>
                    <a:pt x="577" y="1501"/>
                  </a:lnTo>
                  <a:lnTo>
                    <a:pt x="618" y="1505"/>
                  </a:lnTo>
                  <a:lnTo>
                    <a:pt x="657" y="1510"/>
                  </a:lnTo>
                  <a:lnTo>
                    <a:pt x="658" y="1510"/>
                  </a:lnTo>
                  <a:lnTo>
                    <a:pt x="711" y="1502"/>
                  </a:lnTo>
                  <a:lnTo>
                    <a:pt x="714" y="1502"/>
                  </a:lnTo>
                  <a:lnTo>
                    <a:pt x="717" y="1502"/>
                  </a:lnTo>
                  <a:lnTo>
                    <a:pt x="722" y="1505"/>
                  </a:lnTo>
                  <a:lnTo>
                    <a:pt x="724" y="1510"/>
                  </a:lnTo>
                  <a:lnTo>
                    <a:pt x="724" y="1515"/>
                  </a:lnTo>
                  <a:lnTo>
                    <a:pt x="714" y="1521"/>
                  </a:lnTo>
                  <a:lnTo>
                    <a:pt x="713" y="1522"/>
                  </a:lnTo>
                  <a:lnTo>
                    <a:pt x="714" y="1524"/>
                  </a:lnTo>
                  <a:lnTo>
                    <a:pt x="725" y="1522"/>
                  </a:lnTo>
                  <a:lnTo>
                    <a:pt x="741" y="1519"/>
                  </a:lnTo>
                  <a:lnTo>
                    <a:pt x="750" y="1518"/>
                  </a:lnTo>
                  <a:lnTo>
                    <a:pt x="761" y="1518"/>
                  </a:lnTo>
                  <a:lnTo>
                    <a:pt x="784" y="1519"/>
                  </a:lnTo>
                  <a:lnTo>
                    <a:pt x="794" y="1521"/>
                  </a:lnTo>
                  <a:lnTo>
                    <a:pt x="801" y="1524"/>
                  </a:lnTo>
                  <a:lnTo>
                    <a:pt x="808" y="1530"/>
                  </a:lnTo>
                  <a:lnTo>
                    <a:pt x="812" y="1538"/>
                  </a:lnTo>
                  <a:lnTo>
                    <a:pt x="811" y="1544"/>
                  </a:lnTo>
                  <a:lnTo>
                    <a:pt x="808" y="1547"/>
                  </a:lnTo>
                  <a:lnTo>
                    <a:pt x="804" y="1552"/>
                  </a:lnTo>
                  <a:lnTo>
                    <a:pt x="806" y="1550"/>
                  </a:lnTo>
                  <a:lnTo>
                    <a:pt x="811" y="1547"/>
                  </a:lnTo>
                  <a:lnTo>
                    <a:pt x="817" y="1546"/>
                  </a:lnTo>
                  <a:lnTo>
                    <a:pt x="823" y="1546"/>
                  </a:lnTo>
                  <a:lnTo>
                    <a:pt x="826" y="1546"/>
                  </a:lnTo>
                  <a:lnTo>
                    <a:pt x="831" y="1544"/>
                  </a:lnTo>
                  <a:lnTo>
                    <a:pt x="836" y="1544"/>
                  </a:lnTo>
                  <a:lnTo>
                    <a:pt x="839" y="1544"/>
                  </a:lnTo>
                  <a:lnTo>
                    <a:pt x="843" y="1546"/>
                  </a:lnTo>
                  <a:lnTo>
                    <a:pt x="848" y="1547"/>
                  </a:lnTo>
                  <a:lnTo>
                    <a:pt x="851" y="1550"/>
                  </a:lnTo>
                  <a:lnTo>
                    <a:pt x="851" y="1555"/>
                  </a:lnTo>
                  <a:lnTo>
                    <a:pt x="851" y="1564"/>
                  </a:lnTo>
                  <a:lnTo>
                    <a:pt x="850" y="1578"/>
                  </a:lnTo>
                  <a:lnTo>
                    <a:pt x="853" y="1583"/>
                  </a:lnTo>
                  <a:lnTo>
                    <a:pt x="857" y="1586"/>
                  </a:lnTo>
                  <a:lnTo>
                    <a:pt x="867" y="1589"/>
                  </a:lnTo>
                  <a:lnTo>
                    <a:pt x="874" y="1592"/>
                  </a:lnTo>
                  <a:lnTo>
                    <a:pt x="878" y="1594"/>
                  </a:lnTo>
                  <a:lnTo>
                    <a:pt x="878" y="1595"/>
                  </a:lnTo>
                  <a:lnTo>
                    <a:pt x="879" y="1600"/>
                  </a:lnTo>
                  <a:lnTo>
                    <a:pt x="879" y="1605"/>
                  </a:lnTo>
                  <a:lnTo>
                    <a:pt x="878" y="1609"/>
                  </a:lnTo>
                  <a:lnTo>
                    <a:pt x="876" y="1614"/>
                  </a:lnTo>
                  <a:lnTo>
                    <a:pt x="873" y="1619"/>
                  </a:lnTo>
                  <a:lnTo>
                    <a:pt x="868" y="1620"/>
                  </a:lnTo>
                  <a:lnTo>
                    <a:pt x="860" y="1622"/>
                  </a:lnTo>
                  <a:lnTo>
                    <a:pt x="853" y="1620"/>
                  </a:lnTo>
                  <a:lnTo>
                    <a:pt x="854" y="1620"/>
                  </a:lnTo>
                  <a:lnTo>
                    <a:pt x="859" y="1623"/>
                  </a:lnTo>
                  <a:lnTo>
                    <a:pt x="865" y="1630"/>
                  </a:lnTo>
                  <a:lnTo>
                    <a:pt x="870" y="1637"/>
                  </a:lnTo>
                  <a:lnTo>
                    <a:pt x="874" y="1645"/>
                  </a:lnTo>
                  <a:lnTo>
                    <a:pt x="874" y="1650"/>
                  </a:lnTo>
                  <a:lnTo>
                    <a:pt x="874" y="1653"/>
                  </a:lnTo>
                  <a:lnTo>
                    <a:pt x="873" y="1656"/>
                  </a:lnTo>
                  <a:lnTo>
                    <a:pt x="870" y="1659"/>
                  </a:lnTo>
                  <a:lnTo>
                    <a:pt x="865" y="1662"/>
                  </a:lnTo>
                  <a:lnTo>
                    <a:pt x="859" y="1665"/>
                  </a:lnTo>
                  <a:lnTo>
                    <a:pt x="853" y="1664"/>
                  </a:lnTo>
                  <a:lnTo>
                    <a:pt x="846" y="1662"/>
                  </a:lnTo>
                  <a:lnTo>
                    <a:pt x="837" y="1657"/>
                  </a:lnTo>
                  <a:lnTo>
                    <a:pt x="832" y="1654"/>
                  </a:lnTo>
                  <a:lnTo>
                    <a:pt x="829" y="1653"/>
                  </a:lnTo>
                  <a:lnTo>
                    <a:pt x="823" y="1653"/>
                  </a:lnTo>
                  <a:lnTo>
                    <a:pt x="818" y="1661"/>
                  </a:lnTo>
                  <a:lnTo>
                    <a:pt x="814" y="1668"/>
                  </a:lnTo>
                  <a:lnTo>
                    <a:pt x="809" y="1671"/>
                  </a:lnTo>
                  <a:lnTo>
                    <a:pt x="803" y="1673"/>
                  </a:lnTo>
                  <a:lnTo>
                    <a:pt x="797" y="1673"/>
                  </a:lnTo>
                  <a:lnTo>
                    <a:pt x="789" y="1668"/>
                  </a:lnTo>
                  <a:lnTo>
                    <a:pt x="783" y="1659"/>
                  </a:lnTo>
                  <a:lnTo>
                    <a:pt x="776" y="1647"/>
                  </a:lnTo>
                  <a:lnTo>
                    <a:pt x="769" y="1651"/>
                  </a:lnTo>
                  <a:lnTo>
                    <a:pt x="761" y="1654"/>
                  </a:lnTo>
                  <a:lnTo>
                    <a:pt x="752" y="1654"/>
                  </a:lnTo>
                  <a:lnTo>
                    <a:pt x="744" y="1651"/>
                  </a:lnTo>
                  <a:lnTo>
                    <a:pt x="736" y="1647"/>
                  </a:lnTo>
                  <a:lnTo>
                    <a:pt x="730" y="1637"/>
                  </a:lnTo>
                  <a:lnTo>
                    <a:pt x="725" y="1628"/>
                  </a:lnTo>
                  <a:lnTo>
                    <a:pt x="724" y="1614"/>
                  </a:lnTo>
                  <a:lnTo>
                    <a:pt x="714" y="1620"/>
                  </a:lnTo>
                  <a:lnTo>
                    <a:pt x="710" y="1622"/>
                  </a:lnTo>
                  <a:lnTo>
                    <a:pt x="705" y="1622"/>
                  </a:lnTo>
                  <a:lnTo>
                    <a:pt x="697" y="1620"/>
                  </a:lnTo>
                  <a:lnTo>
                    <a:pt x="691" y="1614"/>
                  </a:lnTo>
                  <a:lnTo>
                    <a:pt x="686" y="1606"/>
                  </a:lnTo>
                  <a:lnTo>
                    <a:pt x="683" y="1597"/>
                  </a:lnTo>
                  <a:lnTo>
                    <a:pt x="683" y="1584"/>
                  </a:lnTo>
                  <a:lnTo>
                    <a:pt x="685" y="1570"/>
                  </a:lnTo>
                  <a:lnTo>
                    <a:pt x="677" y="1569"/>
                  </a:lnTo>
                  <a:lnTo>
                    <a:pt x="674" y="1566"/>
                  </a:lnTo>
                  <a:lnTo>
                    <a:pt x="672" y="1563"/>
                  </a:lnTo>
                  <a:lnTo>
                    <a:pt x="672" y="1560"/>
                  </a:lnTo>
                  <a:lnTo>
                    <a:pt x="672" y="1552"/>
                  </a:lnTo>
                  <a:lnTo>
                    <a:pt x="674" y="1541"/>
                  </a:lnTo>
                  <a:lnTo>
                    <a:pt x="671" y="1536"/>
                  </a:lnTo>
                  <a:lnTo>
                    <a:pt x="664" y="1532"/>
                  </a:lnTo>
                  <a:lnTo>
                    <a:pt x="658" y="1529"/>
                  </a:lnTo>
                  <a:lnTo>
                    <a:pt x="650" y="1527"/>
                  </a:lnTo>
                  <a:lnTo>
                    <a:pt x="635" y="1527"/>
                  </a:lnTo>
                  <a:lnTo>
                    <a:pt x="608" y="1524"/>
                  </a:lnTo>
                  <a:lnTo>
                    <a:pt x="599" y="1524"/>
                  </a:lnTo>
                  <a:lnTo>
                    <a:pt x="591" y="1522"/>
                  </a:lnTo>
                  <a:lnTo>
                    <a:pt x="543" y="1518"/>
                  </a:lnTo>
                  <a:lnTo>
                    <a:pt x="517" y="1515"/>
                  </a:lnTo>
                  <a:lnTo>
                    <a:pt x="489" y="1515"/>
                  </a:lnTo>
                  <a:lnTo>
                    <a:pt x="461" y="1515"/>
                  </a:lnTo>
                  <a:lnTo>
                    <a:pt x="434" y="1515"/>
                  </a:lnTo>
                  <a:lnTo>
                    <a:pt x="408" y="1519"/>
                  </a:lnTo>
                  <a:lnTo>
                    <a:pt x="383" y="1524"/>
                  </a:lnTo>
                  <a:lnTo>
                    <a:pt x="335" y="1536"/>
                  </a:lnTo>
                  <a:lnTo>
                    <a:pt x="321" y="1539"/>
                  </a:lnTo>
                  <a:lnTo>
                    <a:pt x="318" y="1541"/>
                  </a:lnTo>
                  <a:lnTo>
                    <a:pt x="318" y="1543"/>
                  </a:lnTo>
                  <a:lnTo>
                    <a:pt x="332" y="1547"/>
                  </a:lnTo>
                  <a:lnTo>
                    <a:pt x="347" y="1549"/>
                  </a:lnTo>
                  <a:lnTo>
                    <a:pt x="364" y="1550"/>
                  </a:lnTo>
                  <a:lnTo>
                    <a:pt x="380" y="1553"/>
                  </a:lnTo>
                  <a:lnTo>
                    <a:pt x="383" y="1549"/>
                  </a:lnTo>
                  <a:lnTo>
                    <a:pt x="388" y="1546"/>
                  </a:lnTo>
                  <a:lnTo>
                    <a:pt x="394" y="1544"/>
                  </a:lnTo>
                  <a:lnTo>
                    <a:pt x="403" y="1544"/>
                  </a:lnTo>
                  <a:lnTo>
                    <a:pt x="408" y="1543"/>
                  </a:lnTo>
                  <a:lnTo>
                    <a:pt x="409" y="1543"/>
                  </a:lnTo>
                  <a:lnTo>
                    <a:pt x="409" y="1550"/>
                  </a:lnTo>
                  <a:lnTo>
                    <a:pt x="412" y="1547"/>
                  </a:lnTo>
                  <a:lnTo>
                    <a:pt x="417" y="1544"/>
                  </a:lnTo>
                  <a:lnTo>
                    <a:pt x="430" y="1538"/>
                  </a:lnTo>
                  <a:lnTo>
                    <a:pt x="437" y="1536"/>
                  </a:lnTo>
                  <a:lnTo>
                    <a:pt x="444" y="1536"/>
                  </a:lnTo>
                  <a:lnTo>
                    <a:pt x="448" y="1538"/>
                  </a:lnTo>
                  <a:lnTo>
                    <a:pt x="450" y="1539"/>
                  </a:lnTo>
                  <a:lnTo>
                    <a:pt x="451" y="1541"/>
                  </a:lnTo>
                  <a:lnTo>
                    <a:pt x="461" y="1539"/>
                  </a:lnTo>
                  <a:lnTo>
                    <a:pt x="468" y="1539"/>
                  </a:lnTo>
                  <a:lnTo>
                    <a:pt x="475" y="1541"/>
                  </a:lnTo>
                  <a:lnTo>
                    <a:pt x="479" y="1543"/>
                  </a:lnTo>
                  <a:lnTo>
                    <a:pt x="481" y="1546"/>
                  </a:lnTo>
                  <a:lnTo>
                    <a:pt x="482" y="1549"/>
                  </a:lnTo>
                  <a:lnTo>
                    <a:pt x="484" y="1552"/>
                  </a:lnTo>
                  <a:lnTo>
                    <a:pt x="489" y="1549"/>
                  </a:lnTo>
                  <a:lnTo>
                    <a:pt x="493" y="1546"/>
                  </a:lnTo>
                  <a:lnTo>
                    <a:pt x="498" y="1544"/>
                  </a:lnTo>
                  <a:lnTo>
                    <a:pt x="504" y="1544"/>
                  </a:lnTo>
                  <a:lnTo>
                    <a:pt x="509" y="1544"/>
                  </a:lnTo>
                  <a:lnTo>
                    <a:pt x="515" y="1546"/>
                  </a:lnTo>
                  <a:lnTo>
                    <a:pt x="520" y="1547"/>
                  </a:lnTo>
                  <a:lnTo>
                    <a:pt x="523" y="1550"/>
                  </a:lnTo>
                  <a:lnTo>
                    <a:pt x="526" y="1552"/>
                  </a:lnTo>
                  <a:lnTo>
                    <a:pt x="526" y="1553"/>
                  </a:lnTo>
                  <a:lnTo>
                    <a:pt x="528" y="1557"/>
                  </a:lnTo>
                  <a:lnTo>
                    <a:pt x="529" y="1561"/>
                  </a:lnTo>
                  <a:lnTo>
                    <a:pt x="531" y="1563"/>
                  </a:lnTo>
                  <a:lnTo>
                    <a:pt x="532" y="1563"/>
                  </a:lnTo>
                  <a:lnTo>
                    <a:pt x="546" y="1563"/>
                  </a:lnTo>
                  <a:lnTo>
                    <a:pt x="554" y="1563"/>
                  </a:lnTo>
                  <a:lnTo>
                    <a:pt x="562" y="1566"/>
                  </a:lnTo>
                  <a:lnTo>
                    <a:pt x="568" y="1569"/>
                  </a:lnTo>
                  <a:lnTo>
                    <a:pt x="571" y="1575"/>
                  </a:lnTo>
                  <a:lnTo>
                    <a:pt x="571" y="1580"/>
                  </a:lnTo>
                  <a:lnTo>
                    <a:pt x="571" y="1584"/>
                  </a:lnTo>
                  <a:lnTo>
                    <a:pt x="568" y="1595"/>
                  </a:lnTo>
                  <a:lnTo>
                    <a:pt x="593" y="1600"/>
                  </a:lnTo>
                  <a:lnTo>
                    <a:pt x="598" y="1602"/>
                  </a:lnTo>
                  <a:lnTo>
                    <a:pt x="602" y="1603"/>
                  </a:lnTo>
                  <a:lnTo>
                    <a:pt x="604" y="1605"/>
                  </a:lnTo>
                  <a:lnTo>
                    <a:pt x="605" y="1609"/>
                  </a:lnTo>
                  <a:lnTo>
                    <a:pt x="610" y="1617"/>
                  </a:lnTo>
                  <a:lnTo>
                    <a:pt x="612" y="1623"/>
                  </a:lnTo>
                  <a:lnTo>
                    <a:pt x="610" y="1630"/>
                  </a:lnTo>
                  <a:lnTo>
                    <a:pt x="605" y="1636"/>
                  </a:lnTo>
                  <a:lnTo>
                    <a:pt x="601" y="1640"/>
                  </a:lnTo>
                  <a:lnTo>
                    <a:pt x="594" y="1644"/>
                  </a:lnTo>
                  <a:lnTo>
                    <a:pt x="580" y="1650"/>
                  </a:lnTo>
                  <a:lnTo>
                    <a:pt x="566" y="1656"/>
                  </a:lnTo>
                  <a:lnTo>
                    <a:pt x="560" y="1659"/>
                  </a:lnTo>
                  <a:lnTo>
                    <a:pt x="554" y="1657"/>
                  </a:lnTo>
                  <a:lnTo>
                    <a:pt x="548" y="1656"/>
                  </a:lnTo>
                  <a:lnTo>
                    <a:pt x="543" y="1654"/>
                  </a:lnTo>
                  <a:lnTo>
                    <a:pt x="538" y="1653"/>
                  </a:lnTo>
                  <a:lnTo>
                    <a:pt x="534" y="1653"/>
                  </a:lnTo>
                  <a:lnTo>
                    <a:pt x="523" y="1661"/>
                  </a:lnTo>
                  <a:lnTo>
                    <a:pt x="517" y="1662"/>
                  </a:lnTo>
                  <a:lnTo>
                    <a:pt x="510" y="1664"/>
                  </a:lnTo>
                  <a:lnTo>
                    <a:pt x="503" y="1664"/>
                  </a:lnTo>
                  <a:lnTo>
                    <a:pt x="496" y="1662"/>
                  </a:lnTo>
                  <a:lnTo>
                    <a:pt x="489" y="1659"/>
                  </a:lnTo>
                  <a:lnTo>
                    <a:pt x="482" y="1653"/>
                  </a:lnTo>
                  <a:lnTo>
                    <a:pt x="470" y="1651"/>
                  </a:lnTo>
                  <a:lnTo>
                    <a:pt x="464" y="1651"/>
                  </a:lnTo>
                  <a:lnTo>
                    <a:pt x="458" y="1648"/>
                  </a:lnTo>
                  <a:lnTo>
                    <a:pt x="450" y="1645"/>
                  </a:lnTo>
                  <a:lnTo>
                    <a:pt x="442" y="1639"/>
                  </a:lnTo>
                  <a:lnTo>
                    <a:pt x="436" y="1631"/>
                  </a:lnTo>
                  <a:lnTo>
                    <a:pt x="428" y="1620"/>
                  </a:lnTo>
                  <a:lnTo>
                    <a:pt x="425" y="1614"/>
                  </a:lnTo>
                  <a:lnTo>
                    <a:pt x="422" y="1612"/>
                  </a:lnTo>
                  <a:lnTo>
                    <a:pt x="417" y="1609"/>
                  </a:lnTo>
                  <a:lnTo>
                    <a:pt x="409" y="1609"/>
                  </a:lnTo>
                  <a:lnTo>
                    <a:pt x="402" y="1608"/>
                  </a:lnTo>
                  <a:lnTo>
                    <a:pt x="395" y="1605"/>
                  </a:lnTo>
                  <a:lnTo>
                    <a:pt x="391" y="1600"/>
                  </a:lnTo>
                  <a:lnTo>
                    <a:pt x="389" y="1602"/>
                  </a:lnTo>
                  <a:lnTo>
                    <a:pt x="386" y="1606"/>
                  </a:lnTo>
                  <a:lnTo>
                    <a:pt x="380" y="1612"/>
                  </a:lnTo>
                  <a:lnTo>
                    <a:pt x="377" y="1614"/>
                  </a:lnTo>
                  <a:lnTo>
                    <a:pt x="372" y="1616"/>
                  </a:lnTo>
                  <a:lnTo>
                    <a:pt x="369" y="1614"/>
                  </a:lnTo>
                  <a:lnTo>
                    <a:pt x="364" y="1609"/>
                  </a:lnTo>
                  <a:lnTo>
                    <a:pt x="358" y="1603"/>
                  </a:lnTo>
                  <a:lnTo>
                    <a:pt x="346" y="1595"/>
                  </a:lnTo>
                  <a:lnTo>
                    <a:pt x="332" y="1588"/>
                  </a:lnTo>
                  <a:lnTo>
                    <a:pt x="325" y="1584"/>
                  </a:lnTo>
                  <a:lnTo>
                    <a:pt x="318" y="1584"/>
                  </a:lnTo>
                  <a:lnTo>
                    <a:pt x="300" y="1580"/>
                  </a:lnTo>
                  <a:lnTo>
                    <a:pt x="288" y="1575"/>
                  </a:lnTo>
                  <a:lnTo>
                    <a:pt x="280" y="1570"/>
                  </a:lnTo>
                  <a:lnTo>
                    <a:pt x="274" y="1567"/>
                  </a:lnTo>
                  <a:lnTo>
                    <a:pt x="269" y="1563"/>
                  </a:lnTo>
                  <a:lnTo>
                    <a:pt x="269" y="1561"/>
                  </a:lnTo>
                  <a:lnTo>
                    <a:pt x="269" y="1563"/>
                  </a:lnTo>
                  <a:lnTo>
                    <a:pt x="265" y="1564"/>
                  </a:lnTo>
                  <a:lnTo>
                    <a:pt x="262" y="1564"/>
                  </a:lnTo>
                  <a:lnTo>
                    <a:pt x="258" y="1564"/>
                  </a:lnTo>
                  <a:lnTo>
                    <a:pt x="254" y="1566"/>
                  </a:lnTo>
                  <a:lnTo>
                    <a:pt x="266" y="1584"/>
                  </a:lnTo>
                  <a:lnTo>
                    <a:pt x="280" y="1584"/>
                  </a:lnTo>
                  <a:lnTo>
                    <a:pt x="286" y="1584"/>
                  </a:lnTo>
                  <a:lnTo>
                    <a:pt x="293" y="1586"/>
                  </a:lnTo>
                  <a:lnTo>
                    <a:pt x="297" y="1588"/>
                  </a:lnTo>
                  <a:lnTo>
                    <a:pt x="299" y="1592"/>
                  </a:lnTo>
                  <a:lnTo>
                    <a:pt x="299" y="1597"/>
                  </a:lnTo>
                  <a:lnTo>
                    <a:pt x="294" y="1603"/>
                  </a:lnTo>
                  <a:close/>
                  <a:moveTo>
                    <a:pt x="752" y="1558"/>
                  </a:moveTo>
                  <a:lnTo>
                    <a:pt x="790" y="1549"/>
                  </a:lnTo>
                  <a:lnTo>
                    <a:pt x="761" y="1570"/>
                  </a:lnTo>
                  <a:lnTo>
                    <a:pt x="811" y="1592"/>
                  </a:lnTo>
                  <a:lnTo>
                    <a:pt x="846" y="1589"/>
                  </a:lnTo>
                  <a:lnTo>
                    <a:pt x="822" y="1602"/>
                  </a:lnTo>
                  <a:lnTo>
                    <a:pt x="860" y="1634"/>
                  </a:lnTo>
                  <a:lnTo>
                    <a:pt x="814" y="1605"/>
                  </a:lnTo>
                  <a:lnTo>
                    <a:pt x="803" y="1603"/>
                  </a:lnTo>
                  <a:lnTo>
                    <a:pt x="817" y="1645"/>
                  </a:lnTo>
                  <a:lnTo>
                    <a:pt x="786" y="1602"/>
                  </a:lnTo>
                  <a:lnTo>
                    <a:pt x="764" y="1591"/>
                  </a:lnTo>
                  <a:lnTo>
                    <a:pt x="775" y="1628"/>
                  </a:lnTo>
                  <a:lnTo>
                    <a:pt x="742" y="1569"/>
                  </a:lnTo>
                  <a:lnTo>
                    <a:pt x="683" y="1530"/>
                  </a:lnTo>
                  <a:lnTo>
                    <a:pt x="752" y="1558"/>
                  </a:lnTo>
                  <a:close/>
                  <a:moveTo>
                    <a:pt x="411" y="1191"/>
                  </a:moveTo>
                  <a:lnTo>
                    <a:pt x="411" y="1191"/>
                  </a:lnTo>
                  <a:lnTo>
                    <a:pt x="406" y="1198"/>
                  </a:lnTo>
                  <a:lnTo>
                    <a:pt x="405" y="1207"/>
                  </a:lnTo>
                  <a:lnTo>
                    <a:pt x="405" y="1215"/>
                  </a:lnTo>
                  <a:lnTo>
                    <a:pt x="409" y="1221"/>
                  </a:lnTo>
                  <a:lnTo>
                    <a:pt x="412" y="1222"/>
                  </a:lnTo>
                  <a:lnTo>
                    <a:pt x="416" y="1221"/>
                  </a:lnTo>
                  <a:lnTo>
                    <a:pt x="419" y="1219"/>
                  </a:lnTo>
                  <a:lnTo>
                    <a:pt x="423" y="1219"/>
                  </a:lnTo>
                  <a:lnTo>
                    <a:pt x="422" y="1219"/>
                  </a:lnTo>
                  <a:lnTo>
                    <a:pt x="423" y="1213"/>
                  </a:lnTo>
                  <a:lnTo>
                    <a:pt x="423" y="1208"/>
                  </a:lnTo>
                  <a:lnTo>
                    <a:pt x="422" y="1204"/>
                  </a:lnTo>
                  <a:lnTo>
                    <a:pt x="422" y="1202"/>
                  </a:lnTo>
                  <a:lnTo>
                    <a:pt x="419" y="1198"/>
                  </a:lnTo>
                  <a:lnTo>
                    <a:pt x="417" y="1196"/>
                  </a:lnTo>
                  <a:lnTo>
                    <a:pt x="411" y="1191"/>
                  </a:lnTo>
                  <a:close/>
                  <a:moveTo>
                    <a:pt x="414" y="1229"/>
                  </a:moveTo>
                  <a:lnTo>
                    <a:pt x="414" y="1229"/>
                  </a:lnTo>
                  <a:lnTo>
                    <a:pt x="417" y="1226"/>
                  </a:lnTo>
                  <a:lnTo>
                    <a:pt x="420" y="1224"/>
                  </a:lnTo>
                  <a:lnTo>
                    <a:pt x="426" y="1224"/>
                  </a:lnTo>
                  <a:lnTo>
                    <a:pt x="426" y="1230"/>
                  </a:lnTo>
                  <a:lnTo>
                    <a:pt x="428" y="1235"/>
                  </a:lnTo>
                  <a:lnTo>
                    <a:pt x="430" y="1240"/>
                  </a:lnTo>
                  <a:lnTo>
                    <a:pt x="430" y="1244"/>
                  </a:lnTo>
                  <a:lnTo>
                    <a:pt x="425" y="1249"/>
                  </a:lnTo>
                  <a:lnTo>
                    <a:pt x="425" y="1254"/>
                  </a:lnTo>
                  <a:lnTo>
                    <a:pt x="423" y="1255"/>
                  </a:lnTo>
                  <a:lnTo>
                    <a:pt x="419" y="1263"/>
                  </a:lnTo>
                  <a:lnTo>
                    <a:pt x="406" y="1263"/>
                  </a:lnTo>
                  <a:lnTo>
                    <a:pt x="406" y="1261"/>
                  </a:lnTo>
                  <a:lnTo>
                    <a:pt x="392" y="1235"/>
                  </a:lnTo>
                  <a:lnTo>
                    <a:pt x="395" y="1229"/>
                  </a:lnTo>
                  <a:lnTo>
                    <a:pt x="406" y="1227"/>
                  </a:lnTo>
                  <a:lnTo>
                    <a:pt x="411" y="1227"/>
                  </a:lnTo>
                  <a:lnTo>
                    <a:pt x="414" y="1229"/>
                  </a:lnTo>
                  <a:close/>
                  <a:moveTo>
                    <a:pt x="615" y="1201"/>
                  </a:moveTo>
                  <a:lnTo>
                    <a:pt x="633" y="1167"/>
                  </a:lnTo>
                  <a:lnTo>
                    <a:pt x="629" y="1201"/>
                  </a:lnTo>
                  <a:lnTo>
                    <a:pt x="675" y="1179"/>
                  </a:lnTo>
                  <a:lnTo>
                    <a:pt x="696" y="1153"/>
                  </a:lnTo>
                  <a:lnTo>
                    <a:pt x="689" y="1177"/>
                  </a:lnTo>
                  <a:lnTo>
                    <a:pt x="738" y="1170"/>
                  </a:lnTo>
                  <a:lnTo>
                    <a:pt x="686" y="1185"/>
                  </a:lnTo>
                  <a:lnTo>
                    <a:pt x="678" y="1191"/>
                  </a:lnTo>
                  <a:lnTo>
                    <a:pt x="717" y="1207"/>
                  </a:lnTo>
                  <a:lnTo>
                    <a:pt x="668" y="1202"/>
                  </a:lnTo>
                  <a:lnTo>
                    <a:pt x="646" y="1210"/>
                  </a:lnTo>
                  <a:lnTo>
                    <a:pt x="678" y="1226"/>
                  </a:lnTo>
                  <a:lnTo>
                    <a:pt x="616" y="1212"/>
                  </a:lnTo>
                  <a:lnTo>
                    <a:pt x="552" y="1230"/>
                  </a:lnTo>
                  <a:lnTo>
                    <a:pt x="615" y="1201"/>
                  </a:lnTo>
                  <a:close/>
                  <a:moveTo>
                    <a:pt x="734" y="1149"/>
                  </a:moveTo>
                  <a:lnTo>
                    <a:pt x="734" y="1149"/>
                  </a:lnTo>
                  <a:lnTo>
                    <a:pt x="733" y="1148"/>
                  </a:lnTo>
                  <a:lnTo>
                    <a:pt x="730" y="1146"/>
                  </a:lnTo>
                  <a:lnTo>
                    <a:pt x="725" y="1148"/>
                  </a:lnTo>
                  <a:lnTo>
                    <a:pt x="717" y="1149"/>
                  </a:lnTo>
                  <a:lnTo>
                    <a:pt x="706" y="1149"/>
                  </a:lnTo>
                  <a:lnTo>
                    <a:pt x="703" y="1139"/>
                  </a:lnTo>
                  <a:lnTo>
                    <a:pt x="700" y="1129"/>
                  </a:lnTo>
                  <a:lnTo>
                    <a:pt x="694" y="1126"/>
                  </a:lnTo>
                  <a:lnTo>
                    <a:pt x="688" y="1125"/>
                  </a:lnTo>
                  <a:lnTo>
                    <a:pt x="680" y="1126"/>
                  </a:lnTo>
                  <a:lnTo>
                    <a:pt x="672" y="1128"/>
                  </a:lnTo>
                  <a:lnTo>
                    <a:pt x="654" y="1137"/>
                  </a:lnTo>
                  <a:lnTo>
                    <a:pt x="654" y="1131"/>
                  </a:lnTo>
                  <a:lnTo>
                    <a:pt x="654" y="1125"/>
                  </a:lnTo>
                  <a:lnTo>
                    <a:pt x="650" y="1120"/>
                  </a:lnTo>
                  <a:lnTo>
                    <a:pt x="646" y="1117"/>
                  </a:lnTo>
                  <a:lnTo>
                    <a:pt x="641" y="1115"/>
                  </a:lnTo>
                  <a:lnTo>
                    <a:pt x="635" y="1117"/>
                  </a:lnTo>
                  <a:lnTo>
                    <a:pt x="629" y="1121"/>
                  </a:lnTo>
                  <a:lnTo>
                    <a:pt x="622" y="1128"/>
                  </a:lnTo>
                  <a:lnTo>
                    <a:pt x="618" y="1125"/>
                  </a:lnTo>
                  <a:lnTo>
                    <a:pt x="613" y="1123"/>
                  </a:lnTo>
                  <a:lnTo>
                    <a:pt x="610" y="1123"/>
                  </a:lnTo>
                  <a:lnTo>
                    <a:pt x="605" y="1125"/>
                  </a:lnTo>
                  <a:lnTo>
                    <a:pt x="596" y="1129"/>
                  </a:lnTo>
                  <a:lnTo>
                    <a:pt x="587" y="1137"/>
                  </a:lnTo>
                  <a:lnTo>
                    <a:pt x="588" y="1140"/>
                  </a:lnTo>
                  <a:lnTo>
                    <a:pt x="591" y="1146"/>
                  </a:lnTo>
                  <a:lnTo>
                    <a:pt x="593" y="1154"/>
                  </a:lnTo>
                  <a:lnTo>
                    <a:pt x="593" y="1159"/>
                  </a:lnTo>
                  <a:lnTo>
                    <a:pt x="591" y="1165"/>
                  </a:lnTo>
                  <a:lnTo>
                    <a:pt x="590" y="1170"/>
                  </a:lnTo>
                  <a:lnTo>
                    <a:pt x="585" y="1176"/>
                  </a:lnTo>
                  <a:lnTo>
                    <a:pt x="579" y="1182"/>
                  </a:lnTo>
                  <a:lnTo>
                    <a:pt x="573" y="1188"/>
                  </a:lnTo>
                  <a:lnTo>
                    <a:pt x="571" y="1198"/>
                  </a:lnTo>
                  <a:lnTo>
                    <a:pt x="566" y="1208"/>
                  </a:lnTo>
                  <a:lnTo>
                    <a:pt x="563" y="1215"/>
                  </a:lnTo>
                  <a:lnTo>
                    <a:pt x="560" y="1219"/>
                  </a:lnTo>
                  <a:lnTo>
                    <a:pt x="554" y="1226"/>
                  </a:lnTo>
                  <a:lnTo>
                    <a:pt x="548" y="1230"/>
                  </a:lnTo>
                  <a:lnTo>
                    <a:pt x="540" y="1235"/>
                  </a:lnTo>
                  <a:lnTo>
                    <a:pt x="528" y="1241"/>
                  </a:lnTo>
                  <a:lnTo>
                    <a:pt x="524" y="1243"/>
                  </a:lnTo>
                  <a:lnTo>
                    <a:pt x="523" y="1244"/>
                  </a:lnTo>
                  <a:lnTo>
                    <a:pt x="521" y="1247"/>
                  </a:lnTo>
                  <a:lnTo>
                    <a:pt x="520" y="1254"/>
                  </a:lnTo>
                  <a:lnTo>
                    <a:pt x="518" y="1257"/>
                  </a:lnTo>
                  <a:lnTo>
                    <a:pt x="518" y="1260"/>
                  </a:lnTo>
                  <a:lnTo>
                    <a:pt x="526" y="1254"/>
                  </a:lnTo>
                  <a:lnTo>
                    <a:pt x="534" y="1249"/>
                  </a:lnTo>
                  <a:lnTo>
                    <a:pt x="545" y="1247"/>
                  </a:lnTo>
                  <a:lnTo>
                    <a:pt x="557" y="1249"/>
                  </a:lnTo>
                  <a:lnTo>
                    <a:pt x="566" y="1255"/>
                  </a:lnTo>
                  <a:lnTo>
                    <a:pt x="576" y="1258"/>
                  </a:lnTo>
                  <a:lnTo>
                    <a:pt x="582" y="1258"/>
                  </a:lnTo>
                  <a:lnTo>
                    <a:pt x="587" y="1257"/>
                  </a:lnTo>
                  <a:lnTo>
                    <a:pt x="593" y="1255"/>
                  </a:lnTo>
                  <a:lnTo>
                    <a:pt x="599" y="1250"/>
                  </a:lnTo>
                  <a:lnTo>
                    <a:pt x="605" y="1250"/>
                  </a:lnTo>
                  <a:lnTo>
                    <a:pt x="608" y="1250"/>
                  </a:lnTo>
                  <a:lnTo>
                    <a:pt x="615" y="1254"/>
                  </a:lnTo>
                  <a:lnTo>
                    <a:pt x="627" y="1258"/>
                  </a:lnTo>
                  <a:lnTo>
                    <a:pt x="636" y="1261"/>
                  </a:lnTo>
                  <a:lnTo>
                    <a:pt x="646" y="1263"/>
                  </a:lnTo>
                  <a:lnTo>
                    <a:pt x="655" y="1261"/>
                  </a:lnTo>
                  <a:lnTo>
                    <a:pt x="661" y="1260"/>
                  </a:lnTo>
                  <a:lnTo>
                    <a:pt x="668" y="1257"/>
                  </a:lnTo>
                  <a:lnTo>
                    <a:pt x="678" y="1250"/>
                  </a:lnTo>
                  <a:lnTo>
                    <a:pt x="688" y="1254"/>
                  </a:lnTo>
                  <a:lnTo>
                    <a:pt x="696" y="1254"/>
                  </a:lnTo>
                  <a:lnTo>
                    <a:pt x="702" y="1254"/>
                  </a:lnTo>
                  <a:lnTo>
                    <a:pt x="708" y="1252"/>
                  </a:lnTo>
                  <a:lnTo>
                    <a:pt x="713" y="1249"/>
                  </a:lnTo>
                  <a:lnTo>
                    <a:pt x="716" y="1244"/>
                  </a:lnTo>
                  <a:lnTo>
                    <a:pt x="719" y="1240"/>
                  </a:lnTo>
                  <a:lnTo>
                    <a:pt x="722" y="1235"/>
                  </a:lnTo>
                  <a:lnTo>
                    <a:pt x="724" y="1232"/>
                  </a:lnTo>
                  <a:lnTo>
                    <a:pt x="724" y="1229"/>
                  </a:lnTo>
                  <a:lnTo>
                    <a:pt x="722" y="1222"/>
                  </a:lnTo>
                  <a:lnTo>
                    <a:pt x="722" y="1216"/>
                  </a:lnTo>
                  <a:lnTo>
                    <a:pt x="724" y="1213"/>
                  </a:lnTo>
                  <a:lnTo>
                    <a:pt x="727" y="1210"/>
                  </a:lnTo>
                  <a:lnTo>
                    <a:pt x="731" y="1208"/>
                  </a:lnTo>
                  <a:lnTo>
                    <a:pt x="736" y="1205"/>
                  </a:lnTo>
                  <a:lnTo>
                    <a:pt x="745" y="1195"/>
                  </a:lnTo>
                  <a:lnTo>
                    <a:pt x="752" y="1182"/>
                  </a:lnTo>
                  <a:lnTo>
                    <a:pt x="753" y="1176"/>
                  </a:lnTo>
                  <a:lnTo>
                    <a:pt x="753" y="1170"/>
                  </a:lnTo>
                  <a:lnTo>
                    <a:pt x="753" y="1163"/>
                  </a:lnTo>
                  <a:lnTo>
                    <a:pt x="748" y="1159"/>
                  </a:lnTo>
                  <a:lnTo>
                    <a:pt x="744" y="1153"/>
                  </a:lnTo>
                  <a:lnTo>
                    <a:pt x="734" y="1149"/>
                  </a:lnTo>
                  <a:close/>
                  <a:moveTo>
                    <a:pt x="566" y="1066"/>
                  </a:moveTo>
                  <a:lnTo>
                    <a:pt x="566" y="1066"/>
                  </a:lnTo>
                  <a:lnTo>
                    <a:pt x="568" y="1064"/>
                  </a:lnTo>
                  <a:lnTo>
                    <a:pt x="571" y="1059"/>
                  </a:lnTo>
                  <a:lnTo>
                    <a:pt x="574" y="1055"/>
                  </a:lnTo>
                  <a:lnTo>
                    <a:pt x="579" y="1052"/>
                  </a:lnTo>
                  <a:lnTo>
                    <a:pt x="585" y="1050"/>
                  </a:lnTo>
                  <a:lnTo>
                    <a:pt x="591" y="1050"/>
                  </a:lnTo>
                  <a:lnTo>
                    <a:pt x="598" y="1052"/>
                  </a:lnTo>
                  <a:lnTo>
                    <a:pt x="604" y="1055"/>
                  </a:lnTo>
                  <a:lnTo>
                    <a:pt x="610" y="1059"/>
                  </a:lnTo>
                  <a:lnTo>
                    <a:pt x="613" y="1062"/>
                  </a:lnTo>
                  <a:lnTo>
                    <a:pt x="616" y="1067"/>
                  </a:lnTo>
                  <a:lnTo>
                    <a:pt x="616" y="1073"/>
                  </a:lnTo>
                  <a:lnTo>
                    <a:pt x="616" y="1078"/>
                  </a:lnTo>
                  <a:lnTo>
                    <a:pt x="613" y="1089"/>
                  </a:lnTo>
                  <a:lnTo>
                    <a:pt x="607" y="1098"/>
                  </a:lnTo>
                  <a:lnTo>
                    <a:pt x="605" y="1097"/>
                  </a:lnTo>
                  <a:lnTo>
                    <a:pt x="599" y="1086"/>
                  </a:lnTo>
                  <a:lnTo>
                    <a:pt x="590" y="1078"/>
                  </a:lnTo>
                  <a:lnTo>
                    <a:pt x="582" y="1072"/>
                  </a:lnTo>
                  <a:lnTo>
                    <a:pt x="577" y="1069"/>
                  </a:lnTo>
                  <a:lnTo>
                    <a:pt x="568" y="1066"/>
                  </a:lnTo>
                  <a:lnTo>
                    <a:pt x="566" y="1066"/>
                  </a:lnTo>
                  <a:close/>
                  <a:moveTo>
                    <a:pt x="552" y="1075"/>
                  </a:moveTo>
                  <a:lnTo>
                    <a:pt x="552" y="1075"/>
                  </a:lnTo>
                  <a:lnTo>
                    <a:pt x="557" y="1072"/>
                  </a:lnTo>
                  <a:lnTo>
                    <a:pt x="562" y="1070"/>
                  </a:lnTo>
                  <a:lnTo>
                    <a:pt x="566" y="1072"/>
                  </a:lnTo>
                  <a:lnTo>
                    <a:pt x="573" y="1073"/>
                  </a:lnTo>
                  <a:lnTo>
                    <a:pt x="582" y="1078"/>
                  </a:lnTo>
                  <a:lnTo>
                    <a:pt x="591" y="1086"/>
                  </a:lnTo>
                  <a:lnTo>
                    <a:pt x="598" y="1094"/>
                  </a:lnTo>
                  <a:lnTo>
                    <a:pt x="602" y="1101"/>
                  </a:lnTo>
                  <a:lnTo>
                    <a:pt x="604" y="1111"/>
                  </a:lnTo>
                  <a:lnTo>
                    <a:pt x="604" y="1115"/>
                  </a:lnTo>
                  <a:lnTo>
                    <a:pt x="602" y="1120"/>
                  </a:lnTo>
                  <a:lnTo>
                    <a:pt x="599" y="1120"/>
                  </a:lnTo>
                  <a:lnTo>
                    <a:pt x="596" y="1121"/>
                  </a:lnTo>
                  <a:lnTo>
                    <a:pt x="593" y="1125"/>
                  </a:lnTo>
                  <a:lnTo>
                    <a:pt x="590" y="1126"/>
                  </a:lnTo>
                  <a:lnTo>
                    <a:pt x="587" y="1129"/>
                  </a:lnTo>
                  <a:lnTo>
                    <a:pt x="585" y="1131"/>
                  </a:lnTo>
                  <a:lnTo>
                    <a:pt x="574" y="1132"/>
                  </a:lnTo>
                  <a:lnTo>
                    <a:pt x="576" y="1126"/>
                  </a:lnTo>
                  <a:lnTo>
                    <a:pt x="576" y="1121"/>
                  </a:lnTo>
                  <a:lnTo>
                    <a:pt x="576" y="1117"/>
                  </a:lnTo>
                  <a:lnTo>
                    <a:pt x="574" y="1112"/>
                  </a:lnTo>
                  <a:lnTo>
                    <a:pt x="570" y="1104"/>
                  </a:lnTo>
                  <a:lnTo>
                    <a:pt x="565" y="1097"/>
                  </a:lnTo>
                  <a:lnTo>
                    <a:pt x="562" y="1092"/>
                  </a:lnTo>
                  <a:lnTo>
                    <a:pt x="559" y="1089"/>
                  </a:lnTo>
                  <a:lnTo>
                    <a:pt x="552" y="1087"/>
                  </a:lnTo>
                  <a:lnTo>
                    <a:pt x="549" y="1086"/>
                  </a:lnTo>
                  <a:lnTo>
                    <a:pt x="545" y="1086"/>
                  </a:lnTo>
                  <a:lnTo>
                    <a:pt x="542" y="1086"/>
                  </a:lnTo>
                  <a:lnTo>
                    <a:pt x="546" y="1080"/>
                  </a:lnTo>
                  <a:lnTo>
                    <a:pt x="552" y="1075"/>
                  </a:lnTo>
                  <a:close/>
                  <a:moveTo>
                    <a:pt x="646" y="1019"/>
                  </a:moveTo>
                  <a:lnTo>
                    <a:pt x="646" y="1019"/>
                  </a:lnTo>
                  <a:lnTo>
                    <a:pt x="646" y="1025"/>
                  </a:lnTo>
                  <a:lnTo>
                    <a:pt x="644" y="1030"/>
                  </a:lnTo>
                  <a:lnTo>
                    <a:pt x="641" y="1034"/>
                  </a:lnTo>
                  <a:lnTo>
                    <a:pt x="638" y="1038"/>
                  </a:lnTo>
                  <a:lnTo>
                    <a:pt x="633" y="1039"/>
                  </a:lnTo>
                  <a:lnTo>
                    <a:pt x="627" y="1039"/>
                  </a:lnTo>
                  <a:lnTo>
                    <a:pt x="621" y="1038"/>
                  </a:lnTo>
                  <a:lnTo>
                    <a:pt x="615" y="1031"/>
                  </a:lnTo>
                  <a:lnTo>
                    <a:pt x="608" y="1027"/>
                  </a:lnTo>
                  <a:lnTo>
                    <a:pt x="605" y="1020"/>
                  </a:lnTo>
                  <a:lnTo>
                    <a:pt x="602" y="1014"/>
                  </a:lnTo>
                  <a:lnTo>
                    <a:pt x="601" y="1008"/>
                  </a:lnTo>
                  <a:lnTo>
                    <a:pt x="596" y="1005"/>
                  </a:lnTo>
                  <a:lnTo>
                    <a:pt x="593" y="1003"/>
                  </a:lnTo>
                  <a:lnTo>
                    <a:pt x="593" y="1000"/>
                  </a:lnTo>
                  <a:lnTo>
                    <a:pt x="593" y="996"/>
                  </a:lnTo>
                  <a:lnTo>
                    <a:pt x="598" y="988"/>
                  </a:lnTo>
                  <a:lnTo>
                    <a:pt x="607" y="979"/>
                  </a:lnTo>
                  <a:lnTo>
                    <a:pt x="619" y="985"/>
                  </a:lnTo>
                  <a:lnTo>
                    <a:pt x="629" y="989"/>
                  </a:lnTo>
                  <a:lnTo>
                    <a:pt x="635" y="991"/>
                  </a:lnTo>
                  <a:lnTo>
                    <a:pt x="643" y="993"/>
                  </a:lnTo>
                  <a:lnTo>
                    <a:pt x="649" y="993"/>
                  </a:lnTo>
                  <a:lnTo>
                    <a:pt x="650" y="999"/>
                  </a:lnTo>
                  <a:lnTo>
                    <a:pt x="650" y="1005"/>
                  </a:lnTo>
                  <a:lnTo>
                    <a:pt x="649" y="1013"/>
                  </a:lnTo>
                  <a:lnTo>
                    <a:pt x="646" y="1019"/>
                  </a:lnTo>
                  <a:close/>
                  <a:moveTo>
                    <a:pt x="528" y="1095"/>
                  </a:moveTo>
                  <a:lnTo>
                    <a:pt x="528" y="1095"/>
                  </a:lnTo>
                  <a:lnTo>
                    <a:pt x="526" y="1095"/>
                  </a:lnTo>
                  <a:lnTo>
                    <a:pt x="524" y="1092"/>
                  </a:lnTo>
                  <a:lnTo>
                    <a:pt x="520" y="1083"/>
                  </a:lnTo>
                  <a:lnTo>
                    <a:pt x="518" y="1078"/>
                  </a:lnTo>
                  <a:lnTo>
                    <a:pt x="515" y="1076"/>
                  </a:lnTo>
                  <a:lnTo>
                    <a:pt x="512" y="1075"/>
                  </a:lnTo>
                  <a:lnTo>
                    <a:pt x="509" y="1078"/>
                  </a:lnTo>
                  <a:lnTo>
                    <a:pt x="504" y="1075"/>
                  </a:lnTo>
                  <a:lnTo>
                    <a:pt x="486" y="1100"/>
                  </a:lnTo>
                  <a:lnTo>
                    <a:pt x="486" y="1109"/>
                  </a:lnTo>
                  <a:lnTo>
                    <a:pt x="484" y="1117"/>
                  </a:lnTo>
                  <a:lnTo>
                    <a:pt x="478" y="1132"/>
                  </a:lnTo>
                  <a:lnTo>
                    <a:pt x="470" y="1146"/>
                  </a:lnTo>
                  <a:lnTo>
                    <a:pt x="465" y="1159"/>
                  </a:lnTo>
                  <a:lnTo>
                    <a:pt x="461" y="1171"/>
                  </a:lnTo>
                  <a:lnTo>
                    <a:pt x="459" y="1176"/>
                  </a:lnTo>
                  <a:lnTo>
                    <a:pt x="462" y="1176"/>
                  </a:lnTo>
                  <a:lnTo>
                    <a:pt x="465" y="1176"/>
                  </a:lnTo>
                  <a:lnTo>
                    <a:pt x="467" y="1177"/>
                  </a:lnTo>
                  <a:lnTo>
                    <a:pt x="468" y="1177"/>
                  </a:lnTo>
                  <a:lnTo>
                    <a:pt x="470" y="1181"/>
                  </a:lnTo>
                  <a:lnTo>
                    <a:pt x="472" y="1185"/>
                  </a:lnTo>
                  <a:lnTo>
                    <a:pt x="472" y="1195"/>
                  </a:lnTo>
                  <a:lnTo>
                    <a:pt x="472" y="1204"/>
                  </a:lnTo>
                  <a:lnTo>
                    <a:pt x="472" y="1208"/>
                  </a:lnTo>
                  <a:lnTo>
                    <a:pt x="472" y="1210"/>
                  </a:lnTo>
                  <a:lnTo>
                    <a:pt x="472" y="1213"/>
                  </a:lnTo>
                  <a:lnTo>
                    <a:pt x="472" y="1216"/>
                  </a:lnTo>
                  <a:lnTo>
                    <a:pt x="481" y="1222"/>
                  </a:lnTo>
                  <a:lnTo>
                    <a:pt x="484" y="1227"/>
                  </a:lnTo>
                  <a:lnTo>
                    <a:pt x="487" y="1232"/>
                  </a:lnTo>
                  <a:lnTo>
                    <a:pt x="489" y="1233"/>
                  </a:lnTo>
                  <a:lnTo>
                    <a:pt x="492" y="1202"/>
                  </a:lnTo>
                  <a:lnTo>
                    <a:pt x="478" y="1176"/>
                  </a:lnTo>
                  <a:lnTo>
                    <a:pt x="500" y="1193"/>
                  </a:lnTo>
                  <a:lnTo>
                    <a:pt x="506" y="1154"/>
                  </a:lnTo>
                  <a:lnTo>
                    <a:pt x="496" y="1128"/>
                  </a:lnTo>
                  <a:lnTo>
                    <a:pt x="510" y="1143"/>
                  </a:lnTo>
                  <a:lnTo>
                    <a:pt x="528" y="1109"/>
                  </a:lnTo>
                  <a:lnTo>
                    <a:pt x="514" y="1149"/>
                  </a:lnTo>
                  <a:lnTo>
                    <a:pt x="515" y="1157"/>
                  </a:lnTo>
                  <a:lnTo>
                    <a:pt x="543" y="1139"/>
                  </a:lnTo>
                  <a:lnTo>
                    <a:pt x="517" y="1170"/>
                  </a:lnTo>
                  <a:lnTo>
                    <a:pt x="512" y="1187"/>
                  </a:lnTo>
                  <a:lnTo>
                    <a:pt x="538" y="1173"/>
                  </a:lnTo>
                  <a:lnTo>
                    <a:pt x="501" y="1207"/>
                  </a:lnTo>
                  <a:lnTo>
                    <a:pt x="490" y="1240"/>
                  </a:lnTo>
                  <a:lnTo>
                    <a:pt x="490" y="1241"/>
                  </a:lnTo>
                  <a:lnTo>
                    <a:pt x="490" y="1246"/>
                  </a:lnTo>
                  <a:lnTo>
                    <a:pt x="490" y="1250"/>
                  </a:lnTo>
                  <a:lnTo>
                    <a:pt x="489" y="1257"/>
                  </a:lnTo>
                  <a:lnTo>
                    <a:pt x="486" y="1261"/>
                  </a:lnTo>
                  <a:lnTo>
                    <a:pt x="479" y="1271"/>
                  </a:lnTo>
                  <a:lnTo>
                    <a:pt x="478" y="1277"/>
                  </a:lnTo>
                  <a:lnTo>
                    <a:pt x="476" y="1278"/>
                  </a:lnTo>
                  <a:lnTo>
                    <a:pt x="475" y="1283"/>
                  </a:lnTo>
                  <a:lnTo>
                    <a:pt x="475" y="1286"/>
                  </a:lnTo>
                  <a:lnTo>
                    <a:pt x="487" y="1275"/>
                  </a:lnTo>
                  <a:lnTo>
                    <a:pt x="496" y="1272"/>
                  </a:lnTo>
                  <a:lnTo>
                    <a:pt x="506" y="1268"/>
                  </a:lnTo>
                  <a:lnTo>
                    <a:pt x="510" y="1263"/>
                  </a:lnTo>
                  <a:lnTo>
                    <a:pt x="512" y="1258"/>
                  </a:lnTo>
                  <a:lnTo>
                    <a:pt x="515" y="1252"/>
                  </a:lnTo>
                  <a:lnTo>
                    <a:pt x="517" y="1244"/>
                  </a:lnTo>
                  <a:lnTo>
                    <a:pt x="520" y="1240"/>
                  </a:lnTo>
                  <a:lnTo>
                    <a:pt x="521" y="1236"/>
                  </a:lnTo>
                  <a:lnTo>
                    <a:pt x="529" y="1235"/>
                  </a:lnTo>
                  <a:lnTo>
                    <a:pt x="540" y="1229"/>
                  </a:lnTo>
                  <a:lnTo>
                    <a:pt x="549" y="1222"/>
                  </a:lnTo>
                  <a:lnTo>
                    <a:pt x="556" y="1216"/>
                  </a:lnTo>
                  <a:lnTo>
                    <a:pt x="560" y="1210"/>
                  </a:lnTo>
                  <a:lnTo>
                    <a:pt x="563" y="1204"/>
                  </a:lnTo>
                  <a:lnTo>
                    <a:pt x="565" y="1198"/>
                  </a:lnTo>
                  <a:lnTo>
                    <a:pt x="568" y="1185"/>
                  </a:lnTo>
                  <a:lnTo>
                    <a:pt x="574" y="1179"/>
                  </a:lnTo>
                  <a:lnTo>
                    <a:pt x="580" y="1174"/>
                  </a:lnTo>
                  <a:lnTo>
                    <a:pt x="584" y="1168"/>
                  </a:lnTo>
                  <a:lnTo>
                    <a:pt x="587" y="1163"/>
                  </a:lnTo>
                  <a:lnTo>
                    <a:pt x="587" y="1157"/>
                  </a:lnTo>
                  <a:lnTo>
                    <a:pt x="587" y="1153"/>
                  </a:lnTo>
                  <a:lnTo>
                    <a:pt x="585" y="1146"/>
                  </a:lnTo>
                  <a:lnTo>
                    <a:pt x="582" y="1142"/>
                  </a:lnTo>
                  <a:lnTo>
                    <a:pt x="582" y="1139"/>
                  </a:lnTo>
                  <a:lnTo>
                    <a:pt x="579" y="1139"/>
                  </a:lnTo>
                  <a:lnTo>
                    <a:pt x="573" y="1140"/>
                  </a:lnTo>
                  <a:lnTo>
                    <a:pt x="566" y="1143"/>
                  </a:lnTo>
                  <a:lnTo>
                    <a:pt x="565" y="1142"/>
                  </a:lnTo>
                  <a:lnTo>
                    <a:pt x="565" y="1139"/>
                  </a:lnTo>
                  <a:lnTo>
                    <a:pt x="570" y="1129"/>
                  </a:lnTo>
                  <a:lnTo>
                    <a:pt x="571" y="1123"/>
                  </a:lnTo>
                  <a:lnTo>
                    <a:pt x="570" y="1118"/>
                  </a:lnTo>
                  <a:lnTo>
                    <a:pt x="565" y="1104"/>
                  </a:lnTo>
                  <a:lnTo>
                    <a:pt x="560" y="1100"/>
                  </a:lnTo>
                  <a:lnTo>
                    <a:pt x="557" y="1095"/>
                  </a:lnTo>
                  <a:lnTo>
                    <a:pt x="551" y="1092"/>
                  </a:lnTo>
                  <a:lnTo>
                    <a:pt x="545" y="1090"/>
                  </a:lnTo>
                  <a:lnTo>
                    <a:pt x="537" y="1092"/>
                  </a:lnTo>
                  <a:lnTo>
                    <a:pt x="528" y="1095"/>
                  </a:lnTo>
                  <a:close/>
                  <a:moveTo>
                    <a:pt x="318" y="983"/>
                  </a:moveTo>
                  <a:lnTo>
                    <a:pt x="349" y="1024"/>
                  </a:lnTo>
                  <a:lnTo>
                    <a:pt x="360" y="999"/>
                  </a:lnTo>
                  <a:lnTo>
                    <a:pt x="352" y="1033"/>
                  </a:lnTo>
                  <a:lnTo>
                    <a:pt x="367" y="1055"/>
                  </a:lnTo>
                  <a:lnTo>
                    <a:pt x="374" y="1033"/>
                  </a:lnTo>
                  <a:lnTo>
                    <a:pt x="372" y="1070"/>
                  </a:lnTo>
                  <a:lnTo>
                    <a:pt x="388" y="1095"/>
                  </a:lnTo>
                  <a:lnTo>
                    <a:pt x="363" y="1069"/>
                  </a:lnTo>
                  <a:lnTo>
                    <a:pt x="333" y="1053"/>
                  </a:lnTo>
                  <a:lnTo>
                    <a:pt x="363" y="1064"/>
                  </a:lnTo>
                  <a:lnTo>
                    <a:pt x="347" y="1034"/>
                  </a:lnTo>
                  <a:lnTo>
                    <a:pt x="313" y="1016"/>
                  </a:lnTo>
                  <a:lnTo>
                    <a:pt x="347" y="1027"/>
                  </a:lnTo>
                  <a:lnTo>
                    <a:pt x="318" y="983"/>
                  </a:lnTo>
                  <a:close/>
                  <a:moveTo>
                    <a:pt x="646" y="867"/>
                  </a:moveTo>
                  <a:lnTo>
                    <a:pt x="643" y="839"/>
                  </a:lnTo>
                  <a:lnTo>
                    <a:pt x="654" y="862"/>
                  </a:lnTo>
                  <a:lnTo>
                    <a:pt x="691" y="822"/>
                  </a:lnTo>
                  <a:lnTo>
                    <a:pt x="700" y="787"/>
                  </a:lnTo>
                  <a:lnTo>
                    <a:pt x="703" y="814"/>
                  </a:lnTo>
                  <a:lnTo>
                    <a:pt x="748" y="787"/>
                  </a:lnTo>
                  <a:lnTo>
                    <a:pt x="703" y="823"/>
                  </a:lnTo>
                  <a:lnTo>
                    <a:pt x="699" y="833"/>
                  </a:lnTo>
                  <a:lnTo>
                    <a:pt x="744" y="833"/>
                  </a:lnTo>
                  <a:lnTo>
                    <a:pt x="689" y="839"/>
                  </a:lnTo>
                  <a:lnTo>
                    <a:pt x="668" y="864"/>
                  </a:lnTo>
                  <a:lnTo>
                    <a:pt x="713" y="867"/>
                  </a:lnTo>
                  <a:lnTo>
                    <a:pt x="655" y="873"/>
                  </a:lnTo>
                  <a:lnTo>
                    <a:pt x="608" y="924"/>
                  </a:lnTo>
                  <a:lnTo>
                    <a:pt x="646" y="867"/>
                  </a:lnTo>
                  <a:close/>
                  <a:moveTo>
                    <a:pt x="246" y="846"/>
                  </a:moveTo>
                  <a:lnTo>
                    <a:pt x="246" y="846"/>
                  </a:lnTo>
                  <a:lnTo>
                    <a:pt x="271" y="829"/>
                  </a:lnTo>
                  <a:lnTo>
                    <a:pt x="271" y="867"/>
                  </a:lnTo>
                  <a:lnTo>
                    <a:pt x="304" y="882"/>
                  </a:lnTo>
                  <a:lnTo>
                    <a:pt x="313" y="887"/>
                  </a:lnTo>
                  <a:lnTo>
                    <a:pt x="319" y="893"/>
                  </a:lnTo>
                  <a:lnTo>
                    <a:pt x="327" y="899"/>
                  </a:lnTo>
                  <a:lnTo>
                    <a:pt x="330" y="904"/>
                  </a:lnTo>
                  <a:lnTo>
                    <a:pt x="333" y="906"/>
                  </a:lnTo>
                  <a:lnTo>
                    <a:pt x="339" y="907"/>
                  </a:lnTo>
                  <a:lnTo>
                    <a:pt x="353" y="910"/>
                  </a:lnTo>
                  <a:lnTo>
                    <a:pt x="369" y="910"/>
                  </a:lnTo>
                  <a:lnTo>
                    <a:pt x="386" y="909"/>
                  </a:lnTo>
                  <a:lnTo>
                    <a:pt x="405" y="938"/>
                  </a:lnTo>
                  <a:lnTo>
                    <a:pt x="405" y="940"/>
                  </a:lnTo>
                  <a:lnTo>
                    <a:pt x="398" y="944"/>
                  </a:lnTo>
                  <a:lnTo>
                    <a:pt x="405" y="977"/>
                  </a:lnTo>
                  <a:lnTo>
                    <a:pt x="395" y="989"/>
                  </a:lnTo>
                  <a:lnTo>
                    <a:pt x="384" y="957"/>
                  </a:lnTo>
                  <a:lnTo>
                    <a:pt x="380" y="961"/>
                  </a:lnTo>
                  <a:lnTo>
                    <a:pt x="364" y="960"/>
                  </a:lnTo>
                  <a:lnTo>
                    <a:pt x="352" y="957"/>
                  </a:lnTo>
                  <a:lnTo>
                    <a:pt x="347" y="954"/>
                  </a:lnTo>
                  <a:lnTo>
                    <a:pt x="342" y="951"/>
                  </a:lnTo>
                  <a:lnTo>
                    <a:pt x="339" y="946"/>
                  </a:lnTo>
                  <a:lnTo>
                    <a:pt x="336" y="941"/>
                  </a:lnTo>
                  <a:lnTo>
                    <a:pt x="324" y="938"/>
                  </a:lnTo>
                  <a:lnTo>
                    <a:pt x="319" y="937"/>
                  </a:lnTo>
                  <a:lnTo>
                    <a:pt x="316" y="933"/>
                  </a:lnTo>
                  <a:lnTo>
                    <a:pt x="314" y="930"/>
                  </a:lnTo>
                  <a:lnTo>
                    <a:pt x="314" y="927"/>
                  </a:lnTo>
                  <a:lnTo>
                    <a:pt x="316" y="924"/>
                  </a:lnTo>
                  <a:lnTo>
                    <a:pt x="318" y="920"/>
                  </a:lnTo>
                  <a:lnTo>
                    <a:pt x="300" y="920"/>
                  </a:lnTo>
                  <a:lnTo>
                    <a:pt x="294" y="918"/>
                  </a:lnTo>
                  <a:lnTo>
                    <a:pt x="288" y="915"/>
                  </a:lnTo>
                  <a:lnTo>
                    <a:pt x="283" y="912"/>
                  </a:lnTo>
                  <a:lnTo>
                    <a:pt x="282" y="907"/>
                  </a:lnTo>
                  <a:lnTo>
                    <a:pt x="280" y="901"/>
                  </a:lnTo>
                  <a:lnTo>
                    <a:pt x="282" y="893"/>
                  </a:lnTo>
                  <a:lnTo>
                    <a:pt x="246" y="846"/>
                  </a:lnTo>
                  <a:close/>
                  <a:moveTo>
                    <a:pt x="285" y="794"/>
                  </a:moveTo>
                  <a:lnTo>
                    <a:pt x="321" y="826"/>
                  </a:lnTo>
                  <a:lnTo>
                    <a:pt x="325" y="794"/>
                  </a:lnTo>
                  <a:lnTo>
                    <a:pt x="328" y="829"/>
                  </a:lnTo>
                  <a:lnTo>
                    <a:pt x="338" y="845"/>
                  </a:lnTo>
                  <a:lnTo>
                    <a:pt x="355" y="853"/>
                  </a:lnTo>
                  <a:lnTo>
                    <a:pt x="353" y="822"/>
                  </a:lnTo>
                  <a:lnTo>
                    <a:pt x="366" y="857"/>
                  </a:lnTo>
                  <a:lnTo>
                    <a:pt x="392" y="892"/>
                  </a:lnTo>
                  <a:lnTo>
                    <a:pt x="363" y="867"/>
                  </a:lnTo>
                  <a:lnTo>
                    <a:pt x="308" y="860"/>
                  </a:lnTo>
                  <a:lnTo>
                    <a:pt x="349" y="856"/>
                  </a:lnTo>
                  <a:lnTo>
                    <a:pt x="328" y="846"/>
                  </a:lnTo>
                  <a:lnTo>
                    <a:pt x="318" y="836"/>
                  </a:lnTo>
                  <a:lnTo>
                    <a:pt x="282" y="822"/>
                  </a:lnTo>
                  <a:lnTo>
                    <a:pt x="308" y="825"/>
                  </a:lnTo>
                  <a:lnTo>
                    <a:pt x="285" y="794"/>
                  </a:lnTo>
                  <a:close/>
                  <a:moveTo>
                    <a:pt x="481" y="1098"/>
                  </a:moveTo>
                  <a:lnTo>
                    <a:pt x="481" y="1098"/>
                  </a:lnTo>
                  <a:lnTo>
                    <a:pt x="479" y="1111"/>
                  </a:lnTo>
                  <a:lnTo>
                    <a:pt x="476" y="1121"/>
                  </a:lnTo>
                  <a:lnTo>
                    <a:pt x="465" y="1145"/>
                  </a:lnTo>
                  <a:lnTo>
                    <a:pt x="461" y="1156"/>
                  </a:lnTo>
                  <a:lnTo>
                    <a:pt x="456" y="1165"/>
                  </a:lnTo>
                  <a:lnTo>
                    <a:pt x="454" y="1174"/>
                  </a:lnTo>
                  <a:lnTo>
                    <a:pt x="454" y="1184"/>
                  </a:lnTo>
                  <a:lnTo>
                    <a:pt x="459" y="1182"/>
                  </a:lnTo>
                  <a:lnTo>
                    <a:pt x="462" y="1181"/>
                  </a:lnTo>
                  <a:lnTo>
                    <a:pt x="464" y="1182"/>
                  </a:lnTo>
                  <a:lnTo>
                    <a:pt x="465" y="1184"/>
                  </a:lnTo>
                  <a:lnTo>
                    <a:pt x="467" y="1191"/>
                  </a:lnTo>
                  <a:lnTo>
                    <a:pt x="465" y="1204"/>
                  </a:lnTo>
                  <a:lnTo>
                    <a:pt x="465" y="1208"/>
                  </a:lnTo>
                  <a:lnTo>
                    <a:pt x="467" y="1212"/>
                  </a:lnTo>
                  <a:lnTo>
                    <a:pt x="467" y="1215"/>
                  </a:lnTo>
                  <a:lnTo>
                    <a:pt x="465" y="1219"/>
                  </a:lnTo>
                  <a:lnTo>
                    <a:pt x="473" y="1222"/>
                  </a:lnTo>
                  <a:lnTo>
                    <a:pt x="478" y="1227"/>
                  </a:lnTo>
                  <a:lnTo>
                    <a:pt x="482" y="1233"/>
                  </a:lnTo>
                  <a:lnTo>
                    <a:pt x="484" y="1238"/>
                  </a:lnTo>
                  <a:lnTo>
                    <a:pt x="486" y="1246"/>
                  </a:lnTo>
                  <a:lnTo>
                    <a:pt x="484" y="1252"/>
                  </a:lnTo>
                  <a:lnTo>
                    <a:pt x="479" y="1260"/>
                  </a:lnTo>
                  <a:lnTo>
                    <a:pt x="473" y="1269"/>
                  </a:lnTo>
                  <a:lnTo>
                    <a:pt x="473" y="1274"/>
                  </a:lnTo>
                  <a:lnTo>
                    <a:pt x="472" y="1275"/>
                  </a:lnTo>
                  <a:lnTo>
                    <a:pt x="470" y="1278"/>
                  </a:lnTo>
                  <a:lnTo>
                    <a:pt x="470" y="1283"/>
                  </a:lnTo>
                  <a:lnTo>
                    <a:pt x="470" y="1311"/>
                  </a:lnTo>
                  <a:lnTo>
                    <a:pt x="467" y="1347"/>
                  </a:lnTo>
                  <a:lnTo>
                    <a:pt x="464" y="1344"/>
                  </a:lnTo>
                  <a:lnTo>
                    <a:pt x="458" y="1334"/>
                  </a:lnTo>
                  <a:lnTo>
                    <a:pt x="453" y="1323"/>
                  </a:lnTo>
                  <a:lnTo>
                    <a:pt x="451" y="1319"/>
                  </a:lnTo>
                  <a:lnTo>
                    <a:pt x="445" y="1314"/>
                  </a:lnTo>
                  <a:lnTo>
                    <a:pt x="440" y="1274"/>
                  </a:lnTo>
                  <a:lnTo>
                    <a:pt x="434" y="1238"/>
                  </a:lnTo>
                  <a:lnTo>
                    <a:pt x="433" y="1233"/>
                  </a:lnTo>
                  <a:lnTo>
                    <a:pt x="431" y="1227"/>
                  </a:lnTo>
                  <a:lnTo>
                    <a:pt x="431" y="1222"/>
                  </a:lnTo>
                  <a:lnTo>
                    <a:pt x="428" y="1218"/>
                  </a:lnTo>
                  <a:lnTo>
                    <a:pt x="428" y="1212"/>
                  </a:lnTo>
                  <a:lnTo>
                    <a:pt x="428" y="1205"/>
                  </a:lnTo>
                  <a:lnTo>
                    <a:pt x="426" y="1201"/>
                  </a:lnTo>
                  <a:lnTo>
                    <a:pt x="423" y="1196"/>
                  </a:lnTo>
                  <a:lnTo>
                    <a:pt x="420" y="1191"/>
                  </a:lnTo>
                  <a:lnTo>
                    <a:pt x="416" y="1188"/>
                  </a:lnTo>
                  <a:lnTo>
                    <a:pt x="405" y="1185"/>
                  </a:lnTo>
                  <a:lnTo>
                    <a:pt x="394" y="1170"/>
                  </a:lnTo>
                  <a:lnTo>
                    <a:pt x="386" y="1156"/>
                  </a:lnTo>
                  <a:lnTo>
                    <a:pt x="384" y="1154"/>
                  </a:lnTo>
                  <a:lnTo>
                    <a:pt x="386" y="1151"/>
                  </a:lnTo>
                  <a:lnTo>
                    <a:pt x="392" y="1143"/>
                  </a:lnTo>
                  <a:lnTo>
                    <a:pt x="398" y="1135"/>
                  </a:lnTo>
                  <a:lnTo>
                    <a:pt x="400" y="1131"/>
                  </a:lnTo>
                  <a:lnTo>
                    <a:pt x="398" y="1129"/>
                  </a:lnTo>
                  <a:lnTo>
                    <a:pt x="392" y="1125"/>
                  </a:lnTo>
                  <a:lnTo>
                    <a:pt x="384" y="1121"/>
                  </a:lnTo>
                  <a:lnTo>
                    <a:pt x="375" y="1120"/>
                  </a:lnTo>
                  <a:lnTo>
                    <a:pt x="364" y="1118"/>
                  </a:lnTo>
                  <a:lnTo>
                    <a:pt x="344" y="1114"/>
                  </a:lnTo>
                  <a:lnTo>
                    <a:pt x="338" y="1118"/>
                  </a:lnTo>
                  <a:lnTo>
                    <a:pt x="333" y="1123"/>
                  </a:lnTo>
                  <a:lnTo>
                    <a:pt x="327" y="1125"/>
                  </a:lnTo>
                  <a:lnTo>
                    <a:pt x="321" y="1126"/>
                  </a:lnTo>
                  <a:lnTo>
                    <a:pt x="321" y="1123"/>
                  </a:lnTo>
                  <a:lnTo>
                    <a:pt x="318" y="1121"/>
                  </a:lnTo>
                  <a:lnTo>
                    <a:pt x="316" y="1120"/>
                  </a:lnTo>
                  <a:lnTo>
                    <a:pt x="314" y="1120"/>
                  </a:lnTo>
                  <a:lnTo>
                    <a:pt x="311" y="1106"/>
                  </a:lnTo>
                  <a:lnTo>
                    <a:pt x="308" y="1092"/>
                  </a:lnTo>
                  <a:lnTo>
                    <a:pt x="305" y="1081"/>
                  </a:lnTo>
                  <a:lnTo>
                    <a:pt x="308" y="1081"/>
                  </a:lnTo>
                  <a:lnTo>
                    <a:pt x="321" y="1086"/>
                  </a:lnTo>
                  <a:lnTo>
                    <a:pt x="328" y="1089"/>
                  </a:lnTo>
                  <a:lnTo>
                    <a:pt x="336" y="1094"/>
                  </a:lnTo>
                  <a:lnTo>
                    <a:pt x="342" y="1103"/>
                  </a:lnTo>
                  <a:lnTo>
                    <a:pt x="364" y="1106"/>
                  </a:lnTo>
                  <a:lnTo>
                    <a:pt x="384" y="1112"/>
                  </a:lnTo>
                  <a:lnTo>
                    <a:pt x="394" y="1117"/>
                  </a:lnTo>
                  <a:lnTo>
                    <a:pt x="403" y="1123"/>
                  </a:lnTo>
                  <a:lnTo>
                    <a:pt x="412" y="1129"/>
                  </a:lnTo>
                  <a:lnTo>
                    <a:pt x="420" y="1135"/>
                  </a:lnTo>
                  <a:lnTo>
                    <a:pt x="417" y="1121"/>
                  </a:lnTo>
                  <a:lnTo>
                    <a:pt x="414" y="1115"/>
                  </a:lnTo>
                  <a:lnTo>
                    <a:pt x="411" y="1109"/>
                  </a:lnTo>
                  <a:lnTo>
                    <a:pt x="406" y="1104"/>
                  </a:lnTo>
                  <a:lnTo>
                    <a:pt x="400" y="1103"/>
                  </a:lnTo>
                  <a:lnTo>
                    <a:pt x="394" y="1101"/>
                  </a:lnTo>
                  <a:lnTo>
                    <a:pt x="384" y="1103"/>
                  </a:lnTo>
                  <a:lnTo>
                    <a:pt x="352" y="1101"/>
                  </a:lnTo>
                  <a:lnTo>
                    <a:pt x="342" y="1094"/>
                  </a:lnTo>
                  <a:lnTo>
                    <a:pt x="335" y="1087"/>
                  </a:lnTo>
                  <a:lnTo>
                    <a:pt x="327" y="1083"/>
                  </a:lnTo>
                  <a:lnTo>
                    <a:pt x="321" y="1080"/>
                  </a:lnTo>
                  <a:lnTo>
                    <a:pt x="308" y="1076"/>
                  </a:lnTo>
                  <a:lnTo>
                    <a:pt x="300" y="1073"/>
                  </a:lnTo>
                  <a:lnTo>
                    <a:pt x="294" y="1061"/>
                  </a:lnTo>
                  <a:lnTo>
                    <a:pt x="286" y="1047"/>
                  </a:lnTo>
                  <a:lnTo>
                    <a:pt x="288" y="1042"/>
                  </a:lnTo>
                  <a:lnTo>
                    <a:pt x="290" y="1039"/>
                  </a:lnTo>
                  <a:lnTo>
                    <a:pt x="293" y="1036"/>
                  </a:lnTo>
                  <a:lnTo>
                    <a:pt x="297" y="1034"/>
                  </a:lnTo>
                  <a:lnTo>
                    <a:pt x="302" y="1034"/>
                  </a:lnTo>
                  <a:lnTo>
                    <a:pt x="307" y="1034"/>
                  </a:lnTo>
                  <a:lnTo>
                    <a:pt x="313" y="1036"/>
                  </a:lnTo>
                  <a:lnTo>
                    <a:pt x="319" y="1041"/>
                  </a:lnTo>
                  <a:lnTo>
                    <a:pt x="308" y="1031"/>
                  </a:lnTo>
                  <a:lnTo>
                    <a:pt x="299" y="1022"/>
                  </a:lnTo>
                  <a:lnTo>
                    <a:pt x="296" y="1017"/>
                  </a:lnTo>
                  <a:lnTo>
                    <a:pt x="294" y="1013"/>
                  </a:lnTo>
                  <a:lnTo>
                    <a:pt x="294" y="1007"/>
                  </a:lnTo>
                  <a:lnTo>
                    <a:pt x="296" y="1002"/>
                  </a:lnTo>
                  <a:lnTo>
                    <a:pt x="299" y="1000"/>
                  </a:lnTo>
                  <a:lnTo>
                    <a:pt x="300" y="999"/>
                  </a:lnTo>
                  <a:lnTo>
                    <a:pt x="300" y="991"/>
                  </a:lnTo>
                  <a:lnTo>
                    <a:pt x="300" y="986"/>
                  </a:lnTo>
                  <a:lnTo>
                    <a:pt x="302" y="980"/>
                  </a:lnTo>
                  <a:lnTo>
                    <a:pt x="304" y="974"/>
                  </a:lnTo>
                  <a:lnTo>
                    <a:pt x="308" y="966"/>
                  </a:lnTo>
                  <a:lnTo>
                    <a:pt x="316" y="963"/>
                  </a:lnTo>
                  <a:lnTo>
                    <a:pt x="324" y="961"/>
                  </a:lnTo>
                  <a:lnTo>
                    <a:pt x="330" y="961"/>
                  </a:lnTo>
                  <a:lnTo>
                    <a:pt x="335" y="965"/>
                  </a:lnTo>
                  <a:lnTo>
                    <a:pt x="339" y="969"/>
                  </a:lnTo>
                  <a:lnTo>
                    <a:pt x="344" y="975"/>
                  </a:lnTo>
                  <a:lnTo>
                    <a:pt x="349" y="985"/>
                  </a:lnTo>
                  <a:lnTo>
                    <a:pt x="352" y="996"/>
                  </a:lnTo>
                  <a:lnTo>
                    <a:pt x="356" y="989"/>
                  </a:lnTo>
                  <a:lnTo>
                    <a:pt x="361" y="983"/>
                  </a:lnTo>
                  <a:lnTo>
                    <a:pt x="366" y="982"/>
                  </a:lnTo>
                  <a:lnTo>
                    <a:pt x="370" y="980"/>
                  </a:lnTo>
                  <a:lnTo>
                    <a:pt x="375" y="980"/>
                  </a:lnTo>
                  <a:lnTo>
                    <a:pt x="378" y="983"/>
                  </a:lnTo>
                  <a:lnTo>
                    <a:pt x="381" y="986"/>
                  </a:lnTo>
                  <a:lnTo>
                    <a:pt x="384" y="991"/>
                  </a:lnTo>
                  <a:lnTo>
                    <a:pt x="388" y="1002"/>
                  </a:lnTo>
                  <a:lnTo>
                    <a:pt x="389" y="1014"/>
                  </a:lnTo>
                  <a:lnTo>
                    <a:pt x="389" y="1025"/>
                  </a:lnTo>
                  <a:lnTo>
                    <a:pt x="386" y="1036"/>
                  </a:lnTo>
                  <a:lnTo>
                    <a:pt x="391" y="1041"/>
                  </a:lnTo>
                  <a:lnTo>
                    <a:pt x="392" y="1045"/>
                  </a:lnTo>
                  <a:lnTo>
                    <a:pt x="395" y="1058"/>
                  </a:lnTo>
                  <a:lnTo>
                    <a:pt x="395" y="1072"/>
                  </a:lnTo>
                  <a:lnTo>
                    <a:pt x="394" y="1086"/>
                  </a:lnTo>
                  <a:lnTo>
                    <a:pt x="422" y="1103"/>
                  </a:lnTo>
                  <a:lnTo>
                    <a:pt x="425" y="1108"/>
                  </a:lnTo>
                  <a:lnTo>
                    <a:pt x="426" y="1115"/>
                  </a:lnTo>
                  <a:lnTo>
                    <a:pt x="428" y="1121"/>
                  </a:lnTo>
                  <a:lnTo>
                    <a:pt x="426" y="1129"/>
                  </a:lnTo>
                  <a:lnTo>
                    <a:pt x="430" y="1135"/>
                  </a:lnTo>
                  <a:lnTo>
                    <a:pt x="430" y="1142"/>
                  </a:lnTo>
                  <a:lnTo>
                    <a:pt x="428" y="1156"/>
                  </a:lnTo>
                  <a:lnTo>
                    <a:pt x="425" y="1170"/>
                  </a:lnTo>
                  <a:lnTo>
                    <a:pt x="425" y="1177"/>
                  </a:lnTo>
                  <a:lnTo>
                    <a:pt x="428" y="1182"/>
                  </a:lnTo>
                  <a:lnTo>
                    <a:pt x="430" y="1173"/>
                  </a:lnTo>
                  <a:lnTo>
                    <a:pt x="430" y="1162"/>
                  </a:lnTo>
                  <a:lnTo>
                    <a:pt x="436" y="1145"/>
                  </a:lnTo>
                  <a:lnTo>
                    <a:pt x="437" y="1135"/>
                  </a:lnTo>
                  <a:lnTo>
                    <a:pt x="439" y="1126"/>
                  </a:lnTo>
                  <a:lnTo>
                    <a:pt x="439" y="1117"/>
                  </a:lnTo>
                  <a:lnTo>
                    <a:pt x="437" y="1108"/>
                  </a:lnTo>
                  <a:lnTo>
                    <a:pt x="434" y="1100"/>
                  </a:lnTo>
                  <a:lnTo>
                    <a:pt x="430" y="1092"/>
                  </a:lnTo>
                  <a:lnTo>
                    <a:pt x="423" y="955"/>
                  </a:lnTo>
                  <a:lnTo>
                    <a:pt x="389" y="904"/>
                  </a:lnTo>
                  <a:lnTo>
                    <a:pt x="369" y="904"/>
                  </a:lnTo>
                  <a:lnTo>
                    <a:pt x="352" y="904"/>
                  </a:lnTo>
                  <a:lnTo>
                    <a:pt x="346" y="904"/>
                  </a:lnTo>
                  <a:lnTo>
                    <a:pt x="339" y="902"/>
                  </a:lnTo>
                  <a:lnTo>
                    <a:pt x="333" y="899"/>
                  </a:lnTo>
                  <a:lnTo>
                    <a:pt x="330" y="896"/>
                  </a:lnTo>
                  <a:lnTo>
                    <a:pt x="319" y="885"/>
                  </a:lnTo>
                  <a:lnTo>
                    <a:pt x="305" y="876"/>
                  </a:lnTo>
                  <a:lnTo>
                    <a:pt x="277" y="864"/>
                  </a:lnTo>
                  <a:lnTo>
                    <a:pt x="276" y="775"/>
                  </a:lnTo>
                  <a:lnTo>
                    <a:pt x="291" y="780"/>
                  </a:lnTo>
                  <a:lnTo>
                    <a:pt x="296" y="783"/>
                  </a:lnTo>
                  <a:lnTo>
                    <a:pt x="297" y="786"/>
                  </a:lnTo>
                  <a:lnTo>
                    <a:pt x="299" y="789"/>
                  </a:lnTo>
                  <a:lnTo>
                    <a:pt x="305" y="791"/>
                  </a:lnTo>
                  <a:lnTo>
                    <a:pt x="304" y="784"/>
                  </a:lnTo>
                  <a:lnTo>
                    <a:pt x="304" y="780"/>
                  </a:lnTo>
                  <a:lnTo>
                    <a:pt x="307" y="777"/>
                  </a:lnTo>
                  <a:lnTo>
                    <a:pt x="310" y="773"/>
                  </a:lnTo>
                  <a:lnTo>
                    <a:pt x="314" y="770"/>
                  </a:lnTo>
                  <a:lnTo>
                    <a:pt x="321" y="770"/>
                  </a:lnTo>
                  <a:lnTo>
                    <a:pt x="327" y="770"/>
                  </a:lnTo>
                  <a:lnTo>
                    <a:pt x="336" y="775"/>
                  </a:lnTo>
                  <a:lnTo>
                    <a:pt x="342" y="781"/>
                  </a:lnTo>
                  <a:lnTo>
                    <a:pt x="346" y="787"/>
                  </a:lnTo>
                  <a:lnTo>
                    <a:pt x="346" y="794"/>
                  </a:lnTo>
                  <a:lnTo>
                    <a:pt x="344" y="803"/>
                  </a:lnTo>
                  <a:lnTo>
                    <a:pt x="347" y="806"/>
                  </a:lnTo>
                  <a:lnTo>
                    <a:pt x="350" y="809"/>
                  </a:lnTo>
                  <a:lnTo>
                    <a:pt x="353" y="811"/>
                  </a:lnTo>
                  <a:lnTo>
                    <a:pt x="356" y="809"/>
                  </a:lnTo>
                  <a:lnTo>
                    <a:pt x="364" y="808"/>
                  </a:lnTo>
                  <a:lnTo>
                    <a:pt x="367" y="809"/>
                  </a:lnTo>
                  <a:lnTo>
                    <a:pt x="369" y="811"/>
                  </a:lnTo>
                  <a:lnTo>
                    <a:pt x="372" y="812"/>
                  </a:lnTo>
                  <a:lnTo>
                    <a:pt x="372" y="815"/>
                  </a:lnTo>
                  <a:lnTo>
                    <a:pt x="372" y="825"/>
                  </a:lnTo>
                  <a:lnTo>
                    <a:pt x="381" y="829"/>
                  </a:lnTo>
                  <a:lnTo>
                    <a:pt x="388" y="836"/>
                  </a:lnTo>
                  <a:lnTo>
                    <a:pt x="391" y="842"/>
                  </a:lnTo>
                  <a:lnTo>
                    <a:pt x="391" y="848"/>
                  </a:lnTo>
                  <a:lnTo>
                    <a:pt x="395" y="846"/>
                  </a:lnTo>
                  <a:lnTo>
                    <a:pt x="398" y="845"/>
                  </a:lnTo>
                  <a:lnTo>
                    <a:pt x="402" y="846"/>
                  </a:lnTo>
                  <a:lnTo>
                    <a:pt x="405" y="848"/>
                  </a:lnTo>
                  <a:lnTo>
                    <a:pt x="406" y="853"/>
                  </a:lnTo>
                  <a:lnTo>
                    <a:pt x="408" y="857"/>
                  </a:lnTo>
                  <a:lnTo>
                    <a:pt x="409" y="868"/>
                  </a:lnTo>
                  <a:lnTo>
                    <a:pt x="408" y="873"/>
                  </a:lnTo>
                  <a:lnTo>
                    <a:pt x="406" y="876"/>
                  </a:lnTo>
                  <a:lnTo>
                    <a:pt x="402" y="878"/>
                  </a:lnTo>
                  <a:lnTo>
                    <a:pt x="400" y="878"/>
                  </a:lnTo>
                  <a:lnTo>
                    <a:pt x="400" y="879"/>
                  </a:lnTo>
                  <a:lnTo>
                    <a:pt x="402" y="885"/>
                  </a:lnTo>
                  <a:lnTo>
                    <a:pt x="439" y="947"/>
                  </a:lnTo>
                  <a:lnTo>
                    <a:pt x="444" y="979"/>
                  </a:lnTo>
                  <a:lnTo>
                    <a:pt x="447" y="1010"/>
                  </a:lnTo>
                  <a:lnTo>
                    <a:pt x="445" y="1039"/>
                  </a:lnTo>
                  <a:lnTo>
                    <a:pt x="442" y="1070"/>
                  </a:lnTo>
                  <a:lnTo>
                    <a:pt x="456" y="1104"/>
                  </a:lnTo>
                  <a:lnTo>
                    <a:pt x="476" y="1073"/>
                  </a:lnTo>
                  <a:lnTo>
                    <a:pt x="509" y="1028"/>
                  </a:lnTo>
                  <a:lnTo>
                    <a:pt x="546" y="979"/>
                  </a:lnTo>
                  <a:lnTo>
                    <a:pt x="565" y="957"/>
                  </a:lnTo>
                  <a:lnTo>
                    <a:pt x="582" y="938"/>
                  </a:lnTo>
                  <a:lnTo>
                    <a:pt x="590" y="930"/>
                  </a:lnTo>
                  <a:lnTo>
                    <a:pt x="585" y="923"/>
                  </a:lnTo>
                  <a:lnTo>
                    <a:pt x="577" y="920"/>
                  </a:lnTo>
                  <a:lnTo>
                    <a:pt x="573" y="927"/>
                  </a:lnTo>
                  <a:lnTo>
                    <a:pt x="566" y="932"/>
                  </a:lnTo>
                  <a:lnTo>
                    <a:pt x="559" y="935"/>
                  </a:lnTo>
                  <a:lnTo>
                    <a:pt x="552" y="935"/>
                  </a:lnTo>
                  <a:lnTo>
                    <a:pt x="549" y="932"/>
                  </a:lnTo>
                  <a:lnTo>
                    <a:pt x="548" y="930"/>
                  </a:lnTo>
                  <a:lnTo>
                    <a:pt x="545" y="921"/>
                  </a:lnTo>
                  <a:lnTo>
                    <a:pt x="545" y="910"/>
                  </a:lnTo>
                  <a:lnTo>
                    <a:pt x="548" y="898"/>
                  </a:lnTo>
                  <a:lnTo>
                    <a:pt x="552" y="887"/>
                  </a:lnTo>
                  <a:lnTo>
                    <a:pt x="560" y="879"/>
                  </a:lnTo>
                  <a:lnTo>
                    <a:pt x="568" y="876"/>
                  </a:lnTo>
                  <a:lnTo>
                    <a:pt x="571" y="874"/>
                  </a:lnTo>
                  <a:lnTo>
                    <a:pt x="576" y="876"/>
                  </a:lnTo>
                  <a:lnTo>
                    <a:pt x="579" y="878"/>
                  </a:lnTo>
                  <a:lnTo>
                    <a:pt x="580" y="879"/>
                  </a:lnTo>
                  <a:lnTo>
                    <a:pt x="584" y="887"/>
                  </a:lnTo>
                  <a:lnTo>
                    <a:pt x="585" y="898"/>
                  </a:lnTo>
                  <a:lnTo>
                    <a:pt x="582" y="909"/>
                  </a:lnTo>
                  <a:lnTo>
                    <a:pt x="590" y="918"/>
                  </a:lnTo>
                  <a:lnTo>
                    <a:pt x="593" y="920"/>
                  </a:lnTo>
                  <a:lnTo>
                    <a:pt x="594" y="920"/>
                  </a:lnTo>
                  <a:lnTo>
                    <a:pt x="601" y="915"/>
                  </a:lnTo>
                  <a:lnTo>
                    <a:pt x="604" y="909"/>
                  </a:lnTo>
                  <a:lnTo>
                    <a:pt x="605" y="906"/>
                  </a:lnTo>
                  <a:lnTo>
                    <a:pt x="605" y="904"/>
                  </a:lnTo>
                  <a:lnTo>
                    <a:pt x="601" y="896"/>
                  </a:lnTo>
                  <a:lnTo>
                    <a:pt x="599" y="888"/>
                  </a:lnTo>
                  <a:lnTo>
                    <a:pt x="599" y="881"/>
                  </a:lnTo>
                  <a:lnTo>
                    <a:pt x="601" y="873"/>
                  </a:lnTo>
                  <a:lnTo>
                    <a:pt x="602" y="867"/>
                  </a:lnTo>
                  <a:lnTo>
                    <a:pt x="607" y="865"/>
                  </a:lnTo>
                  <a:lnTo>
                    <a:pt x="612" y="864"/>
                  </a:lnTo>
                  <a:lnTo>
                    <a:pt x="616" y="865"/>
                  </a:lnTo>
                  <a:lnTo>
                    <a:pt x="622" y="870"/>
                  </a:lnTo>
                  <a:lnTo>
                    <a:pt x="626" y="873"/>
                  </a:lnTo>
                  <a:lnTo>
                    <a:pt x="622" y="859"/>
                  </a:lnTo>
                  <a:lnTo>
                    <a:pt x="622" y="842"/>
                  </a:lnTo>
                  <a:lnTo>
                    <a:pt x="624" y="834"/>
                  </a:lnTo>
                  <a:lnTo>
                    <a:pt x="627" y="828"/>
                  </a:lnTo>
                  <a:lnTo>
                    <a:pt x="632" y="823"/>
                  </a:lnTo>
                  <a:lnTo>
                    <a:pt x="635" y="823"/>
                  </a:lnTo>
                  <a:lnTo>
                    <a:pt x="638" y="823"/>
                  </a:lnTo>
                  <a:lnTo>
                    <a:pt x="646" y="823"/>
                  </a:lnTo>
                  <a:lnTo>
                    <a:pt x="649" y="825"/>
                  </a:lnTo>
                  <a:lnTo>
                    <a:pt x="649" y="822"/>
                  </a:lnTo>
                  <a:lnTo>
                    <a:pt x="647" y="812"/>
                  </a:lnTo>
                  <a:lnTo>
                    <a:pt x="649" y="801"/>
                  </a:lnTo>
                  <a:lnTo>
                    <a:pt x="650" y="794"/>
                  </a:lnTo>
                  <a:lnTo>
                    <a:pt x="657" y="789"/>
                  </a:lnTo>
                  <a:lnTo>
                    <a:pt x="663" y="783"/>
                  </a:lnTo>
                  <a:lnTo>
                    <a:pt x="671" y="781"/>
                  </a:lnTo>
                  <a:lnTo>
                    <a:pt x="675" y="783"/>
                  </a:lnTo>
                  <a:lnTo>
                    <a:pt x="680" y="786"/>
                  </a:lnTo>
                  <a:lnTo>
                    <a:pt x="683" y="786"/>
                  </a:lnTo>
                  <a:lnTo>
                    <a:pt x="685" y="777"/>
                  </a:lnTo>
                  <a:lnTo>
                    <a:pt x="689" y="769"/>
                  </a:lnTo>
                  <a:lnTo>
                    <a:pt x="694" y="763"/>
                  </a:lnTo>
                  <a:lnTo>
                    <a:pt x="700" y="758"/>
                  </a:lnTo>
                  <a:lnTo>
                    <a:pt x="706" y="756"/>
                  </a:lnTo>
                  <a:lnTo>
                    <a:pt x="713" y="759"/>
                  </a:lnTo>
                  <a:lnTo>
                    <a:pt x="719" y="764"/>
                  </a:lnTo>
                  <a:lnTo>
                    <a:pt x="722" y="772"/>
                  </a:lnTo>
                  <a:lnTo>
                    <a:pt x="730" y="767"/>
                  </a:lnTo>
                  <a:lnTo>
                    <a:pt x="736" y="766"/>
                  </a:lnTo>
                  <a:lnTo>
                    <a:pt x="741" y="764"/>
                  </a:lnTo>
                  <a:lnTo>
                    <a:pt x="745" y="764"/>
                  </a:lnTo>
                  <a:lnTo>
                    <a:pt x="750" y="766"/>
                  </a:lnTo>
                  <a:lnTo>
                    <a:pt x="753" y="769"/>
                  </a:lnTo>
                  <a:lnTo>
                    <a:pt x="755" y="772"/>
                  </a:lnTo>
                  <a:lnTo>
                    <a:pt x="756" y="775"/>
                  </a:lnTo>
                  <a:lnTo>
                    <a:pt x="758" y="784"/>
                  </a:lnTo>
                  <a:lnTo>
                    <a:pt x="755" y="792"/>
                  </a:lnTo>
                  <a:lnTo>
                    <a:pt x="752" y="801"/>
                  </a:lnTo>
                  <a:lnTo>
                    <a:pt x="748" y="805"/>
                  </a:lnTo>
                  <a:lnTo>
                    <a:pt x="745" y="806"/>
                  </a:lnTo>
                  <a:lnTo>
                    <a:pt x="753" y="808"/>
                  </a:lnTo>
                  <a:lnTo>
                    <a:pt x="759" y="809"/>
                  </a:lnTo>
                  <a:lnTo>
                    <a:pt x="764" y="812"/>
                  </a:lnTo>
                  <a:lnTo>
                    <a:pt x="767" y="817"/>
                  </a:lnTo>
                  <a:lnTo>
                    <a:pt x="767" y="822"/>
                  </a:lnTo>
                  <a:lnTo>
                    <a:pt x="766" y="828"/>
                  </a:lnTo>
                  <a:lnTo>
                    <a:pt x="759" y="836"/>
                  </a:lnTo>
                  <a:lnTo>
                    <a:pt x="750" y="843"/>
                  </a:lnTo>
                  <a:lnTo>
                    <a:pt x="748" y="857"/>
                  </a:lnTo>
                  <a:lnTo>
                    <a:pt x="747" y="864"/>
                  </a:lnTo>
                  <a:lnTo>
                    <a:pt x="745" y="870"/>
                  </a:lnTo>
                  <a:lnTo>
                    <a:pt x="741" y="876"/>
                  </a:lnTo>
                  <a:lnTo>
                    <a:pt x="734" y="881"/>
                  </a:lnTo>
                  <a:lnTo>
                    <a:pt x="728" y="885"/>
                  </a:lnTo>
                  <a:lnTo>
                    <a:pt x="719" y="887"/>
                  </a:lnTo>
                  <a:lnTo>
                    <a:pt x="710" y="898"/>
                  </a:lnTo>
                  <a:lnTo>
                    <a:pt x="705" y="902"/>
                  </a:lnTo>
                  <a:lnTo>
                    <a:pt x="699" y="907"/>
                  </a:lnTo>
                  <a:lnTo>
                    <a:pt x="691" y="910"/>
                  </a:lnTo>
                  <a:lnTo>
                    <a:pt x="682" y="913"/>
                  </a:lnTo>
                  <a:lnTo>
                    <a:pt x="671" y="915"/>
                  </a:lnTo>
                  <a:lnTo>
                    <a:pt x="657" y="915"/>
                  </a:lnTo>
                  <a:lnTo>
                    <a:pt x="650" y="913"/>
                  </a:lnTo>
                  <a:lnTo>
                    <a:pt x="646" y="915"/>
                  </a:lnTo>
                  <a:lnTo>
                    <a:pt x="641" y="918"/>
                  </a:lnTo>
                  <a:lnTo>
                    <a:pt x="633" y="927"/>
                  </a:lnTo>
                  <a:lnTo>
                    <a:pt x="624" y="933"/>
                  </a:lnTo>
                  <a:lnTo>
                    <a:pt x="615" y="935"/>
                  </a:lnTo>
                  <a:lnTo>
                    <a:pt x="605" y="935"/>
                  </a:lnTo>
                  <a:lnTo>
                    <a:pt x="604" y="940"/>
                  </a:lnTo>
                  <a:lnTo>
                    <a:pt x="612" y="941"/>
                  </a:lnTo>
                  <a:lnTo>
                    <a:pt x="621" y="940"/>
                  </a:lnTo>
                  <a:lnTo>
                    <a:pt x="627" y="938"/>
                  </a:lnTo>
                  <a:lnTo>
                    <a:pt x="632" y="935"/>
                  </a:lnTo>
                  <a:lnTo>
                    <a:pt x="636" y="932"/>
                  </a:lnTo>
                  <a:lnTo>
                    <a:pt x="644" y="923"/>
                  </a:lnTo>
                  <a:lnTo>
                    <a:pt x="647" y="920"/>
                  </a:lnTo>
                  <a:lnTo>
                    <a:pt x="650" y="920"/>
                  </a:lnTo>
                  <a:lnTo>
                    <a:pt x="654" y="920"/>
                  </a:lnTo>
                  <a:lnTo>
                    <a:pt x="668" y="921"/>
                  </a:lnTo>
                  <a:lnTo>
                    <a:pt x="669" y="921"/>
                  </a:lnTo>
                  <a:lnTo>
                    <a:pt x="664" y="929"/>
                  </a:lnTo>
                  <a:lnTo>
                    <a:pt x="599" y="963"/>
                  </a:lnTo>
                  <a:lnTo>
                    <a:pt x="668" y="941"/>
                  </a:lnTo>
                  <a:lnTo>
                    <a:pt x="733" y="955"/>
                  </a:lnTo>
                  <a:lnTo>
                    <a:pt x="697" y="935"/>
                  </a:lnTo>
                  <a:lnTo>
                    <a:pt x="722" y="926"/>
                  </a:lnTo>
                  <a:lnTo>
                    <a:pt x="773" y="933"/>
                  </a:lnTo>
                  <a:lnTo>
                    <a:pt x="731" y="918"/>
                  </a:lnTo>
                  <a:lnTo>
                    <a:pt x="741" y="912"/>
                  </a:lnTo>
                  <a:lnTo>
                    <a:pt x="794" y="895"/>
                  </a:lnTo>
                  <a:lnTo>
                    <a:pt x="744" y="902"/>
                  </a:lnTo>
                  <a:lnTo>
                    <a:pt x="750" y="876"/>
                  </a:lnTo>
                  <a:lnTo>
                    <a:pt x="728" y="906"/>
                  </a:lnTo>
                  <a:lnTo>
                    <a:pt x="680" y="929"/>
                  </a:lnTo>
                  <a:lnTo>
                    <a:pt x="680" y="920"/>
                  </a:lnTo>
                  <a:lnTo>
                    <a:pt x="686" y="918"/>
                  </a:lnTo>
                  <a:lnTo>
                    <a:pt x="694" y="916"/>
                  </a:lnTo>
                  <a:lnTo>
                    <a:pt x="700" y="913"/>
                  </a:lnTo>
                  <a:lnTo>
                    <a:pt x="706" y="907"/>
                  </a:lnTo>
                  <a:lnTo>
                    <a:pt x="714" y="901"/>
                  </a:lnTo>
                  <a:lnTo>
                    <a:pt x="720" y="892"/>
                  </a:lnTo>
                  <a:lnTo>
                    <a:pt x="728" y="890"/>
                  </a:lnTo>
                  <a:lnTo>
                    <a:pt x="734" y="888"/>
                  </a:lnTo>
                  <a:lnTo>
                    <a:pt x="738" y="885"/>
                  </a:lnTo>
                  <a:lnTo>
                    <a:pt x="744" y="881"/>
                  </a:lnTo>
                  <a:lnTo>
                    <a:pt x="747" y="876"/>
                  </a:lnTo>
                  <a:lnTo>
                    <a:pt x="750" y="871"/>
                  </a:lnTo>
                  <a:lnTo>
                    <a:pt x="753" y="865"/>
                  </a:lnTo>
                  <a:lnTo>
                    <a:pt x="755" y="856"/>
                  </a:lnTo>
                  <a:lnTo>
                    <a:pt x="755" y="846"/>
                  </a:lnTo>
                  <a:lnTo>
                    <a:pt x="761" y="848"/>
                  </a:lnTo>
                  <a:lnTo>
                    <a:pt x="766" y="848"/>
                  </a:lnTo>
                  <a:lnTo>
                    <a:pt x="769" y="851"/>
                  </a:lnTo>
                  <a:lnTo>
                    <a:pt x="772" y="854"/>
                  </a:lnTo>
                  <a:lnTo>
                    <a:pt x="775" y="862"/>
                  </a:lnTo>
                  <a:lnTo>
                    <a:pt x="775" y="873"/>
                  </a:lnTo>
                  <a:lnTo>
                    <a:pt x="758" y="885"/>
                  </a:lnTo>
                  <a:lnTo>
                    <a:pt x="784" y="878"/>
                  </a:lnTo>
                  <a:lnTo>
                    <a:pt x="794" y="876"/>
                  </a:lnTo>
                  <a:lnTo>
                    <a:pt x="795" y="876"/>
                  </a:lnTo>
                  <a:lnTo>
                    <a:pt x="801" y="878"/>
                  </a:lnTo>
                  <a:lnTo>
                    <a:pt x="808" y="879"/>
                  </a:lnTo>
                  <a:lnTo>
                    <a:pt x="811" y="882"/>
                  </a:lnTo>
                  <a:lnTo>
                    <a:pt x="814" y="887"/>
                  </a:lnTo>
                  <a:lnTo>
                    <a:pt x="815" y="892"/>
                  </a:lnTo>
                  <a:lnTo>
                    <a:pt x="817" y="899"/>
                  </a:lnTo>
                  <a:lnTo>
                    <a:pt x="815" y="907"/>
                  </a:lnTo>
                  <a:lnTo>
                    <a:pt x="814" y="916"/>
                  </a:lnTo>
                  <a:lnTo>
                    <a:pt x="809" y="924"/>
                  </a:lnTo>
                  <a:lnTo>
                    <a:pt x="804" y="930"/>
                  </a:lnTo>
                  <a:lnTo>
                    <a:pt x="800" y="935"/>
                  </a:lnTo>
                  <a:lnTo>
                    <a:pt x="794" y="938"/>
                  </a:lnTo>
                  <a:lnTo>
                    <a:pt x="792" y="946"/>
                  </a:lnTo>
                  <a:lnTo>
                    <a:pt x="789" y="951"/>
                  </a:lnTo>
                  <a:lnTo>
                    <a:pt x="786" y="954"/>
                  </a:lnTo>
                  <a:lnTo>
                    <a:pt x="780" y="954"/>
                  </a:lnTo>
                  <a:lnTo>
                    <a:pt x="773" y="954"/>
                  </a:lnTo>
                  <a:lnTo>
                    <a:pt x="767" y="952"/>
                  </a:lnTo>
                  <a:lnTo>
                    <a:pt x="752" y="946"/>
                  </a:lnTo>
                  <a:lnTo>
                    <a:pt x="769" y="965"/>
                  </a:lnTo>
                  <a:lnTo>
                    <a:pt x="769" y="972"/>
                  </a:lnTo>
                  <a:lnTo>
                    <a:pt x="767" y="979"/>
                  </a:lnTo>
                  <a:lnTo>
                    <a:pt x="766" y="985"/>
                  </a:lnTo>
                  <a:lnTo>
                    <a:pt x="762" y="988"/>
                  </a:lnTo>
                  <a:lnTo>
                    <a:pt x="759" y="991"/>
                  </a:lnTo>
                  <a:lnTo>
                    <a:pt x="753" y="993"/>
                  </a:lnTo>
                  <a:lnTo>
                    <a:pt x="747" y="993"/>
                  </a:lnTo>
                  <a:lnTo>
                    <a:pt x="739" y="993"/>
                  </a:lnTo>
                  <a:lnTo>
                    <a:pt x="716" y="980"/>
                  </a:lnTo>
                  <a:lnTo>
                    <a:pt x="714" y="986"/>
                  </a:lnTo>
                  <a:lnTo>
                    <a:pt x="710" y="991"/>
                  </a:lnTo>
                  <a:lnTo>
                    <a:pt x="705" y="994"/>
                  </a:lnTo>
                  <a:lnTo>
                    <a:pt x="700" y="994"/>
                  </a:lnTo>
                  <a:lnTo>
                    <a:pt x="694" y="993"/>
                  </a:lnTo>
                  <a:lnTo>
                    <a:pt x="686" y="991"/>
                  </a:lnTo>
                  <a:lnTo>
                    <a:pt x="671" y="983"/>
                  </a:lnTo>
                  <a:lnTo>
                    <a:pt x="658" y="986"/>
                  </a:lnTo>
                  <a:lnTo>
                    <a:pt x="647" y="988"/>
                  </a:lnTo>
                  <a:lnTo>
                    <a:pt x="636" y="986"/>
                  </a:lnTo>
                  <a:lnTo>
                    <a:pt x="627" y="983"/>
                  </a:lnTo>
                  <a:lnTo>
                    <a:pt x="618" y="979"/>
                  </a:lnTo>
                  <a:lnTo>
                    <a:pt x="610" y="974"/>
                  </a:lnTo>
                  <a:lnTo>
                    <a:pt x="591" y="963"/>
                  </a:lnTo>
                  <a:lnTo>
                    <a:pt x="576" y="977"/>
                  </a:lnTo>
                  <a:lnTo>
                    <a:pt x="552" y="1005"/>
                  </a:lnTo>
                  <a:lnTo>
                    <a:pt x="520" y="1045"/>
                  </a:lnTo>
                  <a:lnTo>
                    <a:pt x="481" y="1098"/>
                  </a:lnTo>
                  <a:close/>
                  <a:moveTo>
                    <a:pt x="304" y="710"/>
                  </a:moveTo>
                  <a:lnTo>
                    <a:pt x="304" y="710"/>
                  </a:lnTo>
                  <a:lnTo>
                    <a:pt x="307" y="705"/>
                  </a:lnTo>
                  <a:lnTo>
                    <a:pt x="311" y="700"/>
                  </a:lnTo>
                  <a:lnTo>
                    <a:pt x="316" y="697"/>
                  </a:lnTo>
                  <a:lnTo>
                    <a:pt x="322" y="697"/>
                  </a:lnTo>
                  <a:lnTo>
                    <a:pt x="328" y="699"/>
                  </a:lnTo>
                  <a:lnTo>
                    <a:pt x="335" y="704"/>
                  </a:lnTo>
                  <a:lnTo>
                    <a:pt x="339" y="711"/>
                  </a:lnTo>
                  <a:lnTo>
                    <a:pt x="344" y="721"/>
                  </a:lnTo>
                  <a:lnTo>
                    <a:pt x="350" y="719"/>
                  </a:lnTo>
                  <a:lnTo>
                    <a:pt x="363" y="738"/>
                  </a:lnTo>
                  <a:lnTo>
                    <a:pt x="377" y="759"/>
                  </a:lnTo>
                  <a:lnTo>
                    <a:pt x="386" y="770"/>
                  </a:lnTo>
                  <a:lnTo>
                    <a:pt x="386" y="775"/>
                  </a:lnTo>
                  <a:lnTo>
                    <a:pt x="394" y="778"/>
                  </a:lnTo>
                  <a:lnTo>
                    <a:pt x="397" y="781"/>
                  </a:lnTo>
                  <a:lnTo>
                    <a:pt x="417" y="806"/>
                  </a:lnTo>
                  <a:lnTo>
                    <a:pt x="417" y="811"/>
                  </a:lnTo>
                  <a:lnTo>
                    <a:pt x="417" y="817"/>
                  </a:lnTo>
                  <a:lnTo>
                    <a:pt x="414" y="825"/>
                  </a:lnTo>
                  <a:lnTo>
                    <a:pt x="409" y="831"/>
                  </a:lnTo>
                  <a:lnTo>
                    <a:pt x="408" y="845"/>
                  </a:lnTo>
                  <a:lnTo>
                    <a:pt x="403" y="842"/>
                  </a:lnTo>
                  <a:lnTo>
                    <a:pt x="400" y="840"/>
                  </a:lnTo>
                  <a:lnTo>
                    <a:pt x="395" y="840"/>
                  </a:lnTo>
                  <a:lnTo>
                    <a:pt x="392" y="833"/>
                  </a:lnTo>
                  <a:lnTo>
                    <a:pt x="391" y="829"/>
                  </a:lnTo>
                  <a:lnTo>
                    <a:pt x="389" y="823"/>
                  </a:lnTo>
                  <a:lnTo>
                    <a:pt x="395" y="791"/>
                  </a:lnTo>
                  <a:lnTo>
                    <a:pt x="383" y="817"/>
                  </a:lnTo>
                  <a:lnTo>
                    <a:pt x="361" y="777"/>
                  </a:lnTo>
                  <a:lnTo>
                    <a:pt x="366" y="744"/>
                  </a:lnTo>
                  <a:lnTo>
                    <a:pt x="356" y="770"/>
                  </a:lnTo>
                  <a:lnTo>
                    <a:pt x="335" y="747"/>
                  </a:lnTo>
                  <a:lnTo>
                    <a:pt x="330" y="714"/>
                  </a:lnTo>
                  <a:lnTo>
                    <a:pt x="328" y="742"/>
                  </a:lnTo>
                  <a:lnTo>
                    <a:pt x="299" y="719"/>
                  </a:lnTo>
                  <a:lnTo>
                    <a:pt x="325" y="749"/>
                  </a:lnTo>
                  <a:lnTo>
                    <a:pt x="307" y="756"/>
                  </a:lnTo>
                  <a:lnTo>
                    <a:pt x="328" y="752"/>
                  </a:lnTo>
                  <a:lnTo>
                    <a:pt x="350" y="777"/>
                  </a:lnTo>
                  <a:lnTo>
                    <a:pt x="344" y="775"/>
                  </a:lnTo>
                  <a:lnTo>
                    <a:pt x="338" y="770"/>
                  </a:lnTo>
                  <a:lnTo>
                    <a:pt x="330" y="766"/>
                  </a:lnTo>
                  <a:lnTo>
                    <a:pt x="324" y="764"/>
                  </a:lnTo>
                  <a:lnTo>
                    <a:pt x="316" y="766"/>
                  </a:lnTo>
                  <a:lnTo>
                    <a:pt x="308" y="769"/>
                  </a:lnTo>
                  <a:lnTo>
                    <a:pt x="304" y="772"/>
                  </a:lnTo>
                  <a:lnTo>
                    <a:pt x="300" y="767"/>
                  </a:lnTo>
                  <a:lnTo>
                    <a:pt x="299" y="763"/>
                  </a:lnTo>
                  <a:lnTo>
                    <a:pt x="299" y="756"/>
                  </a:lnTo>
                  <a:lnTo>
                    <a:pt x="300" y="752"/>
                  </a:lnTo>
                  <a:lnTo>
                    <a:pt x="293" y="744"/>
                  </a:lnTo>
                  <a:lnTo>
                    <a:pt x="288" y="736"/>
                  </a:lnTo>
                  <a:lnTo>
                    <a:pt x="285" y="728"/>
                  </a:lnTo>
                  <a:lnTo>
                    <a:pt x="285" y="721"/>
                  </a:lnTo>
                  <a:lnTo>
                    <a:pt x="288" y="714"/>
                  </a:lnTo>
                  <a:lnTo>
                    <a:pt x="291" y="711"/>
                  </a:lnTo>
                  <a:lnTo>
                    <a:pt x="297" y="710"/>
                  </a:lnTo>
                  <a:lnTo>
                    <a:pt x="304" y="710"/>
                  </a:lnTo>
                  <a:close/>
                  <a:moveTo>
                    <a:pt x="380" y="822"/>
                  </a:moveTo>
                  <a:lnTo>
                    <a:pt x="378" y="819"/>
                  </a:lnTo>
                  <a:lnTo>
                    <a:pt x="378" y="822"/>
                  </a:lnTo>
                  <a:lnTo>
                    <a:pt x="380" y="822"/>
                  </a:lnTo>
                  <a:close/>
                  <a:moveTo>
                    <a:pt x="369" y="805"/>
                  </a:moveTo>
                  <a:lnTo>
                    <a:pt x="355" y="783"/>
                  </a:lnTo>
                  <a:lnTo>
                    <a:pt x="349" y="781"/>
                  </a:lnTo>
                  <a:lnTo>
                    <a:pt x="350" y="791"/>
                  </a:lnTo>
                  <a:lnTo>
                    <a:pt x="350" y="801"/>
                  </a:lnTo>
                  <a:lnTo>
                    <a:pt x="352" y="805"/>
                  </a:lnTo>
                  <a:lnTo>
                    <a:pt x="355" y="805"/>
                  </a:lnTo>
                  <a:lnTo>
                    <a:pt x="356" y="803"/>
                  </a:lnTo>
                  <a:lnTo>
                    <a:pt x="360" y="803"/>
                  </a:lnTo>
                  <a:lnTo>
                    <a:pt x="363" y="803"/>
                  </a:lnTo>
                  <a:lnTo>
                    <a:pt x="364" y="803"/>
                  </a:lnTo>
                  <a:lnTo>
                    <a:pt x="367" y="803"/>
                  </a:lnTo>
                  <a:lnTo>
                    <a:pt x="369" y="805"/>
                  </a:lnTo>
                  <a:close/>
                  <a:moveTo>
                    <a:pt x="650" y="1268"/>
                  </a:moveTo>
                  <a:lnTo>
                    <a:pt x="650" y="1268"/>
                  </a:lnTo>
                  <a:lnTo>
                    <a:pt x="663" y="1274"/>
                  </a:lnTo>
                  <a:lnTo>
                    <a:pt x="672" y="1277"/>
                  </a:lnTo>
                  <a:lnTo>
                    <a:pt x="678" y="1282"/>
                  </a:lnTo>
                  <a:lnTo>
                    <a:pt x="682" y="1286"/>
                  </a:lnTo>
                  <a:lnTo>
                    <a:pt x="685" y="1291"/>
                  </a:lnTo>
                  <a:lnTo>
                    <a:pt x="688" y="1297"/>
                  </a:lnTo>
                  <a:lnTo>
                    <a:pt x="689" y="1306"/>
                  </a:lnTo>
                  <a:lnTo>
                    <a:pt x="694" y="1308"/>
                  </a:lnTo>
                  <a:lnTo>
                    <a:pt x="699" y="1311"/>
                  </a:lnTo>
                  <a:lnTo>
                    <a:pt x="703" y="1314"/>
                  </a:lnTo>
                  <a:lnTo>
                    <a:pt x="706" y="1319"/>
                  </a:lnTo>
                  <a:lnTo>
                    <a:pt x="708" y="1325"/>
                  </a:lnTo>
                  <a:lnTo>
                    <a:pt x="710" y="1333"/>
                  </a:lnTo>
                  <a:lnTo>
                    <a:pt x="708" y="1341"/>
                  </a:lnTo>
                  <a:lnTo>
                    <a:pt x="705" y="1348"/>
                  </a:lnTo>
                  <a:lnTo>
                    <a:pt x="706" y="1355"/>
                  </a:lnTo>
                  <a:lnTo>
                    <a:pt x="708" y="1359"/>
                  </a:lnTo>
                  <a:lnTo>
                    <a:pt x="708" y="1367"/>
                  </a:lnTo>
                  <a:lnTo>
                    <a:pt x="706" y="1379"/>
                  </a:lnTo>
                  <a:lnTo>
                    <a:pt x="703" y="1387"/>
                  </a:lnTo>
                  <a:lnTo>
                    <a:pt x="700" y="1393"/>
                  </a:lnTo>
                  <a:lnTo>
                    <a:pt x="696" y="1398"/>
                  </a:lnTo>
                  <a:lnTo>
                    <a:pt x="691" y="1401"/>
                  </a:lnTo>
                  <a:lnTo>
                    <a:pt x="685" y="1403"/>
                  </a:lnTo>
                  <a:lnTo>
                    <a:pt x="678" y="1403"/>
                  </a:lnTo>
                  <a:lnTo>
                    <a:pt x="664" y="1403"/>
                  </a:lnTo>
                  <a:lnTo>
                    <a:pt x="649" y="1387"/>
                  </a:lnTo>
                  <a:lnTo>
                    <a:pt x="640" y="1389"/>
                  </a:lnTo>
                  <a:lnTo>
                    <a:pt x="632" y="1387"/>
                  </a:lnTo>
                  <a:lnTo>
                    <a:pt x="626" y="1384"/>
                  </a:lnTo>
                  <a:lnTo>
                    <a:pt x="621" y="1376"/>
                  </a:lnTo>
                  <a:lnTo>
                    <a:pt x="618" y="1373"/>
                  </a:lnTo>
                  <a:lnTo>
                    <a:pt x="616" y="1370"/>
                  </a:lnTo>
                  <a:lnTo>
                    <a:pt x="613" y="1370"/>
                  </a:lnTo>
                  <a:lnTo>
                    <a:pt x="610" y="1370"/>
                  </a:lnTo>
                  <a:lnTo>
                    <a:pt x="607" y="1375"/>
                  </a:lnTo>
                  <a:lnTo>
                    <a:pt x="604" y="1378"/>
                  </a:lnTo>
                  <a:lnTo>
                    <a:pt x="599" y="1379"/>
                  </a:lnTo>
                  <a:lnTo>
                    <a:pt x="596" y="1381"/>
                  </a:lnTo>
                  <a:lnTo>
                    <a:pt x="591" y="1379"/>
                  </a:lnTo>
                  <a:lnTo>
                    <a:pt x="587" y="1378"/>
                  </a:lnTo>
                  <a:lnTo>
                    <a:pt x="579" y="1372"/>
                  </a:lnTo>
                  <a:lnTo>
                    <a:pt x="573" y="1362"/>
                  </a:lnTo>
                  <a:lnTo>
                    <a:pt x="565" y="1353"/>
                  </a:lnTo>
                  <a:lnTo>
                    <a:pt x="560" y="1344"/>
                  </a:lnTo>
                  <a:lnTo>
                    <a:pt x="556" y="1334"/>
                  </a:lnTo>
                  <a:lnTo>
                    <a:pt x="554" y="1331"/>
                  </a:lnTo>
                  <a:lnTo>
                    <a:pt x="552" y="1331"/>
                  </a:lnTo>
                  <a:lnTo>
                    <a:pt x="551" y="1331"/>
                  </a:lnTo>
                  <a:lnTo>
                    <a:pt x="549" y="1334"/>
                  </a:lnTo>
                  <a:lnTo>
                    <a:pt x="548" y="1342"/>
                  </a:lnTo>
                  <a:lnTo>
                    <a:pt x="542" y="1345"/>
                  </a:lnTo>
                  <a:lnTo>
                    <a:pt x="535" y="1344"/>
                  </a:lnTo>
                  <a:lnTo>
                    <a:pt x="529" y="1342"/>
                  </a:lnTo>
                  <a:lnTo>
                    <a:pt x="526" y="1339"/>
                  </a:lnTo>
                  <a:lnTo>
                    <a:pt x="514" y="1325"/>
                  </a:lnTo>
                  <a:lnTo>
                    <a:pt x="504" y="1313"/>
                  </a:lnTo>
                  <a:lnTo>
                    <a:pt x="489" y="1286"/>
                  </a:lnTo>
                  <a:lnTo>
                    <a:pt x="500" y="1282"/>
                  </a:lnTo>
                  <a:lnTo>
                    <a:pt x="506" y="1278"/>
                  </a:lnTo>
                  <a:lnTo>
                    <a:pt x="512" y="1274"/>
                  </a:lnTo>
                  <a:lnTo>
                    <a:pt x="517" y="1269"/>
                  </a:lnTo>
                  <a:lnTo>
                    <a:pt x="521" y="1263"/>
                  </a:lnTo>
                  <a:lnTo>
                    <a:pt x="534" y="1255"/>
                  </a:lnTo>
                  <a:lnTo>
                    <a:pt x="540" y="1252"/>
                  </a:lnTo>
                  <a:lnTo>
                    <a:pt x="543" y="1254"/>
                  </a:lnTo>
                  <a:lnTo>
                    <a:pt x="552" y="1254"/>
                  </a:lnTo>
                  <a:lnTo>
                    <a:pt x="554" y="1254"/>
                  </a:lnTo>
                  <a:lnTo>
                    <a:pt x="557" y="1257"/>
                  </a:lnTo>
                  <a:lnTo>
                    <a:pt x="559" y="1257"/>
                  </a:lnTo>
                  <a:lnTo>
                    <a:pt x="562" y="1258"/>
                  </a:lnTo>
                  <a:lnTo>
                    <a:pt x="571" y="1261"/>
                  </a:lnTo>
                  <a:lnTo>
                    <a:pt x="576" y="1263"/>
                  </a:lnTo>
                  <a:lnTo>
                    <a:pt x="585" y="1263"/>
                  </a:lnTo>
                  <a:lnTo>
                    <a:pt x="590" y="1261"/>
                  </a:lnTo>
                  <a:lnTo>
                    <a:pt x="599" y="1257"/>
                  </a:lnTo>
                  <a:lnTo>
                    <a:pt x="601" y="1257"/>
                  </a:lnTo>
                  <a:lnTo>
                    <a:pt x="605" y="1255"/>
                  </a:lnTo>
                  <a:lnTo>
                    <a:pt x="608" y="1255"/>
                  </a:lnTo>
                  <a:lnTo>
                    <a:pt x="610" y="1257"/>
                  </a:lnTo>
                  <a:lnTo>
                    <a:pt x="622" y="1263"/>
                  </a:lnTo>
                  <a:lnTo>
                    <a:pt x="630" y="1266"/>
                  </a:lnTo>
                  <a:lnTo>
                    <a:pt x="640" y="1268"/>
                  </a:lnTo>
                  <a:lnTo>
                    <a:pt x="646" y="1268"/>
                  </a:lnTo>
                  <a:lnTo>
                    <a:pt x="650" y="1268"/>
                  </a:lnTo>
                  <a:close/>
                  <a:moveTo>
                    <a:pt x="559" y="1260"/>
                  </a:moveTo>
                  <a:lnTo>
                    <a:pt x="559" y="1260"/>
                  </a:lnTo>
                  <a:lnTo>
                    <a:pt x="573" y="1266"/>
                  </a:lnTo>
                  <a:lnTo>
                    <a:pt x="585" y="1274"/>
                  </a:lnTo>
                  <a:lnTo>
                    <a:pt x="596" y="1283"/>
                  </a:lnTo>
                  <a:lnTo>
                    <a:pt x="607" y="1294"/>
                  </a:lnTo>
                  <a:lnTo>
                    <a:pt x="654" y="1292"/>
                  </a:lnTo>
                  <a:lnTo>
                    <a:pt x="613" y="1303"/>
                  </a:lnTo>
                  <a:lnTo>
                    <a:pt x="652" y="1334"/>
                  </a:lnTo>
                  <a:lnTo>
                    <a:pt x="683" y="1328"/>
                  </a:lnTo>
                  <a:lnTo>
                    <a:pt x="655" y="1341"/>
                  </a:lnTo>
                  <a:lnTo>
                    <a:pt x="688" y="1381"/>
                  </a:lnTo>
                  <a:lnTo>
                    <a:pt x="647" y="1344"/>
                  </a:lnTo>
                  <a:lnTo>
                    <a:pt x="643" y="1370"/>
                  </a:lnTo>
                  <a:lnTo>
                    <a:pt x="641" y="1339"/>
                  </a:lnTo>
                  <a:lnTo>
                    <a:pt x="598" y="1300"/>
                  </a:lnTo>
                  <a:lnTo>
                    <a:pt x="596" y="1337"/>
                  </a:lnTo>
                  <a:lnTo>
                    <a:pt x="590" y="1289"/>
                  </a:lnTo>
                  <a:lnTo>
                    <a:pt x="582" y="1280"/>
                  </a:lnTo>
                  <a:lnTo>
                    <a:pt x="576" y="1272"/>
                  </a:lnTo>
                  <a:lnTo>
                    <a:pt x="568" y="1266"/>
                  </a:lnTo>
                  <a:lnTo>
                    <a:pt x="559" y="1260"/>
                  </a:lnTo>
                  <a:close/>
                  <a:moveTo>
                    <a:pt x="622" y="1446"/>
                  </a:moveTo>
                  <a:lnTo>
                    <a:pt x="622" y="1446"/>
                  </a:lnTo>
                  <a:lnTo>
                    <a:pt x="624" y="1435"/>
                  </a:lnTo>
                  <a:lnTo>
                    <a:pt x="626" y="1429"/>
                  </a:lnTo>
                  <a:lnTo>
                    <a:pt x="627" y="1424"/>
                  </a:lnTo>
                  <a:lnTo>
                    <a:pt x="632" y="1421"/>
                  </a:lnTo>
                  <a:lnTo>
                    <a:pt x="635" y="1418"/>
                  </a:lnTo>
                  <a:lnTo>
                    <a:pt x="640" y="1417"/>
                  </a:lnTo>
                  <a:lnTo>
                    <a:pt x="644" y="1417"/>
                  </a:lnTo>
                  <a:lnTo>
                    <a:pt x="650" y="1417"/>
                  </a:lnTo>
                  <a:lnTo>
                    <a:pt x="655" y="1420"/>
                  </a:lnTo>
                  <a:lnTo>
                    <a:pt x="658" y="1423"/>
                  </a:lnTo>
                  <a:lnTo>
                    <a:pt x="661" y="1426"/>
                  </a:lnTo>
                  <a:lnTo>
                    <a:pt x="664" y="1434"/>
                  </a:lnTo>
                  <a:lnTo>
                    <a:pt x="664" y="1443"/>
                  </a:lnTo>
                  <a:lnTo>
                    <a:pt x="663" y="1454"/>
                  </a:lnTo>
                  <a:lnTo>
                    <a:pt x="655" y="1448"/>
                  </a:lnTo>
                  <a:lnTo>
                    <a:pt x="646" y="1445"/>
                  </a:lnTo>
                  <a:lnTo>
                    <a:pt x="636" y="1443"/>
                  </a:lnTo>
                  <a:lnTo>
                    <a:pt x="629" y="1445"/>
                  </a:lnTo>
                  <a:lnTo>
                    <a:pt x="626" y="1445"/>
                  </a:lnTo>
                  <a:lnTo>
                    <a:pt x="622" y="1446"/>
                  </a:lnTo>
                  <a:close/>
                  <a:moveTo>
                    <a:pt x="640" y="1449"/>
                  </a:moveTo>
                  <a:lnTo>
                    <a:pt x="640" y="1449"/>
                  </a:lnTo>
                  <a:lnTo>
                    <a:pt x="629" y="1449"/>
                  </a:lnTo>
                  <a:lnTo>
                    <a:pt x="619" y="1452"/>
                  </a:lnTo>
                  <a:lnTo>
                    <a:pt x="612" y="1459"/>
                  </a:lnTo>
                  <a:lnTo>
                    <a:pt x="610" y="1462"/>
                  </a:lnTo>
                  <a:lnTo>
                    <a:pt x="608" y="1465"/>
                  </a:lnTo>
                  <a:lnTo>
                    <a:pt x="610" y="1473"/>
                  </a:lnTo>
                  <a:lnTo>
                    <a:pt x="613" y="1477"/>
                  </a:lnTo>
                  <a:lnTo>
                    <a:pt x="619" y="1483"/>
                  </a:lnTo>
                  <a:lnTo>
                    <a:pt x="629" y="1487"/>
                  </a:lnTo>
                  <a:lnTo>
                    <a:pt x="626" y="1501"/>
                  </a:lnTo>
                  <a:lnTo>
                    <a:pt x="629" y="1502"/>
                  </a:lnTo>
                  <a:lnTo>
                    <a:pt x="636" y="1502"/>
                  </a:lnTo>
                  <a:lnTo>
                    <a:pt x="638" y="1488"/>
                  </a:lnTo>
                  <a:lnTo>
                    <a:pt x="649" y="1487"/>
                  </a:lnTo>
                  <a:lnTo>
                    <a:pt x="657" y="1483"/>
                  </a:lnTo>
                  <a:lnTo>
                    <a:pt x="663" y="1479"/>
                  </a:lnTo>
                  <a:lnTo>
                    <a:pt x="664" y="1476"/>
                  </a:lnTo>
                  <a:lnTo>
                    <a:pt x="666" y="1471"/>
                  </a:lnTo>
                  <a:lnTo>
                    <a:pt x="666" y="1468"/>
                  </a:lnTo>
                  <a:lnTo>
                    <a:pt x="664" y="1465"/>
                  </a:lnTo>
                  <a:lnTo>
                    <a:pt x="660" y="1457"/>
                  </a:lnTo>
                  <a:lnTo>
                    <a:pt x="650" y="1452"/>
                  </a:lnTo>
                  <a:lnTo>
                    <a:pt x="640" y="1449"/>
                  </a:lnTo>
                  <a:close/>
                  <a:moveTo>
                    <a:pt x="918" y="1485"/>
                  </a:moveTo>
                  <a:lnTo>
                    <a:pt x="918" y="1485"/>
                  </a:lnTo>
                  <a:lnTo>
                    <a:pt x="916" y="1482"/>
                  </a:lnTo>
                  <a:lnTo>
                    <a:pt x="913" y="1480"/>
                  </a:lnTo>
                  <a:lnTo>
                    <a:pt x="909" y="1479"/>
                  </a:lnTo>
                  <a:lnTo>
                    <a:pt x="904" y="1479"/>
                  </a:lnTo>
                  <a:lnTo>
                    <a:pt x="879" y="1480"/>
                  </a:lnTo>
                  <a:lnTo>
                    <a:pt x="879" y="1468"/>
                  </a:lnTo>
                  <a:lnTo>
                    <a:pt x="879" y="1463"/>
                  </a:lnTo>
                  <a:lnTo>
                    <a:pt x="878" y="1460"/>
                  </a:lnTo>
                  <a:lnTo>
                    <a:pt x="873" y="1454"/>
                  </a:lnTo>
                  <a:lnTo>
                    <a:pt x="867" y="1451"/>
                  </a:lnTo>
                  <a:lnTo>
                    <a:pt x="859" y="1451"/>
                  </a:lnTo>
                  <a:lnTo>
                    <a:pt x="851" y="1451"/>
                  </a:lnTo>
                  <a:lnTo>
                    <a:pt x="837" y="1456"/>
                  </a:lnTo>
                  <a:lnTo>
                    <a:pt x="836" y="1454"/>
                  </a:lnTo>
                  <a:lnTo>
                    <a:pt x="834" y="1454"/>
                  </a:lnTo>
                  <a:lnTo>
                    <a:pt x="831" y="1449"/>
                  </a:lnTo>
                  <a:lnTo>
                    <a:pt x="829" y="1446"/>
                  </a:lnTo>
                  <a:lnTo>
                    <a:pt x="828" y="1445"/>
                  </a:lnTo>
                  <a:lnTo>
                    <a:pt x="826" y="1445"/>
                  </a:lnTo>
                  <a:lnTo>
                    <a:pt x="820" y="1443"/>
                  </a:lnTo>
                  <a:lnTo>
                    <a:pt x="815" y="1442"/>
                  </a:lnTo>
                  <a:lnTo>
                    <a:pt x="811" y="1442"/>
                  </a:lnTo>
                  <a:lnTo>
                    <a:pt x="804" y="1442"/>
                  </a:lnTo>
                  <a:lnTo>
                    <a:pt x="800" y="1443"/>
                  </a:lnTo>
                  <a:lnTo>
                    <a:pt x="795" y="1446"/>
                  </a:lnTo>
                  <a:lnTo>
                    <a:pt x="790" y="1451"/>
                  </a:lnTo>
                  <a:lnTo>
                    <a:pt x="787" y="1456"/>
                  </a:lnTo>
                  <a:lnTo>
                    <a:pt x="786" y="1451"/>
                  </a:lnTo>
                  <a:lnTo>
                    <a:pt x="784" y="1449"/>
                  </a:lnTo>
                  <a:lnTo>
                    <a:pt x="780" y="1446"/>
                  </a:lnTo>
                  <a:lnTo>
                    <a:pt x="775" y="1445"/>
                  </a:lnTo>
                  <a:lnTo>
                    <a:pt x="770" y="1445"/>
                  </a:lnTo>
                  <a:lnTo>
                    <a:pt x="762" y="1446"/>
                  </a:lnTo>
                  <a:lnTo>
                    <a:pt x="753" y="1451"/>
                  </a:lnTo>
                  <a:lnTo>
                    <a:pt x="752" y="1449"/>
                  </a:lnTo>
                  <a:lnTo>
                    <a:pt x="750" y="1448"/>
                  </a:lnTo>
                  <a:lnTo>
                    <a:pt x="744" y="1446"/>
                  </a:lnTo>
                  <a:lnTo>
                    <a:pt x="739" y="1448"/>
                  </a:lnTo>
                  <a:lnTo>
                    <a:pt x="731" y="1451"/>
                  </a:lnTo>
                  <a:lnTo>
                    <a:pt x="720" y="1460"/>
                  </a:lnTo>
                  <a:lnTo>
                    <a:pt x="716" y="1465"/>
                  </a:lnTo>
                  <a:lnTo>
                    <a:pt x="714" y="1468"/>
                  </a:lnTo>
                  <a:lnTo>
                    <a:pt x="711" y="1462"/>
                  </a:lnTo>
                  <a:lnTo>
                    <a:pt x="710" y="1460"/>
                  </a:lnTo>
                  <a:lnTo>
                    <a:pt x="706" y="1465"/>
                  </a:lnTo>
                  <a:lnTo>
                    <a:pt x="697" y="1466"/>
                  </a:lnTo>
                  <a:lnTo>
                    <a:pt x="691" y="1470"/>
                  </a:lnTo>
                  <a:lnTo>
                    <a:pt x="688" y="1474"/>
                  </a:lnTo>
                  <a:lnTo>
                    <a:pt x="685" y="1479"/>
                  </a:lnTo>
                  <a:lnTo>
                    <a:pt x="682" y="1485"/>
                  </a:lnTo>
                  <a:lnTo>
                    <a:pt x="677" y="1490"/>
                  </a:lnTo>
                  <a:lnTo>
                    <a:pt x="669" y="1494"/>
                  </a:lnTo>
                  <a:lnTo>
                    <a:pt x="657" y="1497"/>
                  </a:lnTo>
                  <a:lnTo>
                    <a:pt x="655" y="1504"/>
                  </a:lnTo>
                  <a:lnTo>
                    <a:pt x="660" y="1505"/>
                  </a:lnTo>
                  <a:lnTo>
                    <a:pt x="710" y="1497"/>
                  </a:lnTo>
                  <a:lnTo>
                    <a:pt x="713" y="1497"/>
                  </a:lnTo>
                  <a:lnTo>
                    <a:pt x="714" y="1496"/>
                  </a:lnTo>
                  <a:lnTo>
                    <a:pt x="717" y="1496"/>
                  </a:lnTo>
                  <a:lnTo>
                    <a:pt x="719" y="1497"/>
                  </a:lnTo>
                  <a:lnTo>
                    <a:pt x="722" y="1497"/>
                  </a:lnTo>
                  <a:lnTo>
                    <a:pt x="724" y="1499"/>
                  </a:lnTo>
                  <a:lnTo>
                    <a:pt x="725" y="1501"/>
                  </a:lnTo>
                  <a:lnTo>
                    <a:pt x="727" y="1502"/>
                  </a:lnTo>
                  <a:lnTo>
                    <a:pt x="728" y="1505"/>
                  </a:lnTo>
                  <a:lnTo>
                    <a:pt x="728" y="1510"/>
                  </a:lnTo>
                  <a:lnTo>
                    <a:pt x="730" y="1516"/>
                  </a:lnTo>
                  <a:lnTo>
                    <a:pt x="742" y="1515"/>
                  </a:lnTo>
                  <a:lnTo>
                    <a:pt x="752" y="1513"/>
                  </a:lnTo>
                  <a:lnTo>
                    <a:pt x="761" y="1513"/>
                  </a:lnTo>
                  <a:lnTo>
                    <a:pt x="781" y="1515"/>
                  </a:lnTo>
                  <a:lnTo>
                    <a:pt x="784" y="1515"/>
                  </a:lnTo>
                  <a:lnTo>
                    <a:pt x="764" y="1501"/>
                  </a:lnTo>
                  <a:lnTo>
                    <a:pt x="697" y="1494"/>
                  </a:lnTo>
                  <a:lnTo>
                    <a:pt x="766" y="1488"/>
                  </a:lnTo>
                  <a:lnTo>
                    <a:pt x="795" y="1463"/>
                  </a:lnTo>
                  <a:lnTo>
                    <a:pt x="780" y="1494"/>
                  </a:lnTo>
                  <a:lnTo>
                    <a:pt x="831" y="1491"/>
                  </a:lnTo>
                  <a:lnTo>
                    <a:pt x="859" y="1473"/>
                  </a:lnTo>
                  <a:lnTo>
                    <a:pt x="843" y="1494"/>
                  </a:lnTo>
                  <a:lnTo>
                    <a:pt x="892" y="1504"/>
                  </a:lnTo>
                  <a:lnTo>
                    <a:pt x="839" y="1501"/>
                  </a:lnTo>
                  <a:lnTo>
                    <a:pt x="829" y="1502"/>
                  </a:lnTo>
                  <a:lnTo>
                    <a:pt x="859" y="1532"/>
                  </a:lnTo>
                  <a:lnTo>
                    <a:pt x="814" y="1510"/>
                  </a:lnTo>
                  <a:lnTo>
                    <a:pt x="790" y="1508"/>
                  </a:lnTo>
                  <a:lnTo>
                    <a:pt x="798" y="1516"/>
                  </a:lnTo>
                  <a:lnTo>
                    <a:pt x="801" y="1518"/>
                  </a:lnTo>
                  <a:lnTo>
                    <a:pt x="804" y="1519"/>
                  </a:lnTo>
                  <a:lnTo>
                    <a:pt x="812" y="1527"/>
                  </a:lnTo>
                  <a:lnTo>
                    <a:pt x="815" y="1535"/>
                  </a:lnTo>
                  <a:lnTo>
                    <a:pt x="817" y="1536"/>
                  </a:lnTo>
                  <a:lnTo>
                    <a:pt x="815" y="1535"/>
                  </a:lnTo>
                  <a:lnTo>
                    <a:pt x="817" y="1538"/>
                  </a:lnTo>
                  <a:lnTo>
                    <a:pt x="817" y="1539"/>
                  </a:lnTo>
                  <a:lnTo>
                    <a:pt x="820" y="1539"/>
                  </a:lnTo>
                  <a:lnTo>
                    <a:pt x="823" y="1539"/>
                  </a:lnTo>
                  <a:lnTo>
                    <a:pt x="826" y="1541"/>
                  </a:lnTo>
                  <a:lnTo>
                    <a:pt x="831" y="1539"/>
                  </a:lnTo>
                  <a:lnTo>
                    <a:pt x="836" y="1538"/>
                  </a:lnTo>
                  <a:lnTo>
                    <a:pt x="840" y="1539"/>
                  </a:lnTo>
                  <a:lnTo>
                    <a:pt x="848" y="1541"/>
                  </a:lnTo>
                  <a:lnTo>
                    <a:pt x="851" y="1544"/>
                  </a:lnTo>
                  <a:lnTo>
                    <a:pt x="854" y="1547"/>
                  </a:lnTo>
                  <a:lnTo>
                    <a:pt x="857" y="1544"/>
                  </a:lnTo>
                  <a:lnTo>
                    <a:pt x="862" y="1541"/>
                  </a:lnTo>
                  <a:lnTo>
                    <a:pt x="867" y="1543"/>
                  </a:lnTo>
                  <a:lnTo>
                    <a:pt x="871" y="1544"/>
                  </a:lnTo>
                  <a:lnTo>
                    <a:pt x="878" y="1544"/>
                  </a:lnTo>
                  <a:lnTo>
                    <a:pt x="884" y="1543"/>
                  </a:lnTo>
                  <a:lnTo>
                    <a:pt x="890" y="1539"/>
                  </a:lnTo>
                  <a:lnTo>
                    <a:pt x="902" y="1530"/>
                  </a:lnTo>
                  <a:lnTo>
                    <a:pt x="913" y="1521"/>
                  </a:lnTo>
                  <a:lnTo>
                    <a:pt x="920" y="1516"/>
                  </a:lnTo>
                  <a:lnTo>
                    <a:pt x="924" y="1510"/>
                  </a:lnTo>
                  <a:lnTo>
                    <a:pt x="926" y="1505"/>
                  </a:lnTo>
                  <a:lnTo>
                    <a:pt x="926" y="1499"/>
                  </a:lnTo>
                  <a:lnTo>
                    <a:pt x="924" y="1491"/>
                  </a:lnTo>
                  <a:lnTo>
                    <a:pt x="918" y="1485"/>
                  </a:lnTo>
                  <a:close/>
                  <a:moveTo>
                    <a:pt x="493" y="599"/>
                  </a:moveTo>
                  <a:lnTo>
                    <a:pt x="493" y="599"/>
                  </a:lnTo>
                  <a:lnTo>
                    <a:pt x="504" y="595"/>
                  </a:lnTo>
                  <a:lnTo>
                    <a:pt x="515" y="592"/>
                  </a:lnTo>
                  <a:lnTo>
                    <a:pt x="524" y="590"/>
                  </a:lnTo>
                  <a:lnTo>
                    <a:pt x="532" y="590"/>
                  </a:lnTo>
                  <a:lnTo>
                    <a:pt x="540" y="592"/>
                  </a:lnTo>
                  <a:lnTo>
                    <a:pt x="548" y="596"/>
                  </a:lnTo>
                  <a:lnTo>
                    <a:pt x="554" y="603"/>
                  </a:lnTo>
                  <a:lnTo>
                    <a:pt x="559" y="613"/>
                  </a:lnTo>
                  <a:lnTo>
                    <a:pt x="566" y="606"/>
                  </a:lnTo>
                  <a:lnTo>
                    <a:pt x="574" y="601"/>
                  </a:lnTo>
                  <a:lnTo>
                    <a:pt x="582" y="596"/>
                  </a:lnTo>
                  <a:lnTo>
                    <a:pt x="590" y="595"/>
                  </a:lnTo>
                  <a:lnTo>
                    <a:pt x="596" y="596"/>
                  </a:lnTo>
                  <a:lnTo>
                    <a:pt x="602" y="601"/>
                  </a:lnTo>
                  <a:lnTo>
                    <a:pt x="608" y="609"/>
                  </a:lnTo>
                  <a:lnTo>
                    <a:pt x="615" y="621"/>
                  </a:lnTo>
                  <a:lnTo>
                    <a:pt x="626" y="617"/>
                  </a:lnTo>
                  <a:lnTo>
                    <a:pt x="635" y="615"/>
                  </a:lnTo>
                  <a:lnTo>
                    <a:pt x="643" y="613"/>
                  </a:lnTo>
                  <a:lnTo>
                    <a:pt x="650" y="617"/>
                  </a:lnTo>
                  <a:lnTo>
                    <a:pt x="655" y="620"/>
                  </a:lnTo>
                  <a:lnTo>
                    <a:pt x="660" y="626"/>
                  </a:lnTo>
                  <a:lnTo>
                    <a:pt x="663" y="632"/>
                  </a:lnTo>
                  <a:lnTo>
                    <a:pt x="664" y="641"/>
                  </a:lnTo>
                  <a:lnTo>
                    <a:pt x="677" y="645"/>
                  </a:lnTo>
                  <a:lnTo>
                    <a:pt x="686" y="648"/>
                  </a:lnTo>
                  <a:lnTo>
                    <a:pt x="692" y="651"/>
                  </a:lnTo>
                  <a:lnTo>
                    <a:pt x="694" y="655"/>
                  </a:lnTo>
                  <a:lnTo>
                    <a:pt x="694" y="662"/>
                  </a:lnTo>
                  <a:lnTo>
                    <a:pt x="691" y="668"/>
                  </a:lnTo>
                  <a:lnTo>
                    <a:pt x="682" y="680"/>
                  </a:lnTo>
                  <a:lnTo>
                    <a:pt x="694" y="686"/>
                  </a:lnTo>
                  <a:lnTo>
                    <a:pt x="703" y="694"/>
                  </a:lnTo>
                  <a:lnTo>
                    <a:pt x="710" y="704"/>
                  </a:lnTo>
                  <a:lnTo>
                    <a:pt x="711" y="708"/>
                  </a:lnTo>
                  <a:lnTo>
                    <a:pt x="711" y="711"/>
                  </a:lnTo>
                  <a:lnTo>
                    <a:pt x="711" y="716"/>
                  </a:lnTo>
                  <a:lnTo>
                    <a:pt x="708" y="719"/>
                  </a:lnTo>
                  <a:lnTo>
                    <a:pt x="706" y="722"/>
                  </a:lnTo>
                  <a:lnTo>
                    <a:pt x="702" y="724"/>
                  </a:lnTo>
                  <a:lnTo>
                    <a:pt x="697" y="727"/>
                  </a:lnTo>
                  <a:lnTo>
                    <a:pt x="691" y="727"/>
                  </a:lnTo>
                  <a:lnTo>
                    <a:pt x="685" y="727"/>
                  </a:lnTo>
                  <a:lnTo>
                    <a:pt x="675" y="727"/>
                  </a:lnTo>
                  <a:lnTo>
                    <a:pt x="677" y="738"/>
                  </a:lnTo>
                  <a:lnTo>
                    <a:pt x="675" y="747"/>
                  </a:lnTo>
                  <a:lnTo>
                    <a:pt x="672" y="752"/>
                  </a:lnTo>
                  <a:lnTo>
                    <a:pt x="668" y="755"/>
                  </a:lnTo>
                  <a:lnTo>
                    <a:pt x="663" y="755"/>
                  </a:lnTo>
                  <a:lnTo>
                    <a:pt x="657" y="753"/>
                  </a:lnTo>
                  <a:lnTo>
                    <a:pt x="647" y="747"/>
                  </a:lnTo>
                  <a:lnTo>
                    <a:pt x="638" y="739"/>
                  </a:lnTo>
                  <a:lnTo>
                    <a:pt x="632" y="745"/>
                  </a:lnTo>
                  <a:lnTo>
                    <a:pt x="624" y="750"/>
                  </a:lnTo>
                  <a:lnTo>
                    <a:pt x="618" y="750"/>
                  </a:lnTo>
                  <a:lnTo>
                    <a:pt x="612" y="747"/>
                  </a:lnTo>
                  <a:lnTo>
                    <a:pt x="605" y="742"/>
                  </a:lnTo>
                  <a:lnTo>
                    <a:pt x="599" y="736"/>
                  </a:lnTo>
                  <a:lnTo>
                    <a:pt x="588" y="719"/>
                  </a:lnTo>
                  <a:lnTo>
                    <a:pt x="582" y="724"/>
                  </a:lnTo>
                  <a:lnTo>
                    <a:pt x="576" y="727"/>
                  </a:lnTo>
                  <a:lnTo>
                    <a:pt x="570" y="727"/>
                  </a:lnTo>
                  <a:lnTo>
                    <a:pt x="563" y="725"/>
                  </a:lnTo>
                  <a:lnTo>
                    <a:pt x="557" y="719"/>
                  </a:lnTo>
                  <a:lnTo>
                    <a:pt x="552" y="711"/>
                  </a:lnTo>
                  <a:lnTo>
                    <a:pt x="548" y="699"/>
                  </a:lnTo>
                  <a:lnTo>
                    <a:pt x="543" y="685"/>
                  </a:lnTo>
                  <a:lnTo>
                    <a:pt x="535" y="696"/>
                  </a:lnTo>
                  <a:lnTo>
                    <a:pt x="528" y="704"/>
                  </a:lnTo>
                  <a:lnTo>
                    <a:pt x="521" y="705"/>
                  </a:lnTo>
                  <a:lnTo>
                    <a:pt x="518" y="705"/>
                  </a:lnTo>
                  <a:lnTo>
                    <a:pt x="517" y="705"/>
                  </a:lnTo>
                  <a:lnTo>
                    <a:pt x="512" y="699"/>
                  </a:lnTo>
                  <a:lnTo>
                    <a:pt x="509" y="690"/>
                  </a:lnTo>
                  <a:lnTo>
                    <a:pt x="509" y="677"/>
                  </a:lnTo>
                  <a:lnTo>
                    <a:pt x="507" y="658"/>
                  </a:lnTo>
                  <a:lnTo>
                    <a:pt x="490" y="629"/>
                  </a:lnTo>
                  <a:lnTo>
                    <a:pt x="487" y="634"/>
                  </a:lnTo>
                  <a:lnTo>
                    <a:pt x="479" y="643"/>
                  </a:lnTo>
                  <a:lnTo>
                    <a:pt x="478" y="643"/>
                  </a:lnTo>
                  <a:lnTo>
                    <a:pt x="470" y="627"/>
                  </a:lnTo>
                  <a:lnTo>
                    <a:pt x="486" y="607"/>
                  </a:lnTo>
                  <a:lnTo>
                    <a:pt x="489" y="606"/>
                  </a:lnTo>
                  <a:lnTo>
                    <a:pt x="518" y="623"/>
                  </a:lnTo>
                  <a:lnTo>
                    <a:pt x="534" y="663"/>
                  </a:lnTo>
                  <a:lnTo>
                    <a:pt x="524" y="624"/>
                  </a:lnTo>
                  <a:lnTo>
                    <a:pt x="552" y="646"/>
                  </a:lnTo>
                  <a:lnTo>
                    <a:pt x="568" y="696"/>
                  </a:lnTo>
                  <a:lnTo>
                    <a:pt x="563" y="652"/>
                  </a:lnTo>
                  <a:lnTo>
                    <a:pt x="607" y="679"/>
                  </a:lnTo>
                  <a:lnTo>
                    <a:pt x="626" y="725"/>
                  </a:lnTo>
                  <a:lnTo>
                    <a:pt x="618" y="686"/>
                  </a:lnTo>
                  <a:lnTo>
                    <a:pt x="675" y="707"/>
                  </a:lnTo>
                  <a:lnTo>
                    <a:pt x="626" y="679"/>
                  </a:lnTo>
                  <a:lnTo>
                    <a:pt x="660" y="666"/>
                  </a:lnTo>
                  <a:lnTo>
                    <a:pt x="622" y="671"/>
                  </a:lnTo>
                  <a:lnTo>
                    <a:pt x="582" y="655"/>
                  </a:lnTo>
                  <a:lnTo>
                    <a:pt x="629" y="641"/>
                  </a:lnTo>
                  <a:lnTo>
                    <a:pt x="573" y="648"/>
                  </a:lnTo>
                  <a:lnTo>
                    <a:pt x="551" y="634"/>
                  </a:lnTo>
                  <a:lnTo>
                    <a:pt x="584" y="615"/>
                  </a:lnTo>
                  <a:lnTo>
                    <a:pt x="545" y="627"/>
                  </a:lnTo>
                  <a:lnTo>
                    <a:pt x="501" y="601"/>
                  </a:lnTo>
                  <a:lnTo>
                    <a:pt x="493" y="599"/>
                  </a:lnTo>
                  <a:close/>
                  <a:moveTo>
                    <a:pt x="535" y="544"/>
                  </a:moveTo>
                  <a:lnTo>
                    <a:pt x="535" y="544"/>
                  </a:lnTo>
                  <a:lnTo>
                    <a:pt x="542" y="536"/>
                  </a:lnTo>
                  <a:lnTo>
                    <a:pt x="546" y="530"/>
                  </a:lnTo>
                  <a:lnTo>
                    <a:pt x="552" y="523"/>
                  </a:lnTo>
                  <a:lnTo>
                    <a:pt x="559" y="520"/>
                  </a:lnTo>
                  <a:lnTo>
                    <a:pt x="565" y="520"/>
                  </a:lnTo>
                  <a:lnTo>
                    <a:pt x="570" y="522"/>
                  </a:lnTo>
                  <a:lnTo>
                    <a:pt x="574" y="526"/>
                  </a:lnTo>
                  <a:lnTo>
                    <a:pt x="577" y="533"/>
                  </a:lnTo>
                  <a:lnTo>
                    <a:pt x="582" y="523"/>
                  </a:lnTo>
                  <a:lnTo>
                    <a:pt x="587" y="514"/>
                  </a:lnTo>
                  <a:lnTo>
                    <a:pt x="593" y="508"/>
                  </a:lnTo>
                  <a:lnTo>
                    <a:pt x="598" y="503"/>
                  </a:lnTo>
                  <a:lnTo>
                    <a:pt x="604" y="498"/>
                  </a:lnTo>
                  <a:lnTo>
                    <a:pt x="608" y="497"/>
                  </a:lnTo>
                  <a:lnTo>
                    <a:pt x="613" y="497"/>
                  </a:lnTo>
                  <a:lnTo>
                    <a:pt x="618" y="497"/>
                  </a:lnTo>
                  <a:lnTo>
                    <a:pt x="622" y="498"/>
                  </a:lnTo>
                  <a:lnTo>
                    <a:pt x="626" y="502"/>
                  </a:lnTo>
                  <a:lnTo>
                    <a:pt x="629" y="506"/>
                  </a:lnTo>
                  <a:lnTo>
                    <a:pt x="630" y="511"/>
                  </a:lnTo>
                  <a:lnTo>
                    <a:pt x="630" y="517"/>
                  </a:lnTo>
                  <a:lnTo>
                    <a:pt x="630" y="525"/>
                  </a:lnTo>
                  <a:lnTo>
                    <a:pt x="629" y="533"/>
                  </a:lnTo>
                  <a:lnTo>
                    <a:pt x="624" y="542"/>
                  </a:lnTo>
                  <a:lnTo>
                    <a:pt x="630" y="534"/>
                  </a:lnTo>
                  <a:lnTo>
                    <a:pt x="638" y="528"/>
                  </a:lnTo>
                  <a:lnTo>
                    <a:pt x="647" y="522"/>
                  </a:lnTo>
                  <a:lnTo>
                    <a:pt x="655" y="517"/>
                  </a:lnTo>
                  <a:lnTo>
                    <a:pt x="664" y="516"/>
                  </a:lnTo>
                  <a:lnTo>
                    <a:pt x="671" y="516"/>
                  </a:lnTo>
                  <a:lnTo>
                    <a:pt x="672" y="517"/>
                  </a:lnTo>
                  <a:lnTo>
                    <a:pt x="674" y="519"/>
                  </a:lnTo>
                  <a:lnTo>
                    <a:pt x="675" y="522"/>
                  </a:lnTo>
                  <a:lnTo>
                    <a:pt x="674" y="526"/>
                  </a:lnTo>
                  <a:lnTo>
                    <a:pt x="682" y="525"/>
                  </a:lnTo>
                  <a:lnTo>
                    <a:pt x="689" y="526"/>
                  </a:lnTo>
                  <a:lnTo>
                    <a:pt x="697" y="528"/>
                  </a:lnTo>
                  <a:lnTo>
                    <a:pt x="703" y="531"/>
                  </a:lnTo>
                  <a:lnTo>
                    <a:pt x="710" y="536"/>
                  </a:lnTo>
                  <a:lnTo>
                    <a:pt x="716" y="540"/>
                  </a:lnTo>
                  <a:lnTo>
                    <a:pt x="719" y="545"/>
                  </a:lnTo>
                  <a:lnTo>
                    <a:pt x="722" y="551"/>
                  </a:lnTo>
                  <a:lnTo>
                    <a:pt x="722" y="558"/>
                  </a:lnTo>
                  <a:lnTo>
                    <a:pt x="720" y="564"/>
                  </a:lnTo>
                  <a:lnTo>
                    <a:pt x="717" y="568"/>
                  </a:lnTo>
                  <a:lnTo>
                    <a:pt x="713" y="575"/>
                  </a:lnTo>
                  <a:lnTo>
                    <a:pt x="703" y="579"/>
                  </a:lnTo>
                  <a:lnTo>
                    <a:pt x="692" y="584"/>
                  </a:lnTo>
                  <a:lnTo>
                    <a:pt x="678" y="585"/>
                  </a:lnTo>
                  <a:lnTo>
                    <a:pt x="661" y="589"/>
                  </a:lnTo>
                  <a:lnTo>
                    <a:pt x="675" y="590"/>
                  </a:lnTo>
                  <a:lnTo>
                    <a:pt x="685" y="595"/>
                  </a:lnTo>
                  <a:lnTo>
                    <a:pt x="691" y="599"/>
                  </a:lnTo>
                  <a:lnTo>
                    <a:pt x="694" y="607"/>
                  </a:lnTo>
                  <a:lnTo>
                    <a:pt x="692" y="613"/>
                  </a:lnTo>
                  <a:lnTo>
                    <a:pt x="688" y="620"/>
                  </a:lnTo>
                  <a:lnTo>
                    <a:pt x="680" y="624"/>
                  </a:lnTo>
                  <a:lnTo>
                    <a:pt x="668" y="629"/>
                  </a:lnTo>
                  <a:lnTo>
                    <a:pt x="666" y="624"/>
                  </a:lnTo>
                  <a:lnTo>
                    <a:pt x="663" y="621"/>
                  </a:lnTo>
                  <a:lnTo>
                    <a:pt x="661" y="617"/>
                  </a:lnTo>
                  <a:lnTo>
                    <a:pt x="658" y="613"/>
                  </a:lnTo>
                  <a:lnTo>
                    <a:pt x="654" y="612"/>
                  </a:lnTo>
                  <a:lnTo>
                    <a:pt x="650" y="610"/>
                  </a:lnTo>
                  <a:lnTo>
                    <a:pt x="646" y="609"/>
                  </a:lnTo>
                  <a:lnTo>
                    <a:pt x="640" y="609"/>
                  </a:lnTo>
                  <a:lnTo>
                    <a:pt x="633" y="609"/>
                  </a:lnTo>
                  <a:lnTo>
                    <a:pt x="626" y="610"/>
                  </a:lnTo>
                  <a:lnTo>
                    <a:pt x="618" y="613"/>
                  </a:lnTo>
                  <a:lnTo>
                    <a:pt x="615" y="609"/>
                  </a:lnTo>
                  <a:lnTo>
                    <a:pt x="612" y="603"/>
                  </a:lnTo>
                  <a:lnTo>
                    <a:pt x="608" y="598"/>
                  </a:lnTo>
                  <a:lnTo>
                    <a:pt x="607" y="596"/>
                  </a:lnTo>
                  <a:lnTo>
                    <a:pt x="604" y="595"/>
                  </a:lnTo>
                  <a:lnTo>
                    <a:pt x="647" y="609"/>
                  </a:lnTo>
                  <a:lnTo>
                    <a:pt x="596" y="579"/>
                  </a:lnTo>
                  <a:lnTo>
                    <a:pt x="689" y="553"/>
                  </a:lnTo>
                  <a:lnTo>
                    <a:pt x="584" y="573"/>
                  </a:lnTo>
                  <a:lnTo>
                    <a:pt x="612" y="531"/>
                  </a:lnTo>
                  <a:lnTo>
                    <a:pt x="573" y="573"/>
                  </a:lnTo>
                  <a:lnTo>
                    <a:pt x="548" y="575"/>
                  </a:lnTo>
                  <a:lnTo>
                    <a:pt x="560" y="540"/>
                  </a:lnTo>
                  <a:lnTo>
                    <a:pt x="538" y="575"/>
                  </a:lnTo>
                  <a:lnTo>
                    <a:pt x="509" y="579"/>
                  </a:lnTo>
                  <a:lnTo>
                    <a:pt x="489" y="579"/>
                  </a:lnTo>
                  <a:lnTo>
                    <a:pt x="482" y="582"/>
                  </a:lnTo>
                  <a:lnTo>
                    <a:pt x="476" y="584"/>
                  </a:lnTo>
                  <a:lnTo>
                    <a:pt x="473" y="584"/>
                  </a:lnTo>
                  <a:lnTo>
                    <a:pt x="470" y="581"/>
                  </a:lnTo>
                  <a:lnTo>
                    <a:pt x="470" y="578"/>
                  </a:lnTo>
                  <a:lnTo>
                    <a:pt x="472" y="571"/>
                  </a:lnTo>
                  <a:lnTo>
                    <a:pt x="479" y="558"/>
                  </a:lnTo>
                  <a:lnTo>
                    <a:pt x="484" y="550"/>
                  </a:lnTo>
                  <a:lnTo>
                    <a:pt x="490" y="540"/>
                  </a:lnTo>
                  <a:lnTo>
                    <a:pt x="498" y="534"/>
                  </a:lnTo>
                  <a:lnTo>
                    <a:pt x="507" y="530"/>
                  </a:lnTo>
                  <a:lnTo>
                    <a:pt x="515" y="526"/>
                  </a:lnTo>
                  <a:lnTo>
                    <a:pt x="520" y="526"/>
                  </a:lnTo>
                  <a:lnTo>
                    <a:pt x="523" y="528"/>
                  </a:lnTo>
                  <a:lnTo>
                    <a:pt x="526" y="531"/>
                  </a:lnTo>
                  <a:lnTo>
                    <a:pt x="529" y="534"/>
                  </a:lnTo>
                  <a:lnTo>
                    <a:pt x="532" y="539"/>
                  </a:lnTo>
                  <a:lnTo>
                    <a:pt x="535" y="545"/>
                  </a:lnTo>
                  <a:lnTo>
                    <a:pt x="535" y="544"/>
                  </a:lnTo>
                  <a:close/>
                  <a:moveTo>
                    <a:pt x="487" y="592"/>
                  </a:moveTo>
                  <a:lnTo>
                    <a:pt x="503" y="590"/>
                  </a:lnTo>
                  <a:lnTo>
                    <a:pt x="498" y="592"/>
                  </a:lnTo>
                  <a:lnTo>
                    <a:pt x="487" y="596"/>
                  </a:lnTo>
                  <a:lnTo>
                    <a:pt x="486" y="599"/>
                  </a:lnTo>
                  <a:lnTo>
                    <a:pt x="482" y="603"/>
                  </a:lnTo>
                  <a:lnTo>
                    <a:pt x="479" y="604"/>
                  </a:lnTo>
                  <a:lnTo>
                    <a:pt x="478" y="607"/>
                  </a:lnTo>
                  <a:lnTo>
                    <a:pt x="461" y="606"/>
                  </a:lnTo>
                  <a:lnTo>
                    <a:pt x="479" y="596"/>
                  </a:lnTo>
                  <a:lnTo>
                    <a:pt x="487" y="592"/>
                  </a:lnTo>
                  <a:close/>
                  <a:moveTo>
                    <a:pt x="590" y="590"/>
                  </a:moveTo>
                  <a:lnTo>
                    <a:pt x="568" y="582"/>
                  </a:lnTo>
                  <a:lnTo>
                    <a:pt x="579" y="592"/>
                  </a:lnTo>
                  <a:lnTo>
                    <a:pt x="582" y="590"/>
                  </a:lnTo>
                  <a:lnTo>
                    <a:pt x="587" y="590"/>
                  </a:lnTo>
                  <a:lnTo>
                    <a:pt x="590" y="590"/>
                  </a:lnTo>
                  <a:close/>
                  <a:moveTo>
                    <a:pt x="573" y="595"/>
                  </a:moveTo>
                  <a:lnTo>
                    <a:pt x="556" y="584"/>
                  </a:lnTo>
                  <a:lnTo>
                    <a:pt x="532" y="584"/>
                  </a:lnTo>
                  <a:lnTo>
                    <a:pt x="535" y="584"/>
                  </a:lnTo>
                  <a:lnTo>
                    <a:pt x="540" y="585"/>
                  </a:lnTo>
                  <a:lnTo>
                    <a:pt x="545" y="587"/>
                  </a:lnTo>
                  <a:lnTo>
                    <a:pt x="549" y="590"/>
                  </a:lnTo>
                  <a:lnTo>
                    <a:pt x="552" y="593"/>
                  </a:lnTo>
                  <a:lnTo>
                    <a:pt x="556" y="598"/>
                  </a:lnTo>
                  <a:lnTo>
                    <a:pt x="560" y="604"/>
                  </a:lnTo>
                  <a:lnTo>
                    <a:pt x="571" y="596"/>
                  </a:lnTo>
                  <a:lnTo>
                    <a:pt x="573" y="595"/>
                  </a:lnTo>
                  <a:close/>
                  <a:moveTo>
                    <a:pt x="518" y="463"/>
                  </a:moveTo>
                  <a:lnTo>
                    <a:pt x="518" y="463"/>
                  </a:lnTo>
                  <a:lnTo>
                    <a:pt x="523" y="461"/>
                  </a:lnTo>
                  <a:lnTo>
                    <a:pt x="531" y="461"/>
                  </a:lnTo>
                  <a:lnTo>
                    <a:pt x="538" y="461"/>
                  </a:lnTo>
                  <a:lnTo>
                    <a:pt x="545" y="461"/>
                  </a:lnTo>
                  <a:lnTo>
                    <a:pt x="549" y="464"/>
                  </a:lnTo>
                  <a:lnTo>
                    <a:pt x="551" y="467"/>
                  </a:lnTo>
                  <a:lnTo>
                    <a:pt x="552" y="472"/>
                  </a:lnTo>
                  <a:lnTo>
                    <a:pt x="551" y="480"/>
                  </a:lnTo>
                  <a:lnTo>
                    <a:pt x="548" y="486"/>
                  </a:lnTo>
                  <a:lnTo>
                    <a:pt x="546" y="494"/>
                  </a:lnTo>
                  <a:lnTo>
                    <a:pt x="543" y="498"/>
                  </a:lnTo>
                  <a:lnTo>
                    <a:pt x="538" y="503"/>
                  </a:lnTo>
                  <a:lnTo>
                    <a:pt x="534" y="508"/>
                  </a:lnTo>
                  <a:lnTo>
                    <a:pt x="523" y="511"/>
                  </a:lnTo>
                  <a:lnTo>
                    <a:pt x="514" y="511"/>
                  </a:lnTo>
                  <a:lnTo>
                    <a:pt x="507" y="509"/>
                  </a:lnTo>
                  <a:lnTo>
                    <a:pt x="503" y="506"/>
                  </a:lnTo>
                  <a:lnTo>
                    <a:pt x="500" y="500"/>
                  </a:lnTo>
                  <a:lnTo>
                    <a:pt x="498" y="494"/>
                  </a:lnTo>
                  <a:lnTo>
                    <a:pt x="501" y="484"/>
                  </a:lnTo>
                  <a:lnTo>
                    <a:pt x="504" y="477"/>
                  </a:lnTo>
                  <a:lnTo>
                    <a:pt x="510" y="469"/>
                  </a:lnTo>
                  <a:lnTo>
                    <a:pt x="518" y="463"/>
                  </a:lnTo>
                  <a:close/>
                  <a:moveTo>
                    <a:pt x="265" y="390"/>
                  </a:moveTo>
                  <a:lnTo>
                    <a:pt x="265" y="390"/>
                  </a:lnTo>
                  <a:lnTo>
                    <a:pt x="260" y="382"/>
                  </a:lnTo>
                  <a:lnTo>
                    <a:pt x="258" y="374"/>
                  </a:lnTo>
                  <a:lnTo>
                    <a:pt x="260" y="366"/>
                  </a:lnTo>
                  <a:lnTo>
                    <a:pt x="265" y="359"/>
                  </a:lnTo>
                  <a:lnTo>
                    <a:pt x="274" y="354"/>
                  </a:lnTo>
                  <a:lnTo>
                    <a:pt x="285" y="351"/>
                  </a:lnTo>
                  <a:lnTo>
                    <a:pt x="291" y="352"/>
                  </a:lnTo>
                  <a:lnTo>
                    <a:pt x="296" y="354"/>
                  </a:lnTo>
                  <a:lnTo>
                    <a:pt x="297" y="356"/>
                  </a:lnTo>
                  <a:lnTo>
                    <a:pt x="299" y="360"/>
                  </a:lnTo>
                  <a:lnTo>
                    <a:pt x="304" y="356"/>
                  </a:lnTo>
                  <a:lnTo>
                    <a:pt x="308" y="352"/>
                  </a:lnTo>
                  <a:lnTo>
                    <a:pt x="313" y="352"/>
                  </a:lnTo>
                  <a:lnTo>
                    <a:pt x="318" y="352"/>
                  </a:lnTo>
                  <a:lnTo>
                    <a:pt x="322" y="356"/>
                  </a:lnTo>
                  <a:lnTo>
                    <a:pt x="327" y="359"/>
                  </a:lnTo>
                  <a:lnTo>
                    <a:pt x="330" y="363"/>
                  </a:lnTo>
                  <a:lnTo>
                    <a:pt x="332" y="370"/>
                  </a:lnTo>
                  <a:lnTo>
                    <a:pt x="339" y="368"/>
                  </a:lnTo>
                  <a:lnTo>
                    <a:pt x="347" y="368"/>
                  </a:lnTo>
                  <a:lnTo>
                    <a:pt x="353" y="370"/>
                  </a:lnTo>
                  <a:lnTo>
                    <a:pt x="360" y="373"/>
                  </a:lnTo>
                  <a:lnTo>
                    <a:pt x="364" y="377"/>
                  </a:lnTo>
                  <a:lnTo>
                    <a:pt x="369" y="383"/>
                  </a:lnTo>
                  <a:lnTo>
                    <a:pt x="372" y="393"/>
                  </a:lnTo>
                  <a:lnTo>
                    <a:pt x="374" y="404"/>
                  </a:lnTo>
                  <a:lnTo>
                    <a:pt x="375" y="407"/>
                  </a:lnTo>
                  <a:lnTo>
                    <a:pt x="377" y="408"/>
                  </a:lnTo>
                  <a:lnTo>
                    <a:pt x="377" y="411"/>
                  </a:lnTo>
                  <a:lnTo>
                    <a:pt x="378" y="415"/>
                  </a:lnTo>
                  <a:lnTo>
                    <a:pt x="384" y="410"/>
                  </a:lnTo>
                  <a:lnTo>
                    <a:pt x="389" y="410"/>
                  </a:lnTo>
                  <a:lnTo>
                    <a:pt x="394" y="410"/>
                  </a:lnTo>
                  <a:lnTo>
                    <a:pt x="398" y="413"/>
                  </a:lnTo>
                  <a:lnTo>
                    <a:pt x="400" y="425"/>
                  </a:lnTo>
                  <a:lnTo>
                    <a:pt x="400" y="427"/>
                  </a:lnTo>
                  <a:lnTo>
                    <a:pt x="397" y="430"/>
                  </a:lnTo>
                  <a:lnTo>
                    <a:pt x="392" y="436"/>
                  </a:lnTo>
                  <a:lnTo>
                    <a:pt x="389" y="444"/>
                  </a:lnTo>
                  <a:lnTo>
                    <a:pt x="386" y="450"/>
                  </a:lnTo>
                  <a:lnTo>
                    <a:pt x="383" y="460"/>
                  </a:lnTo>
                  <a:lnTo>
                    <a:pt x="383" y="463"/>
                  </a:lnTo>
                  <a:lnTo>
                    <a:pt x="377" y="458"/>
                  </a:lnTo>
                  <a:lnTo>
                    <a:pt x="364" y="419"/>
                  </a:lnTo>
                  <a:lnTo>
                    <a:pt x="370" y="458"/>
                  </a:lnTo>
                  <a:lnTo>
                    <a:pt x="344" y="433"/>
                  </a:lnTo>
                  <a:lnTo>
                    <a:pt x="333" y="383"/>
                  </a:lnTo>
                  <a:lnTo>
                    <a:pt x="333" y="427"/>
                  </a:lnTo>
                  <a:lnTo>
                    <a:pt x="271" y="387"/>
                  </a:lnTo>
                  <a:lnTo>
                    <a:pt x="316" y="422"/>
                  </a:lnTo>
                  <a:lnTo>
                    <a:pt x="271" y="429"/>
                  </a:lnTo>
                  <a:lnTo>
                    <a:pt x="324" y="430"/>
                  </a:lnTo>
                  <a:lnTo>
                    <a:pt x="344" y="446"/>
                  </a:lnTo>
                  <a:lnTo>
                    <a:pt x="307" y="457"/>
                  </a:lnTo>
                  <a:lnTo>
                    <a:pt x="350" y="453"/>
                  </a:lnTo>
                  <a:lnTo>
                    <a:pt x="380" y="469"/>
                  </a:lnTo>
                  <a:lnTo>
                    <a:pt x="380" y="472"/>
                  </a:lnTo>
                  <a:lnTo>
                    <a:pt x="377" y="491"/>
                  </a:lnTo>
                  <a:lnTo>
                    <a:pt x="374" y="495"/>
                  </a:lnTo>
                  <a:lnTo>
                    <a:pt x="370" y="498"/>
                  </a:lnTo>
                  <a:lnTo>
                    <a:pt x="369" y="500"/>
                  </a:lnTo>
                  <a:lnTo>
                    <a:pt x="361" y="497"/>
                  </a:lnTo>
                  <a:lnTo>
                    <a:pt x="358" y="492"/>
                  </a:lnTo>
                  <a:lnTo>
                    <a:pt x="355" y="488"/>
                  </a:lnTo>
                  <a:lnTo>
                    <a:pt x="356" y="481"/>
                  </a:lnTo>
                  <a:lnTo>
                    <a:pt x="349" y="486"/>
                  </a:lnTo>
                  <a:lnTo>
                    <a:pt x="339" y="489"/>
                  </a:lnTo>
                  <a:lnTo>
                    <a:pt x="330" y="489"/>
                  </a:lnTo>
                  <a:lnTo>
                    <a:pt x="324" y="488"/>
                  </a:lnTo>
                  <a:lnTo>
                    <a:pt x="314" y="486"/>
                  </a:lnTo>
                  <a:lnTo>
                    <a:pt x="308" y="481"/>
                  </a:lnTo>
                  <a:lnTo>
                    <a:pt x="305" y="478"/>
                  </a:lnTo>
                  <a:lnTo>
                    <a:pt x="302" y="474"/>
                  </a:lnTo>
                  <a:lnTo>
                    <a:pt x="300" y="469"/>
                  </a:lnTo>
                  <a:lnTo>
                    <a:pt x="302" y="464"/>
                  </a:lnTo>
                  <a:lnTo>
                    <a:pt x="288" y="460"/>
                  </a:lnTo>
                  <a:lnTo>
                    <a:pt x="279" y="455"/>
                  </a:lnTo>
                  <a:lnTo>
                    <a:pt x="271" y="449"/>
                  </a:lnTo>
                  <a:lnTo>
                    <a:pt x="266" y="443"/>
                  </a:lnTo>
                  <a:lnTo>
                    <a:pt x="260" y="432"/>
                  </a:lnTo>
                  <a:lnTo>
                    <a:pt x="255" y="421"/>
                  </a:lnTo>
                  <a:lnTo>
                    <a:pt x="255" y="415"/>
                  </a:lnTo>
                  <a:lnTo>
                    <a:pt x="257" y="410"/>
                  </a:lnTo>
                  <a:lnTo>
                    <a:pt x="258" y="405"/>
                  </a:lnTo>
                  <a:lnTo>
                    <a:pt x="263" y="402"/>
                  </a:lnTo>
                  <a:lnTo>
                    <a:pt x="266" y="401"/>
                  </a:lnTo>
                  <a:lnTo>
                    <a:pt x="268" y="397"/>
                  </a:lnTo>
                  <a:lnTo>
                    <a:pt x="266" y="394"/>
                  </a:lnTo>
                  <a:lnTo>
                    <a:pt x="265" y="390"/>
                  </a:lnTo>
                  <a:close/>
                  <a:moveTo>
                    <a:pt x="394" y="296"/>
                  </a:moveTo>
                  <a:lnTo>
                    <a:pt x="394" y="296"/>
                  </a:lnTo>
                  <a:lnTo>
                    <a:pt x="400" y="289"/>
                  </a:lnTo>
                  <a:lnTo>
                    <a:pt x="400" y="292"/>
                  </a:lnTo>
                  <a:lnTo>
                    <a:pt x="400" y="298"/>
                  </a:lnTo>
                  <a:lnTo>
                    <a:pt x="403" y="306"/>
                  </a:lnTo>
                  <a:lnTo>
                    <a:pt x="403" y="307"/>
                  </a:lnTo>
                  <a:lnTo>
                    <a:pt x="402" y="306"/>
                  </a:lnTo>
                  <a:lnTo>
                    <a:pt x="398" y="301"/>
                  </a:lnTo>
                  <a:lnTo>
                    <a:pt x="397" y="300"/>
                  </a:lnTo>
                  <a:lnTo>
                    <a:pt x="394" y="296"/>
                  </a:lnTo>
                  <a:close/>
                  <a:moveTo>
                    <a:pt x="406" y="312"/>
                  </a:moveTo>
                  <a:lnTo>
                    <a:pt x="406" y="312"/>
                  </a:lnTo>
                  <a:lnTo>
                    <a:pt x="412" y="321"/>
                  </a:lnTo>
                  <a:lnTo>
                    <a:pt x="416" y="324"/>
                  </a:lnTo>
                  <a:lnTo>
                    <a:pt x="423" y="331"/>
                  </a:lnTo>
                  <a:lnTo>
                    <a:pt x="417" y="331"/>
                  </a:lnTo>
                  <a:lnTo>
                    <a:pt x="412" y="334"/>
                  </a:lnTo>
                  <a:lnTo>
                    <a:pt x="409" y="329"/>
                  </a:lnTo>
                  <a:lnTo>
                    <a:pt x="408" y="317"/>
                  </a:lnTo>
                  <a:lnTo>
                    <a:pt x="406" y="312"/>
                  </a:lnTo>
                  <a:close/>
                  <a:moveTo>
                    <a:pt x="294" y="318"/>
                  </a:moveTo>
                  <a:lnTo>
                    <a:pt x="294" y="318"/>
                  </a:lnTo>
                  <a:lnTo>
                    <a:pt x="290" y="310"/>
                  </a:lnTo>
                  <a:lnTo>
                    <a:pt x="285" y="303"/>
                  </a:lnTo>
                  <a:lnTo>
                    <a:pt x="285" y="295"/>
                  </a:lnTo>
                  <a:lnTo>
                    <a:pt x="286" y="287"/>
                  </a:lnTo>
                  <a:lnTo>
                    <a:pt x="297" y="283"/>
                  </a:lnTo>
                  <a:lnTo>
                    <a:pt x="310" y="283"/>
                  </a:lnTo>
                  <a:lnTo>
                    <a:pt x="314" y="284"/>
                  </a:lnTo>
                  <a:lnTo>
                    <a:pt x="319" y="286"/>
                  </a:lnTo>
                  <a:lnTo>
                    <a:pt x="322" y="289"/>
                  </a:lnTo>
                  <a:lnTo>
                    <a:pt x="324" y="293"/>
                  </a:lnTo>
                  <a:lnTo>
                    <a:pt x="328" y="283"/>
                  </a:lnTo>
                  <a:lnTo>
                    <a:pt x="335" y="275"/>
                  </a:lnTo>
                  <a:lnTo>
                    <a:pt x="341" y="270"/>
                  </a:lnTo>
                  <a:lnTo>
                    <a:pt x="347" y="270"/>
                  </a:lnTo>
                  <a:lnTo>
                    <a:pt x="352" y="273"/>
                  </a:lnTo>
                  <a:lnTo>
                    <a:pt x="356" y="278"/>
                  </a:lnTo>
                  <a:lnTo>
                    <a:pt x="361" y="287"/>
                  </a:lnTo>
                  <a:lnTo>
                    <a:pt x="363" y="298"/>
                  </a:lnTo>
                  <a:lnTo>
                    <a:pt x="370" y="296"/>
                  </a:lnTo>
                  <a:lnTo>
                    <a:pt x="378" y="296"/>
                  </a:lnTo>
                  <a:lnTo>
                    <a:pt x="384" y="298"/>
                  </a:lnTo>
                  <a:lnTo>
                    <a:pt x="391" y="301"/>
                  </a:lnTo>
                  <a:lnTo>
                    <a:pt x="395" y="306"/>
                  </a:lnTo>
                  <a:lnTo>
                    <a:pt x="400" y="312"/>
                  </a:lnTo>
                  <a:lnTo>
                    <a:pt x="403" y="321"/>
                  </a:lnTo>
                  <a:lnTo>
                    <a:pt x="405" y="332"/>
                  </a:lnTo>
                  <a:lnTo>
                    <a:pt x="406" y="335"/>
                  </a:lnTo>
                  <a:lnTo>
                    <a:pt x="406" y="337"/>
                  </a:lnTo>
                  <a:lnTo>
                    <a:pt x="408" y="340"/>
                  </a:lnTo>
                  <a:lnTo>
                    <a:pt x="409" y="343"/>
                  </a:lnTo>
                  <a:lnTo>
                    <a:pt x="416" y="338"/>
                  </a:lnTo>
                  <a:lnTo>
                    <a:pt x="420" y="335"/>
                  </a:lnTo>
                  <a:lnTo>
                    <a:pt x="426" y="335"/>
                  </a:lnTo>
                  <a:lnTo>
                    <a:pt x="431" y="338"/>
                  </a:lnTo>
                  <a:lnTo>
                    <a:pt x="436" y="340"/>
                  </a:lnTo>
                  <a:lnTo>
                    <a:pt x="439" y="345"/>
                  </a:lnTo>
                  <a:lnTo>
                    <a:pt x="442" y="348"/>
                  </a:lnTo>
                  <a:lnTo>
                    <a:pt x="444" y="354"/>
                  </a:lnTo>
                  <a:lnTo>
                    <a:pt x="445" y="366"/>
                  </a:lnTo>
                  <a:lnTo>
                    <a:pt x="444" y="382"/>
                  </a:lnTo>
                  <a:lnTo>
                    <a:pt x="459" y="379"/>
                  </a:lnTo>
                  <a:lnTo>
                    <a:pt x="459" y="387"/>
                  </a:lnTo>
                  <a:lnTo>
                    <a:pt x="458" y="394"/>
                  </a:lnTo>
                  <a:lnTo>
                    <a:pt x="454" y="396"/>
                  </a:lnTo>
                  <a:lnTo>
                    <a:pt x="436" y="399"/>
                  </a:lnTo>
                  <a:lnTo>
                    <a:pt x="431" y="399"/>
                  </a:lnTo>
                  <a:lnTo>
                    <a:pt x="417" y="390"/>
                  </a:lnTo>
                  <a:lnTo>
                    <a:pt x="406" y="349"/>
                  </a:lnTo>
                  <a:lnTo>
                    <a:pt x="411" y="388"/>
                  </a:lnTo>
                  <a:lnTo>
                    <a:pt x="386" y="365"/>
                  </a:lnTo>
                  <a:lnTo>
                    <a:pt x="374" y="314"/>
                  </a:lnTo>
                  <a:lnTo>
                    <a:pt x="375" y="357"/>
                  </a:lnTo>
                  <a:lnTo>
                    <a:pt x="313" y="318"/>
                  </a:lnTo>
                  <a:lnTo>
                    <a:pt x="356" y="354"/>
                  </a:lnTo>
                  <a:lnTo>
                    <a:pt x="332" y="357"/>
                  </a:lnTo>
                  <a:lnTo>
                    <a:pt x="327" y="351"/>
                  </a:lnTo>
                  <a:lnTo>
                    <a:pt x="324" y="349"/>
                  </a:lnTo>
                  <a:lnTo>
                    <a:pt x="319" y="348"/>
                  </a:lnTo>
                  <a:lnTo>
                    <a:pt x="314" y="346"/>
                  </a:lnTo>
                  <a:lnTo>
                    <a:pt x="308" y="346"/>
                  </a:lnTo>
                  <a:lnTo>
                    <a:pt x="305" y="348"/>
                  </a:lnTo>
                  <a:lnTo>
                    <a:pt x="300" y="351"/>
                  </a:lnTo>
                  <a:lnTo>
                    <a:pt x="296" y="348"/>
                  </a:lnTo>
                  <a:lnTo>
                    <a:pt x="291" y="346"/>
                  </a:lnTo>
                  <a:lnTo>
                    <a:pt x="288" y="346"/>
                  </a:lnTo>
                  <a:lnTo>
                    <a:pt x="280" y="346"/>
                  </a:lnTo>
                  <a:lnTo>
                    <a:pt x="280" y="342"/>
                  </a:lnTo>
                  <a:lnTo>
                    <a:pt x="283" y="337"/>
                  </a:lnTo>
                  <a:lnTo>
                    <a:pt x="286" y="334"/>
                  </a:lnTo>
                  <a:lnTo>
                    <a:pt x="293" y="331"/>
                  </a:lnTo>
                  <a:lnTo>
                    <a:pt x="297" y="329"/>
                  </a:lnTo>
                  <a:lnTo>
                    <a:pt x="297" y="326"/>
                  </a:lnTo>
                  <a:lnTo>
                    <a:pt x="297" y="323"/>
                  </a:lnTo>
                  <a:lnTo>
                    <a:pt x="294" y="318"/>
                  </a:lnTo>
                  <a:close/>
                  <a:moveTo>
                    <a:pt x="405" y="415"/>
                  </a:moveTo>
                  <a:lnTo>
                    <a:pt x="403" y="410"/>
                  </a:lnTo>
                  <a:lnTo>
                    <a:pt x="397" y="407"/>
                  </a:lnTo>
                  <a:lnTo>
                    <a:pt x="392" y="405"/>
                  </a:lnTo>
                  <a:lnTo>
                    <a:pt x="389" y="404"/>
                  </a:lnTo>
                  <a:lnTo>
                    <a:pt x="384" y="404"/>
                  </a:lnTo>
                  <a:lnTo>
                    <a:pt x="381" y="405"/>
                  </a:lnTo>
                  <a:lnTo>
                    <a:pt x="380" y="401"/>
                  </a:lnTo>
                  <a:lnTo>
                    <a:pt x="377" y="388"/>
                  </a:lnTo>
                  <a:lnTo>
                    <a:pt x="375" y="385"/>
                  </a:lnTo>
                  <a:lnTo>
                    <a:pt x="392" y="383"/>
                  </a:lnTo>
                  <a:lnTo>
                    <a:pt x="425" y="402"/>
                  </a:lnTo>
                  <a:lnTo>
                    <a:pt x="416" y="405"/>
                  </a:lnTo>
                  <a:lnTo>
                    <a:pt x="411" y="408"/>
                  </a:lnTo>
                  <a:lnTo>
                    <a:pt x="405" y="413"/>
                  </a:lnTo>
                  <a:lnTo>
                    <a:pt x="405" y="415"/>
                  </a:lnTo>
                  <a:close/>
                  <a:moveTo>
                    <a:pt x="374" y="380"/>
                  </a:moveTo>
                  <a:lnTo>
                    <a:pt x="386" y="377"/>
                  </a:lnTo>
                  <a:lnTo>
                    <a:pt x="366" y="362"/>
                  </a:lnTo>
                  <a:lnTo>
                    <a:pt x="335" y="360"/>
                  </a:lnTo>
                  <a:lnTo>
                    <a:pt x="335" y="363"/>
                  </a:lnTo>
                  <a:lnTo>
                    <a:pt x="336" y="363"/>
                  </a:lnTo>
                  <a:lnTo>
                    <a:pt x="344" y="362"/>
                  </a:lnTo>
                  <a:lnTo>
                    <a:pt x="352" y="363"/>
                  </a:lnTo>
                  <a:lnTo>
                    <a:pt x="358" y="365"/>
                  </a:lnTo>
                  <a:lnTo>
                    <a:pt x="363" y="368"/>
                  </a:lnTo>
                  <a:lnTo>
                    <a:pt x="367" y="373"/>
                  </a:lnTo>
                  <a:lnTo>
                    <a:pt x="372" y="377"/>
                  </a:lnTo>
                  <a:lnTo>
                    <a:pt x="374" y="380"/>
                  </a:lnTo>
                  <a:close/>
                  <a:moveTo>
                    <a:pt x="669" y="324"/>
                  </a:moveTo>
                  <a:lnTo>
                    <a:pt x="669" y="324"/>
                  </a:lnTo>
                  <a:lnTo>
                    <a:pt x="678" y="324"/>
                  </a:lnTo>
                  <a:lnTo>
                    <a:pt x="688" y="326"/>
                  </a:lnTo>
                  <a:lnTo>
                    <a:pt x="697" y="328"/>
                  </a:lnTo>
                  <a:lnTo>
                    <a:pt x="705" y="332"/>
                  </a:lnTo>
                  <a:lnTo>
                    <a:pt x="711" y="337"/>
                  </a:lnTo>
                  <a:lnTo>
                    <a:pt x="717" y="345"/>
                  </a:lnTo>
                  <a:lnTo>
                    <a:pt x="720" y="351"/>
                  </a:lnTo>
                  <a:lnTo>
                    <a:pt x="724" y="359"/>
                  </a:lnTo>
                  <a:lnTo>
                    <a:pt x="725" y="366"/>
                  </a:lnTo>
                  <a:lnTo>
                    <a:pt x="725" y="376"/>
                  </a:lnTo>
                  <a:lnTo>
                    <a:pt x="724" y="383"/>
                  </a:lnTo>
                  <a:lnTo>
                    <a:pt x="719" y="391"/>
                  </a:lnTo>
                  <a:lnTo>
                    <a:pt x="714" y="399"/>
                  </a:lnTo>
                  <a:lnTo>
                    <a:pt x="706" y="407"/>
                  </a:lnTo>
                  <a:lnTo>
                    <a:pt x="696" y="413"/>
                  </a:lnTo>
                  <a:lnTo>
                    <a:pt x="683" y="419"/>
                  </a:lnTo>
                  <a:lnTo>
                    <a:pt x="683" y="425"/>
                  </a:lnTo>
                  <a:lnTo>
                    <a:pt x="682" y="433"/>
                  </a:lnTo>
                  <a:lnTo>
                    <a:pt x="678" y="438"/>
                  </a:lnTo>
                  <a:lnTo>
                    <a:pt x="672" y="443"/>
                  </a:lnTo>
                  <a:lnTo>
                    <a:pt x="666" y="447"/>
                  </a:lnTo>
                  <a:lnTo>
                    <a:pt x="657" y="449"/>
                  </a:lnTo>
                  <a:lnTo>
                    <a:pt x="647" y="450"/>
                  </a:lnTo>
                  <a:lnTo>
                    <a:pt x="635" y="450"/>
                  </a:lnTo>
                  <a:lnTo>
                    <a:pt x="604" y="449"/>
                  </a:lnTo>
                  <a:lnTo>
                    <a:pt x="605" y="455"/>
                  </a:lnTo>
                  <a:lnTo>
                    <a:pt x="604" y="460"/>
                  </a:lnTo>
                  <a:lnTo>
                    <a:pt x="602" y="463"/>
                  </a:lnTo>
                  <a:lnTo>
                    <a:pt x="598" y="466"/>
                  </a:lnTo>
                  <a:lnTo>
                    <a:pt x="591" y="469"/>
                  </a:lnTo>
                  <a:lnTo>
                    <a:pt x="584" y="470"/>
                  </a:lnTo>
                  <a:lnTo>
                    <a:pt x="571" y="472"/>
                  </a:lnTo>
                  <a:lnTo>
                    <a:pt x="557" y="470"/>
                  </a:lnTo>
                  <a:lnTo>
                    <a:pt x="557" y="467"/>
                  </a:lnTo>
                  <a:lnTo>
                    <a:pt x="556" y="464"/>
                  </a:lnTo>
                  <a:lnTo>
                    <a:pt x="554" y="461"/>
                  </a:lnTo>
                  <a:lnTo>
                    <a:pt x="551" y="460"/>
                  </a:lnTo>
                  <a:lnTo>
                    <a:pt x="546" y="457"/>
                  </a:lnTo>
                  <a:lnTo>
                    <a:pt x="543" y="457"/>
                  </a:lnTo>
                  <a:lnTo>
                    <a:pt x="537" y="455"/>
                  </a:lnTo>
                  <a:lnTo>
                    <a:pt x="528" y="455"/>
                  </a:lnTo>
                  <a:lnTo>
                    <a:pt x="518" y="458"/>
                  </a:lnTo>
                  <a:lnTo>
                    <a:pt x="517" y="458"/>
                  </a:lnTo>
                  <a:lnTo>
                    <a:pt x="514" y="460"/>
                  </a:lnTo>
                  <a:lnTo>
                    <a:pt x="509" y="463"/>
                  </a:lnTo>
                  <a:lnTo>
                    <a:pt x="506" y="466"/>
                  </a:lnTo>
                  <a:lnTo>
                    <a:pt x="506" y="464"/>
                  </a:lnTo>
                  <a:lnTo>
                    <a:pt x="504" y="463"/>
                  </a:lnTo>
                  <a:lnTo>
                    <a:pt x="503" y="461"/>
                  </a:lnTo>
                  <a:lnTo>
                    <a:pt x="503" y="458"/>
                  </a:lnTo>
                  <a:lnTo>
                    <a:pt x="504" y="450"/>
                  </a:lnTo>
                  <a:lnTo>
                    <a:pt x="507" y="443"/>
                  </a:lnTo>
                  <a:lnTo>
                    <a:pt x="507" y="438"/>
                  </a:lnTo>
                  <a:lnTo>
                    <a:pt x="506" y="436"/>
                  </a:lnTo>
                  <a:lnTo>
                    <a:pt x="504" y="435"/>
                  </a:lnTo>
                  <a:lnTo>
                    <a:pt x="510" y="432"/>
                  </a:lnTo>
                  <a:lnTo>
                    <a:pt x="520" y="427"/>
                  </a:lnTo>
                  <a:lnTo>
                    <a:pt x="576" y="447"/>
                  </a:lnTo>
                  <a:lnTo>
                    <a:pt x="554" y="436"/>
                  </a:lnTo>
                  <a:lnTo>
                    <a:pt x="534" y="424"/>
                  </a:lnTo>
                  <a:lnTo>
                    <a:pt x="523" y="424"/>
                  </a:lnTo>
                  <a:lnTo>
                    <a:pt x="531" y="422"/>
                  </a:lnTo>
                  <a:lnTo>
                    <a:pt x="538" y="422"/>
                  </a:lnTo>
                  <a:lnTo>
                    <a:pt x="557" y="424"/>
                  </a:lnTo>
                  <a:lnTo>
                    <a:pt x="565" y="422"/>
                  </a:lnTo>
                  <a:lnTo>
                    <a:pt x="571" y="421"/>
                  </a:lnTo>
                  <a:lnTo>
                    <a:pt x="576" y="418"/>
                  </a:lnTo>
                  <a:lnTo>
                    <a:pt x="579" y="415"/>
                  </a:lnTo>
                  <a:lnTo>
                    <a:pt x="582" y="411"/>
                  </a:lnTo>
                  <a:lnTo>
                    <a:pt x="587" y="404"/>
                  </a:lnTo>
                  <a:lnTo>
                    <a:pt x="591" y="402"/>
                  </a:lnTo>
                  <a:lnTo>
                    <a:pt x="621" y="411"/>
                  </a:lnTo>
                  <a:lnTo>
                    <a:pt x="649" y="421"/>
                  </a:lnTo>
                  <a:lnTo>
                    <a:pt x="627" y="408"/>
                  </a:lnTo>
                  <a:lnTo>
                    <a:pt x="604" y="397"/>
                  </a:lnTo>
                  <a:lnTo>
                    <a:pt x="615" y="394"/>
                  </a:lnTo>
                  <a:lnTo>
                    <a:pt x="624" y="390"/>
                  </a:lnTo>
                  <a:lnTo>
                    <a:pt x="633" y="385"/>
                  </a:lnTo>
                  <a:lnTo>
                    <a:pt x="644" y="382"/>
                  </a:lnTo>
                  <a:lnTo>
                    <a:pt x="666" y="385"/>
                  </a:lnTo>
                  <a:lnTo>
                    <a:pt x="688" y="388"/>
                  </a:lnTo>
                  <a:lnTo>
                    <a:pt x="652" y="377"/>
                  </a:lnTo>
                  <a:lnTo>
                    <a:pt x="694" y="351"/>
                  </a:lnTo>
                  <a:lnTo>
                    <a:pt x="649" y="370"/>
                  </a:lnTo>
                  <a:lnTo>
                    <a:pt x="649" y="363"/>
                  </a:lnTo>
                  <a:lnTo>
                    <a:pt x="649" y="356"/>
                  </a:lnTo>
                  <a:lnTo>
                    <a:pt x="650" y="348"/>
                  </a:lnTo>
                  <a:lnTo>
                    <a:pt x="650" y="342"/>
                  </a:lnTo>
                  <a:lnTo>
                    <a:pt x="649" y="349"/>
                  </a:lnTo>
                  <a:lnTo>
                    <a:pt x="646" y="356"/>
                  </a:lnTo>
                  <a:lnTo>
                    <a:pt x="643" y="363"/>
                  </a:lnTo>
                  <a:lnTo>
                    <a:pt x="641" y="371"/>
                  </a:lnTo>
                  <a:lnTo>
                    <a:pt x="627" y="377"/>
                  </a:lnTo>
                  <a:lnTo>
                    <a:pt x="627" y="376"/>
                  </a:lnTo>
                  <a:lnTo>
                    <a:pt x="629" y="371"/>
                  </a:lnTo>
                  <a:lnTo>
                    <a:pt x="629" y="366"/>
                  </a:lnTo>
                  <a:lnTo>
                    <a:pt x="629" y="359"/>
                  </a:lnTo>
                  <a:lnTo>
                    <a:pt x="630" y="352"/>
                  </a:lnTo>
                  <a:lnTo>
                    <a:pt x="632" y="349"/>
                  </a:lnTo>
                  <a:lnTo>
                    <a:pt x="633" y="348"/>
                  </a:lnTo>
                  <a:lnTo>
                    <a:pt x="636" y="345"/>
                  </a:lnTo>
                  <a:lnTo>
                    <a:pt x="640" y="345"/>
                  </a:lnTo>
                  <a:lnTo>
                    <a:pt x="643" y="345"/>
                  </a:lnTo>
                  <a:lnTo>
                    <a:pt x="652" y="340"/>
                  </a:lnTo>
                  <a:lnTo>
                    <a:pt x="658" y="335"/>
                  </a:lnTo>
                  <a:lnTo>
                    <a:pt x="664" y="331"/>
                  </a:lnTo>
                  <a:lnTo>
                    <a:pt x="669" y="324"/>
                  </a:lnTo>
                  <a:close/>
                  <a:moveTo>
                    <a:pt x="297" y="96"/>
                  </a:moveTo>
                  <a:lnTo>
                    <a:pt x="297" y="96"/>
                  </a:lnTo>
                  <a:lnTo>
                    <a:pt x="291" y="84"/>
                  </a:lnTo>
                  <a:lnTo>
                    <a:pt x="290" y="71"/>
                  </a:lnTo>
                  <a:lnTo>
                    <a:pt x="290" y="62"/>
                  </a:lnTo>
                  <a:lnTo>
                    <a:pt x="291" y="59"/>
                  </a:lnTo>
                  <a:lnTo>
                    <a:pt x="294" y="56"/>
                  </a:lnTo>
                  <a:lnTo>
                    <a:pt x="296" y="53"/>
                  </a:lnTo>
                  <a:lnTo>
                    <a:pt x="299" y="53"/>
                  </a:lnTo>
                  <a:lnTo>
                    <a:pt x="304" y="51"/>
                  </a:lnTo>
                  <a:lnTo>
                    <a:pt x="307" y="53"/>
                  </a:lnTo>
                  <a:lnTo>
                    <a:pt x="316" y="57"/>
                  </a:lnTo>
                  <a:lnTo>
                    <a:pt x="327" y="67"/>
                  </a:lnTo>
                  <a:lnTo>
                    <a:pt x="325" y="68"/>
                  </a:lnTo>
                  <a:lnTo>
                    <a:pt x="324" y="71"/>
                  </a:lnTo>
                  <a:lnTo>
                    <a:pt x="322" y="73"/>
                  </a:lnTo>
                  <a:lnTo>
                    <a:pt x="322" y="76"/>
                  </a:lnTo>
                  <a:lnTo>
                    <a:pt x="321" y="81"/>
                  </a:lnTo>
                  <a:lnTo>
                    <a:pt x="321" y="85"/>
                  </a:lnTo>
                  <a:lnTo>
                    <a:pt x="322" y="91"/>
                  </a:lnTo>
                  <a:lnTo>
                    <a:pt x="322" y="96"/>
                  </a:lnTo>
                  <a:lnTo>
                    <a:pt x="327" y="104"/>
                  </a:lnTo>
                  <a:lnTo>
                    <a:pt x="332" y="110"/>
                  </a:lnTo>
                  <a:lnTo>
                    <a:pt x="332" y="113"/>
                  </a:lnTo>
                  <a:lnTo>
                    <a:pt x="330" y="116"/>
                  </a:lnTo>
                  <a:lnTo>
                    <a:pt x="304" y="68"/>
                  </a:lnTo>
                  <a:lnTo>
                    <a:pt x="322" y="122"/>
                  </a:lnTo>
                  <a:lnTo>
                    <a:pt x="291" y="116"/>
                  </a:lnTo>
                  <a:lnTo>
                    <a:pt x="324" y="129"/>
                  </a:lnTo>
                  <a:lnTo>
                    <a:pt x="327" y="133"/>
                  </a:lnTo>
                  <a:lnTo>
                    <a:pt x="327" y="136"/>
                  </a:lnTo>
                  <a:lnTo>
                    <a:pt x="328" y="143"/>
                  </a:lnTo>
                  <a:lnTo>
                    <a:pt x="330" y="147"/>
                  </a:lnTo>
                  <a:lnTo>
                    <a:pt x="333" y="150"/>
                  </a:lnTo>
                  <a:lnTo>
                    <a:pt x="335" y="152"/>
                  </a:lnTo>
                  <a:lnTo>
                    <a:pt x="297" y="157"/>
                  </a:lnTo>
                  <a:lnTo>
                    <a:pt x="342" y="158"/>
                  </a:lnTo>
                  <a:lnTo>
                    <a:pt x="342" y="160"/>
                  </a:lnTo>
                  <a:lnTo>
                    <a:pt x="347" y="161"/>
                  </a:lnTo>
                  <a:lnTo>
                    <a:pt x="350" y="161"/>
                  </a:lnTo>
                  <a:lnTo>
                    <a:pt x="355" y="166"/>
                  </a:lnTo>
                  <a:lnTo>
                    <a:pt x="356" y="177"/>
                  </a:lnTo>
                  <a:lnTo>
                    <a:pt x="358" y="180"/>
                  </a:lnTo>
                  <a:lnTo>
                    <a:pt x="360" y="186"/>
                  </a:lnTo>
                  <a:lnTo>
                    <a:pt x="363" y="189"/>
                  </a:lnTo>
                  <a:lnTo>
                    <a:pt x="333" y="203"/>
                  </a:lnTo>
                  <a:lnTo>
                    <a:pt x="378" y="199"/>
                  </a:lnTo>
                  <a:lnTo>
                    <a:pt x="386" y="202"/>
                  </a:lnTo>
                  <a:lnTo>
                    <a:pt x="388" y="203"/>
                  </a:lnTo>
                  <a:lnTo>
                    <a:pt x="386" y="203"/>
                  </a:lnTo>
                  <a:lnTo>
                    <a:pt x="386" y="206"/>
                  </a:lnTo>
                  <a:lnTo>
                    <a:pt x="384" y="209"/>
                  </a:lnTo>
                  <a:lnTo>
                    <a:pt x="384" y="211"/>
                  </a:lnTo>
                  <a:lnTo>
                    <a:pt x="384" y="214"/>
                  </a:lnTo>
                  <a:lnTo>
                    <a:pt x="384" y="217"/>
                  </a:lnTo>
                  <a:lnTo>
                    <a:pt x="384" y="220"/>
                  </a:lnTo>
                  <a:lnTo>
                    <a:pt x="386" y="222"/>
                  </a:lnTo>
                  <a:lnTo>
                    <a:pt x="386" y="225"/>
                  </a:lnTo>
                  <a:lnTo>
                    <a:pt x="384" y="228"/>
                  </a:lnTo>
                  <a:lnTo>
                    <a:pt x="389" y="230"/>
                  </a:lnTo>
                  <a:lnTo>
                    <a:pt x="391" y="231"/>
                  </a:lnTo>
                  <a:lnTo>
                    <a:pt x="370" y="241"/>
                  </a:lnTo>
                  <a:lnTo>
                    <a:pt x="394" y="237"/>
                  </a:lnTo>
                  <a:lnTo>
                    <a:pt x="400" y="244"/>
                  </a:lnTo>
                  <a:lnTo>
                    <a:pt x="405" y="248"/>
                  </a:lnTo>
                  <a:lnTo>
                    <a:pt x="411" y="253"/>
                  </a:lnTo>
                  <a:lnTo>
                    <a:pt x="400" y="255"/>
                  </a:lnTo>
                  <a:lnTo>
                    <a:pt x="391" y="258"/>
                  </a:lnTo>
                  <a:lnTo>
                    <a:pt x="375" y="262"/>
                  </a:lnTo>
                  <a:lnTo>
                    <a:pt x="364" y="264"/>
                  </a:lnTo>
                  <a:lnTo>
                    <a:pt x="356" y="264"/>
                  </a:lnTo>
                  <a:lnTo>
                    <a:pt x="350" y="261"/>
                  </a:lnTo>
                  <a:lnTo>
                    <a:pt x="349" y="258"/>
                  </a:lnTo>
                  <a:lnTo>
                    <a:pt x="349" y="255"/>
                  </a:lnTo>
                  <a:lnTo>
                    <a:pt x="350" y="247"/>
                  </a:lnTo>
                  <a:lnTo>
                    <a:pt x="353" y="237"/>
                  </a:lnTo>
                  <a:lnTo>
                    <a:pt x="361" y="225"/>
                  </a:lnTo>
                  <a:lnTo>
                    <a:pt x="350" y="227"/>
                  </a:lnTo>
                  <a:lnTo>
                    <a:pt x="341" y="227"/>
                  </a:lnTo>
                  <a:lnTo>
                    <a:pt x="333" y="225"/>
                  </a:lnTo>
                  <a:lnTo>
                    <a:pt x="327" y="222"/>
                  </a:lnTo>
                  <a:lnTo>
                    <a:pt x="322" y="217"/>
                  </a:lnTo>
                  <a:lnTo>
                    <a:pt x="319" y="209"/>
                  </a:lnTo>
                  <a:lnTo>
                    <a:pt x="318" y="200"/>
                  </a:lnTo>
                  <a:lnTo>
                    <a:pt x="319" y="189"/>
                  </a:lnTo>
                  <a:lnTo>
                    <a:pt x="304" y="180"/>
                  </a:lnTo>
                  <a:lnTo>
                    <a:pt x="290" y="171"/>
                  </a:lnTo>
                  <a:lnTo>
                    <a:pt x="280" y="161"/>
                  </a:lnTo>
                  <a:lnTo>
                    <a:pt x="272" y="154"/>
                  </a:lnTo>
                  <a:lnTo>
                    <a:pt x="269" y="146"/>
                  </a:lnTo>
                  <a:lnTo>
                    <a:pt x="268" y="143"/>
                  </a:lnTo>
                  <a:lnTo>
                    <a:pt x="269" y="140"/>
                  </a:lnTo>
                  <a:lnTo>
                    <a:pt x="271" y="136"/>
                  </a:lnTo>
                  <a:lnTo>
                    <a:pt x="274" y="133"/>
                  </a:lnTo>
                  <a:lnTo>
                    <a:pt x="282" y="127"/>
                  </a:lnTo>
                  <a:lnTo>
                    <a:pt x="279" y="119"/>
                  </a:lnTo>
                  <a:lnTo>
                    <a:pt x="279" y="112"/>
                  </a:lnTo>
                  <a:lnTo>
                    <a:pt x="279" y="107"/>
                  </a:lnTo>
                  <a:lnTo>
                    <a:pt x="279" y="102"/>
                  </a:lnTo>
                  <a:lnTo>
                    <a:pt x="282" y="99"/>
                  </a:lnTo>
                  <a:lnTo>
                    <a:pt x="286" y="98"/>
                  </a:lnTo>
                  <a:lnTo>
                    <a:pt x="291" y="96"/>
                  </a:lnTo>
                  <a:lnTo>
                    <a:pt x="297" y="96"/>
                  </a:lnTo>
                  <a:close/>
                  <a:moveTo>
                    <a:pt x="363" y="59"/>
                  </a:moveTo>
                  <a:lnTo>
                    <a:pt x="383" y="116"/>
                  </a:lnTo>
                  <a:lnTo>
                    <a:pt x="403" y="77"/>
                  </a:lnTo>
                  <a:lnTo>
                    <a:pt x="389" y="127"/>
                  </a:lnTo>
                  <a:lnTo>
                    <a:pt x="412" y="168"/>
                  </a:lnTo>
                  <a:lnTo>
                    <a:pt x="425" y="130"/>
                  </a:lnTo>
                  <a:lnTo>
                    <a:pt x="417" y="171"/>
                  </a:lnTo>
                  <a:lnTo>
                    <a:pt x="436" y="209"/>
                  </a:lnTo>
                  <a:lnTo>
                    <a:pt x="451" y="192"/>
                  </a:lnTo>
                  <a:lnTo>
                    <a:pt x="439" y="216"/>
                  </a:lnTo>
                  <a:lnTo>
                    <a:pt x="445" y="258"/>
                  </a:lnTo>
                  <a:lnTo>
                    <a:pt x="433" y="227"/>
                  </a:lnTo>
                  <a:lnTo>
                    <a:pt x="405" y="209"/>
                  </a:lnTo>
                  <a:lnTo>
                    <a:pt x="431" y="217"/>
                  </a:lnTo>
                  <a:lnTo>
                    <a:pt x="408" y="177"/>
                  </a:lnTo>
                  <a:lnTo>
                    <a:pt x="367" y="160"/>
                  </a:lnTo>
                  <a:lnTo>
                    <a:pt x="405" y="168"/>
                  </a:lnTo>
                  <a:lnTo>
                    <a:pt x="377" y="118"/>
                  </a:lnTo>
                  <a:lnTo>
                    <a:pt x="336" y="93"/>
                  </a:lnTo>
                  <a:lnTo>
                    <a:pt x="374" y="108"/>
                  </a:lnTo>
                  <a:lnTo>
                    <a:pt x="363" y="59"/>
                  </a:lnTo>
                  <a:close/>
                  <a:moveTo>
                    <a:pt x="339" y="110"/>
                  </a:moveTo>
                  <a:lnTo>
                    <a:pt x="339" y="110"/>
                  </a:lnTo>
                  <a:lnTo>
                    <a:pt x="335" y="105"/>
                  </a:lnTo>
                  <a:lnTo>
                    <a:pt x="330" y="99"/>
                  </a:lnTo>
                  <a:lnTo>
                    <a:pt x="327" y="91"/>
                  </a:lnTo>
                  <a:lnTo>
                    <a:pt x="325" y="84"/>
                  </a:lnTo>
                  <a:lnTo>
                    <a:pt x="327" y="77"/>
                  </a:lnTo>
                  <a:lnTo>
                    <a:pt x="330" y="70"/>
                  </a:lnTo>
                  <a:lnTo>
                    <a:pt x="336" y="65"/>
                  </a:lnTo>
                  <a:lnTo>
                    <a:pt x="347" y="60"/>
                  </a:lnTo>
                  <a:lnTo>
                    <a:pt x="346" y="56"/>
                  </a:lnTo>
                  <a:lnTo>
                    <a:pt x="346" y="51"/>
                  </a:lnTo>
                  <a:lnTo>
                    <a:pt x="347" y="46"/>
                  </a:lnTo>
                  <a:lnTo>
                    <a:pt x="350" y="43"/>
                  </a:lnTo>
                  <a:lnTo>
                    <a:pt x="353" y="42"/>
                  </a:lnTo>
                  <a:lnTo>
                    <a:pt x="356" y="40"/>
                  </a:lnTo>
                  <a:lnTo>
                    <a:pt x="366" y="39"/>
                  </a:lnTo>
                  <a:lnTo>
                    <a:pt x="374" y="39"/>
                  </a:lnTo>
                  <a:lnTo>
                    <a:pt x="381" y="42"/>
                  </a:lnTo>
                  <a:lnTo>
                    <a:pt x="386" y="46"/>
                  </a:lnTo>
                  <a:lnTo>
                    <a:pt x="388" y="49"/>
                  </a:lnTo>
                  <a:lnTo>
                    <a:pt x="386" y="53"/>
                  </a:lnTo>
                  <a:lnTo>
                    <a:pt x="394" y="54"/>
                  </a:lnTo>
                  <a:lnTo>
                    <a:pt x="400" y="60"/>
                  </a:lnTo>
                  <a:lnTo>
                    <a:pt x="408" y="67"/>
                  </a:lnTo>
                  <a:lnTo>
                    <a:pt x="412" y="76"/>
                  </a:lnTo>
                  <a:lnTo>
                    <a:pt x="417" y="85"/>
                  </a:lnTo>
                  <a:lnTo>
                    <a:pt x="419" y="96"/>
                  </a:lnTo>
                  <a:lnTo>
                    <a:pt x="417" y="107"/>
                  </a:lnTo>
                  <a:lnTo>
                    <a:pt x="414" y="112"/>
                  </a:lnTo>
                  <a:lnTo>
                    <a:pt x="411" y="116"/>
                  </a:lnTo>
                  <a:lnTo>
                    <a:pt x="417" y="113"/>
                  </a:lnTo>
                  <a:lnTo>
                    <a:pt x="425" y="113"/>
                  </a:lnTo>
                  <a:lnTo>
                    <a:pt x="433" y="116"/>
                  </a:lnTo>
                  <a:lnTo>
                    <a:pt x="439" y="122"/>
                  </a:lnTo>
                  <a:lnTo>
                    <a:pt x="444" y="130"/>
                  </a:lnTo>
                  <a:lnTo>
                    <a:pt x="445" y="136"/>
                  </a:lnTo>
                  <a:lnTo>
                    <a:pt x="445" y="143"/>
                  </a:lnTo>
                  <a:lnTo>
                    <a:pt x="445" y="149"/>
                  </a:lnTo>
                  <a:lnTo>
                    <a:pt x="444" y="157"/>
                  </a:lnTo>
                  <a:lnTo>
                    <a:pt x="442" y="166"/>
                  </a:lnTo>
                  <a:lnTo>
                    <a:pt x="439" y="175"/>
                  </a:lnTo>
                  <a:lnTo>
                    <a:pt x="447" y="175"/>
                  </a:lnTo>
                  <a:lnTo>
                    <a:pt x="454" y="177"/>
                  </a:lnTo>
                  <a:lnTo>
                    <a:pt x="459" y="180"/>
                  </a:lnTo>
                  <a:lnTo>
                    <a:pt x="464" y="185"/>
                  </a:lnTo>
                  <a:lnTo>
                    <a:pt x="467" y="189"/>
                  </a:lnTo>
                  <a:lnTo>
                    <a:pt x="468" y="196"/>
                  </a:lnTo>
                  <a:lnTo>
                    <a:pt x="470" y="209"/>
                  </a:lnTo>
                  <a:lnTo>
                    <a:pt x="468" y="223"/>
                  </a:lnTo>
                  <a:lnTo>
                    <a:pt x="465" y="237"/>
                  </a:lnTo>
                  <a:lnTo>
                    <a:pt x="461" y="256"/>
                  </a:lnTo>
                  <a:lnTo>
                    <a:pt x="451" y="276"/>
                  </a:lnTo>
                  <a:lnTo>
                    <a:pt x="433" y="264"/>
                  </a:lnTo>
                  <a:lnTo>
                    <a:pt x="417" y="253"/>
                  </a:lnTo>
                  <a:lnTo>
                    <a:pt x="406" y="242"/>
                  </a:lnTo>
                  <a:lnTo>
                    <a:pt x="397" y="233"/>
                  </a:lnTo>
                  <a:lnTo>
                    <a:pt x="392" y="223"/>
                  </a:lnTo>
                  <a:lnTo>
                    <a:pt x="389" y="214"/>
                  </a:lnTo>
                  <a:lnTo>
                    <a:pt x="392" y="206"/>
                  </a:lnTo>
                  <a:lnTo>
                    <a:pt x="397" y="199"/>
                  </a:lnTo>
                  <a:lnTo>
                    <a:pt x="384" y="196"/>
                  </a:lnTo>
                  <a:lnTo>
                    <a:pt x="377" y="192"/>
                  </a:lnTo>
                  <a:lnTo>
                    <a:pt x="369" y="188"/>
                  </a:lnTo>
                  <a:lnTo>
                    <a:pt x="364" y="183"/>
                  </a:lnTo>
                  <a:lnTo>
                    <a:pt x="361" y="177"/>
                  </a:lnTo>
                  <a:lnTo>
                    <a:pt x="361" y="169"/>
                  </a:lnTo>
                  <a:lnTo>
                    <a:pt x="361" y="161"/>
                  </a:lnTo>
                  <a:lnTo>
                    <a:pt x="363" y="154"/>
                  </a:lnTo>
                  <a:lnTo>
                    <a:pt x="355" y="155"/>
                  </a:lnTo>
                  <a:lnTo>
                    <a:pt x="349" y="155"/>
                  </a:lnTo>
                  <a:lnTo>
                    <a:pt x="342" y="152"/>
                  </a:lnTo>
                  <a:lnTo>
                    <a:pt x="338" y="147"/>
                  </a:lnTo>
                  <a:lnTo>
                    <a:pt x="333" y="141"/>
                  </a:lnTo>
                  <a:lnTo>
                    <a:pt x="333" y="132"/>
                  </a:lnTo>
                  <a:lnTo>
                    <a:pt x="335" y="121"/>
                  </a:lnTo>
                  <a:lnTo>
                    <a:pt x="339" y="110"/>
                  </a:lnTo>
                  <a:close/>
                  <a:moveTo>
                    <a:pt x="447" y="49"/>
                  </a:moveTo>
                  <a:lnTo>
                    <a:pt x="428" y="90"/>
                  </a:lnTo>
                  <a:lnTo>
                    <a:pt x="433" y="110"/>
                  </a:lnTo>
                  <a:lnTo>
                    <a:pt x="434" y="112"/>
                  </a:lnTo>
                  <a:lnTo>
                    <a:pt x="437" y="113"/>
                  </a:lnTo>
                  <a:lnTo>
                    <a:pt x="439" y="115"/>
                  </a:lnTo>
                  <a:lnTo>
                    <a:pt x="440" y="116"/>
                  </a:lnTo>
                  <a:lnTo>
                    <a:pt x="468" y="85"/>
                  </a:lnTo>
                  <a:lnTo>
                    <a:pt x="444" y="121"/>
                  </a:lnTo>
                  <a:lnTo>
                    <a:pt x="445" y="121"/>
                  </a:lnTo>
                  <a:lnTo>
                    <a:pt x="447" y="124"/>
                  </a:lnTo>
                  <a:lnTo>
                    <a:pt x="448" y="126"/>
                  </a:lnTo>
                  <a:lnTo>
                    <a:pt x="448" y="129"/>
                  </a:lnTo>
                  <a:lnTo>
                    <a:pt x="450" y="132"/>
                  </a:lnTo>
                  <a:lnTo>
                    <a:pt x="450" y="135"/>
                  </a:lnTo>
                  <a:lnTo>
                    <a:pt x="451" y="138"/>
                  </a:lnTo>
                  <a:lnTo>
                    <a:pt x="451" y="143"/>
                  </a:lnTo>
                  <a:lnTo>
                    <a:pt x="451" y="146"/>
                  </a:lnTo>
                  <a:lnTo>
                    <a:pt x="451" y="150"/>
                  </a:lnTo>
                  <a:lnTo>
                    <a:pt x="450" y="154"/>
                  </a:lnTo>
                  <a:lnTo>
                    <a:pt x="450" y="158"/>
                  </a:lnTo>
                  <a:lnTo>
                    <a:pt x="447" y="169"/>
                  </a:lnTo>
                  <a:lnTo>
                    <a:pt x="448" y="169"/>
                  </a:lnTo>
                  <a:lnTo>
                    <a:pt x="453" y="171"/>
                  </a:lnTo>
                  <a:lnTo>
                    <a:pt x="456" y="172"/>
                  </a:lnTo>
                  <a:lnTo>
                    <a:pt x="482" y="147"/>
                  </a:lnTo>
                  <a:lnTo>
                    <a:pt x="461" y="175"/>
                  </a:lnTo>
                  <a:lnTo>
                    <a:pt x="464" y="177"/>
                  </a:lnTo>
                  <a:lnTo>
                    <a:pt x="465" y="178"/>
                  </a:lnTo>
                  <a:lnTo>
                    <a:pt x="468" y="182"/>
                  </a:lnTo>
                  <a:lnTo>
                    <a:pt x="470" y="185"/>
                  </a:lnTo>
                  <a:lnTo>
                    <a:pt x="472" y="188"/>
                  </a:lnTo>
                  <a:lnTo>
                    <a:pt x="473" y="191"/>
                  </a:lnTo>
                  <a:lnTo>
                    <a:pt x="473" y="196"/>
                  </a:lnTo>
                  <a:lnTo>
                    <a:pt x="475" y="199"/>
                  </a:lnTo>
                  <a:lnTo>
                    <a:pt x="475" y="202"/>
                  </a:lnTo>
                  <a:lnTo>
                    <a:pt x="475" y="209"/>
                  </a:lnTo>
                  <a:lnTo>
                    <a:pt x="473" y="220"/>
                  </a:lnTo>
                  <a:lnTo>
                    <a:pt x="470" y="239"/>
                  </a:lnTo>
                  <a:lnTo>
                    <a:pt x="467" y="250"/>
                  </a:lnTo>
                  <a:lnTo>
                    <a:pt x="476" y="245"/>
                  </a:lnTo>
                  <a:lnTo>
                    <a:pt x="487" y="236"/>
                  </a:lnTo>
                  <a:lnTo>
                    <a:pt x="492" y="228"/>
                  </a:lnTo>
                  <a:lnTo>
                    <a:pt x="496" y="219"/>
                  </a:lnTo>
                  <a:lnTo>
                    <a:pt x="496" y="213"/>
                  </a:lnTo>
                  <a:lnTo>
                    <a:pt x="495" y="205"/>
                  </a:lnTo>
                  <a:lnTo>
                    <a:pt x="493" y="200"/>
                  </a:lnTo>
                  <a:lnTo>
                    <a:pt x="489" y="197"/>
                  </a:lnTo>
                  <a:lnTo>
                    <a:pt x="484" y="196"/>
                  </a:lnTo>
                  <a:lnTo>
                    <a:pt x="479" y="196"/>
                  </a:lnTo>
                  <a:lnTo>
                    <a:pt x="487" y="182"/>
                  </a:lnTo>
                  <a:lnTo>
                    <a:pt x="492" y="171"/>
                  </a:lnTo>
                  <a:lnTo>
                    <a:pt x="495" y="161"/>
                  </a:lnTo>
                  <a:lnTo>
                    <a:pt x="496" y="154"/>
                  </a:lnTo>
                  <a:lnTo>
                    <a:pt x="496" y="147"/>
                  </a:lnTo>
                  <a:lnTo>
                    <a:pt x="495" y="141"/>
                  </a:lnTo>
                  <a:lnTo>
                    <a:pt x="493" y="138"/>
                  </a:lnTo>
                  <a:lnTo>
                    <a:pt x="490" y="135"/>
                  </a:lnTo>
                  <a:lnTo>
                    <a:pt x="482" y="133"/>
                  </a:lnTo>
                  <a:lnTo>
                    <a:pt x="475" y="132"/>
                  </a:lnTo>
                  <a:lnTo>
                    <a:pt x="468" y="133"/>
                  </a:lnTo>
                  <a:lnTo>
                    <a:pt x="470" y="132"/>
                  </a:lnTo>
                  <a:lnTo>
                    <a:pt x="472" y="130"/>
                  </a:lnTo>
                  <a:lnTo>
                    <a:pt x="476" y="122"/>
                  </a:lnTo>
                  <a:lnTo>
                    <a:pt x="479" y="116"/>
                  </a:lnTo>
                  <a:lnTo>
                    <a:pt x="481" y="113"/>
                  </a:lnTo>
                  <a:lnTo>
                    <a:pt x="486" y="104"/>
                  </a:lnTo>
                  <a:lnTo>
                    <a:pt x="489" y="95"/>
                  </a:lnTo>
                  <a:lnTo>
                    <a:pt x="490" y="84"/>
                  </a:lnTo>
                  <a:lnTo>
                    <a:pt x="489" y="76"/>
                  </a:lnTo>
                  <a:lnTo>
                    <a:pt x="486" y="70"/>
                  </a:lnTo>
                  <a:lnTo>
                    <a:pt x="484" y="67"/>
                  </a:lnTo>
                  <a:lnTo>
                    <a:pt x="481" y="65"/>
                  </a:lnTo>
                  <a:lnTo>
                    <a:pt x="478" y="65"/>
                  </a:lnTo>
                  <a:lnTo>
                    <a:pt x="473" y="65"/>
                  </a:lnTo>
                  <a:lnTo>
                    <a:pt x="464" y="68"/>
                  </a:lnTo>
                  <a:lnTo>
                    <a:pt x="467" y="53"/>
                  </a:lnTo>
                  <a:lnTo>
                    <a:pt x="465" y="40"/>
                  </a:lnTo>
                  <a:lnTo>
                    <a:pt x="462" y="32"/>
                  </a:lnTo>
                  <a:lnTo>
                    <a:pt x="458" y="26"/>
                  </a:lnTo>
                  <a:lnTo>
                    <a:pt x="450" y="25"/>
                  </a:lnTo>
                  <a:lnTo>
                    <a:pt x="444" y="26"/>
                  </a:lnTo>
                  <a:lnTo>
                    <a:pt x="436" y="31"/>
                  </a:lnTo>
                  <a:lnTo>
                    <a:pt x="428" y="39"/>
                  </a:lnTo>
                  <a:lnTo>
                    <a:pt x="426" y="37"/>
                  </a:lnTo>
                  <a:lnTo>
                    <a:pt x="426" y="34"/>
                  </a:lnTo>
                  <a:lnTo>
                    <a:pt x="426" y="28"/>
                  </a:lnTo>
                  <a:lnTo>
                    <a:pt x="425" y="18"/>
                  </a:lnTo>
                  <a:lnTo>
                    <a:pt x="423" y="14"/>
                  </a:lnTo>
                  <a:lnTo>
                    <a:pt x="419" y="9"/>
                  </a:lnTo>
                  <a:lnTo>
                    <a:pt x="414" y="4"/>
                  </a:lnTo>
                  <a:lnTo>
                    <a:pt x="409" y="1"/>
                  </a:lnTo>
                  <a:lnTo>
                    <a:pt x="406" y="0"/>
                  </a:lnTo>
                  <a:lnTo>
                    <a:pt x="402" y="0"/>
                  </a:lnTo>
                  <a:lnTo>
                    <a:pt x="398" y="0"/>
                  </a:lnTo>
                  <a:lnTo>
                    <a:pt x="394" y="1"/>
                  </a:lnTo>
                  <a:lnTo>
                    <a:pt x="389" y="6"/>
                  </a:lnTo>
                  <a:lnTo>
                    <a:pt x="384" y="14"/>
                  </a:lnTo>
                  <a:lnTo>
                    <a:pt x="381" y="21"/>
                  </a:lnTo>
                  <a:lnTo>
                    <a:pt x="381" y="29"/>
                  </a:lnTo>
                  <a:lnTo>
                    <a:pt x="383" y="37"/>
                  </a:lnTo>
                  <a:lnTo>
                    <a:pt x="384" y="37"/>
                  </a:lnTo>
                  <a:lnTo>
                    <a:pt x="386" y="39"/>
                  </a:lnTo>
                  <a:lnTo>
                    <a:pt x="388" y="40"/>
                  </a:lnTo>
                  <a:lnTo>
                    <a:pt x="389" y="42"/>
                  </a:lnTo>
                  <a:lnTo>
                    <a:pt x="391" y="43"/>
                  </a:lnTo>
                  <a:lnTo>
                    <a:pt x="392" y="46"/>
                  </a:lnTo>
                  <a:lnTo>
                    <a:pt x="392" y="48"/>
                  </a:lnTo>
                  <a:lnTo>
                    <a:pt x="398" y="51"/>
                  </a:lnTo>
                  <a:lnTo>
                    <a:pt x="405" y="56"/>
                  </a:lnTo>
                  <a:lnTo>
                    <a:pt x="409" y="62"/>
                  </a:lnTo>
                  <a:lnTo>
                    <a:pt x="411" y="62"/>
                  </a:lnTo>
                  <a:lnTo>
                    <a:pt x="402" y="20"/>
                  </a:lnTo>
                  <a:lnTo>
                    <a:pt x="423" y="84"/>
                  </a:lnTo>
                  <a:lnTo>
                    <a:pt x="447" y="49"/>
                  </a:lnTo>
                  <a:close/>
                  <a:moveTo>
                    <a:pt x="414" y="273"/>
                  </a:moveTo>
                  <a:lnTo>
                    <a:pt x="414" y="273"/>
                  </a:lnTo>
                  <a:lnTo>
                    <a:pt x="420" y="272"/>
                  </a:lnTo>
                  <a:lnTo>
                    <a:pt x="426" y="273"/>
                  </a:lnTo>
                  <a:lnTo>
                    <a:pt x="433" y="278"/>
                  </a:lnTo>
                  <a:lnTo>
                    <a:pt x="439" y="286"/>
                  </a:lnTo>
                  <a:lnTo>
                    <a:pt x="444" y="284"/>
                  </a:lnTo>
                  <a:lnTo>
                    <a:pt x="450" y="283"/>
                  </a:lnTo>
                  <a:lnTo>
                    <a:pt x="453" y="286"/>
                  </a:lnTo>
                  <a:lnTo>
                    <a:pt x="464" y="262"/>
                  </a:lnTo>
                  <a:lnTo>
                    <a:pt x="467" y="270"/>
                  </a:lnTo>
                  <a:lnTo>
                    <a:pt x="475" y="265"/>
                  </a:lnTo>
                  <a:lnTo>
                    <a:pt x="481" y="262"/>
                  </a:lnTo>
                  <a:lnTo>
                    <a:pt x="487" y="262"/>
                  </a:lnTo>
                  <a:lnTo>
                    <a:pt x="492" y="265"/>
                  </a:lnTo>
                  <a:lnTo>
                    <a:pt x="496" y="255"/>
                  </a:lnTo>
                  <a:lnTo>
                    <a:pt x="501" y="248"/>
                  </a:lnTo>
                  <a:lnTo>
                    <a:pt x="507" y="244"/>
                  </a:lnTo>
                  <a:lnTo>
                    <a:pt x="512" y="244"/>
                  </a:lnTo>
                  <a:lnTo>
                    <a:pt x="515" y="244"/>
                  </a:lnTo>
                  <a:lnTo>
                    <a:pt x="518" y="245"/>
                  </a:lnTo>
                  <a:lnTo>
                    <a:pt x="521" y="247"/>
                  </a:lnTo>
                  <a:lnTo>
                    <a:pt x="526" y="256"/>
                  </a:lnTo>
                  <a:lnTo>
                    <a:pt x="528" y="267"/>
                  </a:lnTo>
                  <a:lnTo>
                    <a:pt x="526" y="279"/>
                  </a:lnTo>
                  <a:lnTo>
                    <a:pt x="523" y="290"/>
                  </a:lnTo>
                  <a:lnTo>
                    <a:pt x="517" y="300"/>
                  </a:lnTo>
                  <a:lnTo>
                    <a:pt x="514" y="303"/>
                  </a:lnTo>
                  <a:lnTo>
                    <a:pt x="509" y="306"/>
                  </a:lnTo>
                  <a:lnTo>
                    <a:pt x="506" y="306"/>
                  </a:lnTo>
                  <a:lnTo>
                    <a:pt x="503" y="306"/>
                  </a:lnTo>
                  <a:lnTo>
                    <a:pt x="498" y="304"/>
                  </a:lnTo>
                  <a:lnTo>
                    <a:pt x="496" y="303"/>
                  </a:lnTo>
                  <a:lnTo>
                    <a:pt x="492" y="295"/>
                  </a:lnTo>
                  <a:lnTo>
                    <a:pt x="489" y="286"/>
                  </a:lnTo>
                  <a:lnTo>
                    <a:pt x="490" y="275"/>
                  </a:lnTo>
                  <a:lnTo>
                    <a:pt x="487" y="273"/>
                  </a:lnTo>
                  <a:lnTo>
                    <a:pt x="484" y="272"/>
                  </a:lnTo>
                  <a:lnTo>
                    <a:pt x="479" y="275"/>
                  </a:lnTo>
                  <a:lnTo>
                    <a:pt x="475" y="278"/>
                  </a:lnTo>
                  <a:lnTo>
                    <a:pt x="472" y="284"/>
                  </a:lnTo>
                  <a:lnTo>
                    <a:pt x="473" y="289"/>
                  </a:lnTo>
                  <a:lnTo>
                    <a:pt x="482" y="318"/>
                  </a:lnTo>
                  <a:lnTo>
                    <a:pt x="487" y="359"/>
                  </a:lnTo>
                  <a:lnTo>
                    <a:pt x="472" y="435"/>
                  </a:lnTo>
                  <a:lnTo>
                    <a:pt x="454" y="436"/>
                  </a:lnTo>
                  <a:lnTo>
                    <a:pt x="459" y="418"/>
                  </a:lnTo>
                  <a:lnTo>
                    <a:pt x="462" y="399"/>
                  </a:lnTo>
                  <a:lnTo>
                    <a:pt x="464" y="380"/>
                  </a:lnTo>
                  <a:lnTo>
                    <a:pt x="465" y="363"/>
                  </a:lnTo>
                  <a:lnTo>
                    <a:pt x="465" y="345"/>
                  </a:lnTo>
                  <a:lnTo>
                    <a:pt x="464" y="328"/>
                  </a:lnTo>
                  <a:lnTo>
                    <a:pt x="461" y="310"/>
                  </a:lnTo>
                  <a:lnTo>
                    <a:pt x="456" y="293"/>
                  </a:lnTo>
                  <a:lnTo>
                    <a:pt x="453" y="290"/>
                  </a:lnTo>
                  <a:lnTo>
                    <a:pt x="450" y="289"/>
                  </a:lnTo>
                  <a:lnTo>
                    <a:pt x="447" y="290"/>
                  </a:lnTo>
                  <a:lnTo>
                    <a:pt x="444" y="293"/>
                  </a:lnTo>
                  <a:lnTo>
                    <a:pt x="447" y="303"/>
                  </a:lnTo>
                  <a:lnTo>
                    <a:pt x="447" y="314"/>
                  </a:lnTo>
                  <a:lnTo>
                    <a:pt x="444" y="321"/>
                  </a:lnTo>
                  <a:lnTo>
                    <a:pt x="442" y="324"/>
                  </a:lnTo>
                  <a:lnTo>
                    <a:pt x="439" y="326"/>
                  </a:lnTo>
                  <a:lnTo>
                    <a:pt x="434" y="328"/>
                  </a:lnTo>
                  <a:lnTo>
                    <a:pt x="431" y="328"/>
                  </a:lnTo>
                  <a:lnTo>
                    <a:pt x="423" y="324"/>
                  </a:lnTo>
                  <a:lnTo>
                    <a:pt x="416" y="317"/>
                  </a:lnTo>
                  <a:lnTo>
                    <a:pt x="409" y="307"/>
                  </a:lnTo>
                  <a:lnTo>
                    <a:pt x="406" y="296"/>
                  </a:lnTo>
                  <a:lnTo>
                    <a:pt x="405" y="287"/>
                  </a:lnTo>
                  <a:lnTo>
                    <a:pt x="408" y="278"/>
                  </a:lnTo>
                  <a:lnTo>
                    <a:pt x="411" y="275"/>
                  </a:lnTo>
                  <a:lnTo>
                    <a:pt x="414" y="273"/>
                  </a:lnTo>
                  <a:close/>
                  <a:moveTo>
                    <a:pt x="529" y="250"/>
                  </a:moveTo>
                  <a:lnTo>
                    <a:pt x="529" y="250"/>
                  </a:lnTo>
                  <a:lnTo>
                    <a:pt x="538" y="253"/>
                  </a:lnTo>
                  <a:lnTo>
                    <a:pt x="546" y="256"/>
                  </a:lnTo>
                  <a:lnTo>
                    <a:pt x="552" y="261"/>
                  </a:lnTo>
                  <a:lnTo>
                    <a:pt x="557" y="267"/>
                  </a:lnTo>
                  <a:lnTo>
                    <a:pt x="560" y="276"/>
                  </a:lnTo>
                  <a:lnTo>
                    <a:pt x="559" y="283"/>
                  </a:lnTo>
                  <a:lnTo>
                    <a:pt x="556" y="290"/>
                  </a:lnTo>
                  <a:lnTo>
                    <a:pt x="552" y="293"/>
                  </a:lnTo>
                  <a:lnTo>
                    <a:pt x="548" y="292"/>
                  </a:lnTo>
                  <a:lnTo>
                    <a:pt x="543" y="292"/>
                  </a:lnTo>
                  <a:lnTo>
                    <a:pt x="538" y="292"/>
                  </a:lnTo>
                  <a:lnTo>
                    <a:pt x="534" y="292"/>
                  </a:lnTo>
                  <a:lnTo>
                    <a:pt x="529" y="293"/>
                  </a:lnTo>
                  <a:lnTo>
                    <a:pt x="528" y="295"/>
                  </a:lnTo>
                  <a:lnTo>
                    <a:pt x="531" y="284"/>
                  </a:lnTo>
                  <a:lnTo>
                    <a:pt x="532" y="281"/>
                  </a:lnTo>
                  <a:lnTo>
                    <a:pt x="532" y="270"/>
                  </a:lnTo>
                  <a:lnTo>
                    <a:pt x="532" y="259"/>
                  </a:lnTo>
                  <a:lnTo>
                    <a:pt x="529" y="251"/>
                  </a:lnTo>
                  <a:lnTo>
                    <a:pt x="529" y="250"/>
                  </a:lnTo>
                  <a:close/>
                  <a:moveTo>
                    <a:pt x="554" y="223"/>
                  </a:moveTo>
                  <a:lnTo>
                    <a:pt x="554" y="223"/>
                  </a:lnTo>
                  <a:lnTo>
                    <a:pt x="557" y="223"/>
                  </a:lnTo>
                  <a:lnTo>
                    <a:pt x="562" y="225"/>
                  </a:lnTo>
                  <a:lnTo>
                    <a:pt x="565" y="228"/>
                  </a:lnTo>
                  <a:lnTo>
                    <a:pt x="568" y="231"/>
                  </a:lnTo>
                  <a:lnTo>
                    <a:pt x="573" y="241"/>
                  </a:lnTo>
                  <a:lnTo>
                    <a:pt x="574" y="253"/>
                  </a:lnTo>
                  <a:lnTo>
                    <a:pt x="573" y="262"/>
                  </a:lnTo>
                  <a:lnTo>
                    <a:pt x="568" y="269"/>
                  </a:lnTo>
                  <a:lnTo>
                    <a:pt x="565" y="273"/>
                  </a:lnTo>
                  <a:lnTo>
                    <a:pt x="562" y="267"/>
                  </a:lnTo>
                  <a:lnTo>
                    <a:pt x="557" y="259"/>
                  </a:lnTo>
                  <a:lnTo>
                    <a:pt x="552" y="255"/>
                  </a:lnTo>
                  <a:lnTo>
                    <a:pt x="549" y="251"/>
                  </a:lnTo>
                  <a:lnTo>
                    <a:pt x="542" y="247"/>
                  </a:lnTo>
                  <a:lnTo>
                    <a:pt x="537" y="247"/>
                  </a:lnTo>
                  <a:lnTo>
                    <a:pt x="534" y="245"/>
                  </a:lnTo>
                  <a:lnTo>
                    <a:pt x="535" y="236"/>
                  </a:lnTo>
                  <a:lnTo>
                    <a:pt x="540" y="230"/>
                  </a:lnTo>
                  <a:lnTo>
                    <a:pt x="546" y="225"/>
                  </a:lnTo>
                  <a:lnTo>
                    <a:pt x="554" y="223"/>
                  </a:lnTo>
                  <a:close/>
                  <a:moveTo>
                    <a:pt x="604" y="208"/>
                  </a:moveTo>
                  <a:lnTo>
                    <a:pt x="604" y="208"/>
                  </a:lnTo>
                  <a:lnTo>
                    <a:pt x="608" y="209"/>
                  </a:lnTo>
                  <a:lnTo>
                    <a:pt x="613" y="211"/>
                  </a:lnTo>
                  <a:lnTo>
                    <a:pt x="622" y="217"/>
                  </a:lnTo>
                  <a:lnTo>
                    <a:pt x="629" y="225"/>
                  </a:lnTo>
                  <a:lnTo>
                    <a:pt x="633" y="236"/>
                  </a:lnTo>
                  <a:lnTo>
                    <a:pt x="632" y="237"/>
                  </a:lnTo>
                  <a:lnTo>
                    <a:pt x="629" y="239"/>
                  </a:lnTo>
                  <a:lnTo>
                    <a:pt x="622" y="245"/>
                  </a:lnTo>
                  <a:lnTo>
                    <a:pt x="605" y="245"/>
                  </a:lnTo>
                  <a:lnTo>
                    <a:pt x="598" y="248"/>
                  </a:lnTo>
                  <a:lnTo>
                    <a:pt x="591" y="250"/>
                  </a:lnTo>
                  <a:lnTo>
                    <a:pt x="587" y="239"/>
                  </a:lnTo>
                  <a:lnTo>
                    <a:pt x="585" y="233"/>
                  </a:lnTo>
                  <a:lnTo>
                    <a:pt x="585" y="227"/>
                  </a:lnTo>
                  <a:lnTo>
                    <a:pt x="587" y="222"/>
                  </a:lnTo>
                  <a:lnTo>
                    <a:pt x="588" y="217"/>
                  </a:lnTo>
                  <a:lnTo>
                    <a:pt x="591" y="213"/>
                  </a:lnTo>
                  <a:lnTo>
                    <a:pt x="596" y="211"/>
                  </a:lnTo>
                  <a:lnTo>
                    <a:pt x="599" y="209"/>
                  </a:lnTo>
                  <a:lnTo>
                    <a:pt x="604" y="208"/>
                  </a:lnTo>
                  <a:close/>
                  <a:moveTo>
                    <a:pt x="669" y="270"/>
                  </a:moveTo>
                  <a:lnTo>
                    <a:pt x="669" y="270"/>
                  </a:lnTo>
                  <a:lnTo>
                    <a:pt x="672" y="259"/>
                  </a:lnTo>
                  <a:lnTo>
                    <a:pt x="671" y="251"/>
                  </a:lnTo>
                  <a:lnTo>
                    <a:pt x="668" y="244"/>
                  </a:lnTo>
                  <a:lnTo>
                    <a:pt x="661" y="239"/>
                  </a:lnTo>
                  <a:lnTo>
                    <a:pt x="654" y="237"/>
                  </a:lnTo>
                  <a:lnTo>
                    <a:pt x="644" y="237"/>
                  </a:lnTo>
                  <a:lnTo>
                    <a:pt x="633" y="242"/>
                  </a:lnTo>
                  <a:lnTo>
                    <a:pt x="624" y="250"/>
                  </a:lnTo>
                  <a:lnTo>
                    <a:pt x="610" y="251"/>
                  </a:lnTo>
                  <a:lnTo>
                    <a:pt x="599" y="253"/>
                  </a:lnTo>
                  <a:lnTo>
                    <a:pt x="590" y="256"/>
                  </a:lnTo>
                  <a:lnTo>
                    <a:pt x="580" y="262"/>
                  </a:lnTo>
                  <a:lnTo>
                    <a:pt x="574" y="269"/>
                  </a:lnTo>
                  <a:lnTo>
                    <a:pt x="568" y="278"/>
                  </a:lnTo>
                  <a:lnTo>
                    <a:pt x="557" y="301"/>
                  </a:lnTo>
                  <a:lnTo>
                    <a:pt x="548" y="298"/>
                  </a:lnTo>
                  <a:lnTo>
                    <a:pt x="540" y="296"/>
                  </a:lnTo>
                  <a:lnTo>
                    <a:pt x="532" y="298"/>
                  </a:lnTo>
                  <a:lnTo>
                    <a:pt x="524" y="301"/>
                  </a:lnTo>
                  <a:lnTo>
                    <a:pt x="518" y="307"/>
                  </a:lnTo>
                  <a:lnTo>
                    <a:pt x="514" y="317"/>
                  </a:lnTo>
                  <a:lnTo>
                    <a:pt x="509" y="326"/>
                  </a:lnTo>
                  <a:lnTo>
                    <a:pt x="507" y="338"/>
                  </a:lnTo>
                  <a:lnTo>
                    <a:pt x="503" y="352"/>
                  </a:lnTo>
                  <a:lnTo>
                    <a:pt x="498" y="352"/>
                  </a:lnTo>
                  <a:lnTo>
                    <a:pt x="492" y="356"/>
                  </a:lnTo>
                  <a:lnTo>
                    <a:pt x="493" y="359"/>
                  </a:lnTo>
                  <a:lnTo>
                    <a:pt x="481" y="418"/>
                  </a:lnTo>
                  <a:lnTo>
                    <a:pt x="489" y="421"/>
                  </a:lnTo>
                  <a:lnTo>
                    <a:pt x="493" y="415"/>
                  </a:lnTo>
                  <a:lnTo>
                    <a:pt x="496" y="410"/>
                  </a:lnTo>
                  <a:lnTo>
                    <a:pt x="507" y="401"/>
                  </a:lnTo>
                  <a:lnTo>
                    <a:pt x="514" y="393"/>
                  </a:lnTo>
                  <a:lnTo>
                    <a:pt x="521" y="383"/>
                  </a:lnTo>
                  <a:lnTo>
                    <a:pt x="531" y="374"/>
                  </a:lnTo>
                  <a:lnTo>
                    <a:pt x="534" y="370"/>
                  </a:lnTo>
                  <a:lnTo>
                    <a:pt x="535" y="365"/>
                  </a:lnTo>
                  <a:lnTo>
                    <a:pt x="537" y="354"/>
                  </a:lnTo>
                  <a:lnTo>
                    <a:pt x="537" y="342"/>
                  </a:lnTo>
                  <a:lnTo>
                    <a:pt x="538" y="331"/>
                  </a:lnTo>
                  <a:lnTo>
                    <a:pt x="538" y="340"/>
                  </a:lnTo>
                  <a:lnTo>
                    <a:pt x="538" y="351"/>
                  </a:lnTo>
                  <a:lnTo>
                    <a:pt x="540" y="362"/>
                  </a:lnTo>
                  <a:lnTo>
                    <a:pt x="540" y="370"/>
                  </a:lnTo>
                  <a:lnTo>
                    <a:pt x="565" y="345"/>
                  </a:lnTo>
                  <a:lnTo>
                    <a:pt x="568" y="331"/>
                  </a:lnTo>
                  <a:lnTo>
                    <a:pt x="568" y="318"/>
                  </a:lnTo>
                  <a:lnTo>
                    <a:pt x="570" y="306"/>
                  </a:lnTo>
                  <a:lnTo>
                    <a:pt x="573" y="293"/>
                  </a:lnTo>
                  <a:lnTo>
                    <a:pt x="574" y="335"/>
                  </a:lnTo>
                  <a:lnTo>
                    <a:pt x="599" y="312"/>
                  </a:lnTo>
                  <a:lnTo>
                    <a:pt x="602" y="281"/>
                  </a:lnTo>
                  <a:lnTo>
                    <a:pt x="602" y="292"/>
                  </a:lnTo>
                  <a:lnTo>
                    <a:pt x="604" y="303"/>
                  </a:lnTo>
                  <a:lnTo>
                    <a:pt x="613" y="293"/>
                  </a:lnTo>
                  <a:lnTo>
                    <a:pt x="626" y="283"/>
                  </a:lnTo>
                  <a:lnTo>
                    <a:pt x="636" y="272"/>
                  </a:lnTo>
                  <a:lnTo>
                    <a:pt x="646" y="261"/>
                  </a:lnTo>
                  <a:lnTo>
                    <a:pt x="638" y="273"/>
                  </a:lnTo>
                  <a:lnTo>
                    <a:pt x="627" y="286"/>
                  </a:lnTo>
                  <a:lnTo>
                    <a:pt x="615" y="298"/>
                  </a:lnTo>
                  <a:lnTo>
                    <a:pt x="607" y="310"/>
                  </a:lnTo>
                  <a:lnTo>
                    <a:pt x="647" y="304"/>
                  </a:lnTo>
                  <a:lnTo>
                    <a:pt x="601" y="318"/>
                  </a:lnTo>
                  <a:lnTo>
                    <a:pt x="587" y="332"/>
                  </a:lnTo>
                  <a:lnTo>
                    <a:pt x="574" y="346"/>
                  </a:lnTo>
                  <a:lnTo>
                    <a:pt x="610" y="346"/>
                  </a:lnTo>
                  <a:lnTo>
                    <a:pt x="570" y="354"/>
                  </a:lnTo>
                  <a:lnTo>
                    <a:pt x="546" y="373"/>
                  </a:lnTo>
                  <a:lnTo>
                    <a:pt x="579" y="379"/>
                  </a:lnTo>
                  <a:lnTo>
                    <a:pt x="560" y="377"/>
                  </a:lnTo>
                  <a:lnTo>
                    <a:pt x="542" y="377"/>
                  </a:lnTo>
                  <a:lnTo>
                    <a:pt x="515" y="401"/>
                  </a:lnTo>
                  <a:lnTo>
                    <a:pt x="490" y="421"/>
                  </a:lnTo>
                  <a:lnTo>
                    <a:pt x="495" y="424"/>
                  </a:lnTo>
                  <a:lnTo>
                    <a:pt x="500" y="429"/>
                  </a:lnTo>
                  <a:lnTo>
                    <a:pt x="501" y="430"/>
                  </a:lnTo>
                  <a:lnTo>
                    <a:pt x="512" y="425"/>
                  </a:lnTo>
                  <a:lnTo>
                    <a:pt x="521" y="419"/>
                  </a:lnTo>
                  <a:lnTo>
                    <a:pt x="531" y="418"/>
                  </a:lnTo>
                  <a:lnTo>
                    <a:pt x="540" y="418"/>
                  </a:lnTo>
                  <a:lnTo>
                    <a:pt x="559" y="418"/>
                  </a:lnTo>
                  <a:lnTo>
                    <a:pt x="565" y="418"/>
                  </a:lnTo>
                  <a:lnTo>
                    <a:pt x="571" y="415"/>
                  </a:lnTo>
                  <a:lnTo>
                    <a:pt x="576" y="411"/>
                  </a:lnTo>
                  <a:lnTo>
                    <a:pt x="579" y="407"/>
                  </a:lnTo>
                  <a:lnTo>
                    <a:pt x="580" y="402"/>
                  </a:lnTo>
                  <a:lnTo>
                    <a:pt x="582" y="397"/>
                  </a:lnTo>
                  <a:lnTo>
                    <a:pt x="582" y="390"/>
                  </a:lnTo>
                  <a:lnTo>
                    <a:pt x="601" y="387"/>
                  </a:lnTo>
                  <a:lnTo>
                    <a:pt x="607" y="385"/>
                  </a:lnTo>
                  <a:lnTo>
                    <a:pt x="613" y="383"/>
                  </a:lnTo>
                  <a:lnTo>
                    <a:pt x="619" y="380"/>
                  </a:lnTo>
                  <a:lnTo>
                    <a:pt x="622" y="376"/>
                  </a:lnTo>
                  <a:lnTo>
                    <a:pt x="624" y="368"/>
                  </a:lnTo>
                  <a:lnTo>
                    <a:pt x="624" y="359"/>
                  </a:lnTo>
                  <a:lnTo>
                    <a:pt x="626" y="349"/>
                  </a:lnTo>
                  <a:lnTo>
                    <a:pt x="630" y="343"/>
                  </a:lnTo>
                  <a:lnTo>
                    <a:pt x="635" y="340"/>
                  </a:lnTo>
                  <a:lnTo>
                    <a:pt x="641" y="338"/>
                  </a:lnTo>
                  <a:lnTo>
                    <a:pt x="650" y="334"/>
                  </a:lnTo>
                  <a:lnTo>
                    <a:pt x="658" y="328"/>
                  </a:lnTo>
                  <a:lnTo>
                    <a:pt x="664" y="321"/>
                  </a:lnTo>
                  <a:lnTo>
                    <a:pt x="668" y="315"/>
                  </a:lnTo>
                  <a:lnTo>
                    <a:pt x="669" y="309"/>
                  </a:lnTo>
                  <a:lnTo>
                    <a:pt x="669" y="301"/>
                  </a:lnTo>
                  <a:lnTo>
                    <a:pt x="666" y="293"/>
                  </a:lnTo>
                  <a:lnTo>
                    <a:pt x="661" y="287"/>
                  </a:lnTo>
                  <a:lnTo>
                    <a:pt x="663" y="281"/>
                  </a:lnTo>
                  <a:lnTo>
                    <a:pt x="664" y="278"/>
                  </a:lnTo>
                  <a:lnTo>
                    <a:pt x="669" y="270"/>
                  </a:lnTo>
                  <a:close/>
                  <a:moveTo>
                    <a:pt x="571" y="749"/>
                  </a:moveTo>
                  <a:lnTo>
                    <a:pt x="571" y="749"/>
                  </a:lnTo>
                  <a:lnTo>
                    <a:pt x="576" y="749"/>
                  </a:lnTo>
                  <a:lnTo>
                    <a:pt x="579" y="750"/>
                  </a:lnTo>
                  <a:lnTo>
                    <a:pt x="584" y="752"/>
                  </a:lnTo>
                  <a:lnTo>
                    <a:pt x="587" y="756"/>
                  </a:lnTo>
                  <a:lnTo>
                    <a:pt x="593" y="766"/>
                  </a:lnTo>
                  <a:lnTo>
                    <a:pt x="596" y="778"/>
                  </a:lnTo>
                  <a:lnTo>
                    <a:pt x="596" y="791"/>
                  </a:lnTo>
                  <a:lnTo>
                    <a:pt x="594" y="801"/>
                  </a:lnTo>
                  <a:lnTo>
                    <a:pt x="591" y="806"/>
                  </a:lnTo>
                  <a:lnTo>
                    <a:pt x="588" y="809"/>
                  </a:lnTo>
                  <a:lnTo>
                    <a:pt x="585" y="811"/>
                  </a:lnTo>
                  <a:lnTo>
                    <a:pt x="580" y="812"/>
                  </a:lnTo>
                  <a:lnTo>
                    <a:pt x="576" y="812"/>
                  </a:lnTo>
                  <a:lnTo>
                    <a:pt x="571" y="811"/>
                  </a:lnTo>
                  <a:lnTo>
                    <a:pt x="571" y="809"/>
                  </a:lnTo>
                  <a:lnTo>
                    <a:pt x="568" y="797"/>
                  </a:lnTo>
                  <a:lnTo>
                    <a:pt x="565" y="784"/>
                  </a:lnTo>
                  <a:lnTo>
                    <a:pt x="560" y="770"/>
                  </a:lnTo>
                  <a:lnTo>
                    <a:pt x="557" y="763"/>
                  </a:lnTo>
                  <a:lnTo>
                    <a:pt x="560" y="758"/>
                  </a:lnTo>
                  <a:lnTo>
                    <a:pt x="563" y="753"/>
                  </a:lnTo>
                  <a:lnTo>
                    <a:pt x="566" y="750"/>
                  </a:lnTo>
                  <a:lnTo>
                    <a:pt x="571" y="749"/>
                  </a:lnTo>
                  <a:close/>
                  <a:moveTo>
                    <a:pt x="591" y="753"/>
                  </a:moveTo>
                  <a:lnTo>
                    <a:pt x="591" y="753"/>
                  </a:lnTo>
                  <a:lnTo>
                    <a:pt x="598" y="753"/>
                  </a:lnTo>
                  <a:lnTo>
                    <a:pt x="604" y="756"/>
                  </a:lnTo>
                  <a:lnTo>
                    <a:pt x="616" y="763"/>
                  </a:lnTo>
                  <a:lnTo>
                    <a:pt x="622" y="769"/>
                  </a:lnTo>
                  <a:lnTo>
                    <a:pt x="626" y="777"/>
                  </a:lnTo>
                  <a:lnTo>
                    <a:pt x="624" y="783"/>
                  </a:lnTo>
                  <a:lnTo>
                    <a:pt x="621" y="789"/>
                  </a:lnTo>
                  <a:lnTo>
                    <a:pt x="615" y="795"/>
                  </a:lnTo>
                  <a:lnTo>
                    <a:pt x="607" y="800"/>
                  </a:lnTo>
                  <a:lnTo>
                    <a:pt x="599" y="803"/>
                  </a:lnTo>
                  <a:lnTo>
                    <a:pt x="599" y="800"/>
                  </a:lnTo>
                  <a:lnTo>
                    <a:pt x="601" y="797"/>
                  </a:lnTo>
                  <a:lnTo>
                    <a:pt x="602" y="787"/>
                  </a:lnTo>
                  <a:lnTo>
                    <a:pt x="602" y="780"/>
                  </a:lnTo>
                  <a:lnTo>
                    <a:pt x="601" y="772"/>
                  </a:lnTo>
                  <a:lnTo>
                    <a:pt x="599" y="767"/>
                  </a:lnTo>
                  <a:lnTo>
                    <a:pt x="596" y="761"/>
                  </a:lnTo>
                  <a:lnTo>
                    <a:pt x="593" y="755"/>
                  </a:lnTo>
                  <a:lnTo>
                    <a:pt x="591" y="753"/>
                  </a:lnTo>
                  <a:close/>
                  <a:moveTo>
                    <a:pt x="232" y="1600"/>
                  </a:moveTo>
                  <a:lnTo>
                    <a:pt x="232" y="1600"/>
                  </a:lnTo>
                  <a:lnTo>
                    <a:pt x="227" y="1609"/>
                  </a:lnTo>
                  <a:lnTo>
                    <a:pt x="216" y="1606"/>
                  </a:lnTo>
                  <a:lnTo>
                    <a:pt x="215" y="1606"/>
                  </a:lnTo>
                  <a:lnTo>
                    <a:pt x="216" y="1600"/>
                  </a:lnTo>
                  <a:lnTo>
                    <a:pt x="232" y="1600"/>
                  </a:lnTo>
                  <a:close/>
                  <a:moveTo>
                    <a:pt x="258" y="1623"/>
                  </a:moveTo>
                  <a:lnTo>
                    <a:pt x="258" y="1623"/>
                  </a:lnTo>
                  <a:lnTo>
                    <a:pt x="279" y="1626"/>
                  </a:lnTo>
                  <a:lnTo>
                    <a:pt x="299" y="1628"/>
                  </a:lnTo>
                  <a:lnTo>
                    <a:pt x="316" y="1630"/>
                  </a:lnTo>
                  <a:lnTo>
                    <a:pt x="328" y="1630"/>
                  </a:lnTo>
                  <a:lnTo>
                    <a:pt x="330" y="1626"/>
                  </a:lnTo>
                  <a:lnTo>
                    <a:pt x="332" y="1625"/>
                  </a:lnTo>
                  <a:lnTo>
                    <a:pt x="330" y="1620"/>
                  </a:lnTo>
                  <a:lnTo>
                    <a:pt x="328" y="1617"/>
                  </a:lnTo>
                  <a:lnTo>
                    <a:pt x="330" y="1616"/>
                  </a:lnTo>
                  <a:lnTo>
                    <a:pt x="332" y="1614"/>
                  </a:lnTo>
                  <a:lnTo>
                    <a:pt x="352" y="1605"/>
                  </a:lnTo>
                  <a:lnTo>
                    <a:pt x="353" y="1606"/>
                  </a:lnTo>
                  <a:lnTo>
                    <a:pt x="360" y="1612"/>
                  </a:lnTo>
                  <a:lnTo>
                    <a:pt x="363" y="1616"/>
                  </a:lnTo>
                  <a:lnTo>
                    <a:pt x="366" y="1619"/>
                  </a:lnTo>
                  <a:lnTo>
                    <a:pt x="367" y="1619"/>
                  </a:lnTo>
                  <a:lnTo>
                    <a:pt x="369" y="1620"/>
                  </a:lnTo>
                  <a:lnTo>
                    <a:pt x="370" y="1620"/>
                  </a:lnTo>
                  <a:lnTo>
                    <a:pt x="372" y="1620"/>
                  </a:lnTo>
                  <a:lnTo>
                    <a:pt x="374" y="1620"/>
                  </a:lnTo>
                  <a:lnTo>
                    <a:pt x="378" y="1620"/>
                  </a:lnTo>
                  <a:lnTo>
                    <a:pt x="381" y="1619"/>
                  </a:lnTo>
                  <a:lnTo>
                    <a:pt x="386" y="1614"/>
                  </a:lnTo>
                  <a:lnTo>
                    <a:pt x="391" y="1609"/>
                  </a:lnTo>
                  <a:lnTo>
                    <a:pt x="391" y="1608"/>
                  </a:lnTo>
                  <a:lnTo>
                    <a:pt x="395" y="1611"/>
                  </a:lnTo>
                  <a:lnTo>
                    <a:pt x="405" y="1614"/>
                  </a:lnTo>
                  <a:lnTo>
                    <a:pt x="412" y="1616"/>
                  </a:lnTo>
                  <a:lnTo>
                    <a:pt x="416" y="1616"/>
                  </a:lnTo>
                  <a:lnTo>
                    <a:pt x="419" y="1617"/>
                  </a:lnTo>
                  <a:lnTo>
                    <a:pt x="420" y="1619"/>
                  </a:lnTo>
                  <a:lnTo>
                    <a:pt x="422" y="1620"/>
                  </a:lnTo>
                  <a:lnTo>
                    <a:pt x="428" y="1633"/>
                  </a:lnTo>
                  <a:lnTo>
                    <a:pt x="431" y="1634"/>
                  </a:lnTo>
                  <a:lnTo>
                    <a:pt x="428" y="1636"/>
                  </a:lnTo>
                  <a:lnTo>
                    <a:pt x="414" y="1645"/>
                  </a:lnTo>
                  <a:lnTo>
                    <a:pt x="355" y="1633"/>
                  </a:lnTo>
                  <a:lnTo>
                    <a:pt x="381" y="1625"/>
                  </a:lnTo>
                  <a:lnTo>
                    <a:pt x="349" y="1630"/>
                  </a:lnTo>
                  <a:lnTo>
                    <a:pt x="327" y="1636"/>
                  </a:lnTo>
                  <a:lnTo>
                    <a:pt x="347" y="1639"/>
                  </a:lnTo>
                  <a:lnTo>
                    <a:pt x="363" y="1659"/>
                  </a:lnTo>
                  <a:lnTo>
                    <a:pt x="353" y="1639"/>
                  </a:lnTo>
                  <a:lnTo>
                    <a:pt x="416" y="1651"/>
                  </a:lnTo>
                  <a:lnTo>
                    <a:pt x="436" y="1678"/>
                  </a:lnTo>
                  <a:lnTo>
                    <a:pt x="423" y="1653"/>
                  </a:lnTo>
                  <a:lnTo>
                    <a:pt x="462" y="1668"/>
                  </a:lnTo>
                  <a:lnTo>
                    <a:pt x="481" y="1698"/>
                  </a:lnTo>
                  <a:lnTo>
                    <a:pt x="467" y="1668"/>
                  </a:lnTo>
                  <a:lnTo>
                    <a:pt x="515" y="1701"/>
                  </a:lnTo>
                  <a:lnTo>
                    <a:pt x="473" y="1665"/>
                  </a:lnTo>
                  <a:lnTo>
                    <a:pt x="482" y="1664"/>
                  </a:lnTo>
                  <a:lnTo>
                    <a:pt x="486" y="1664"/>
                  </a:lnTo>
                  <a:lnTo>
                    <a:pt x="492" y="1667"/>
                  </a:lnTo>
                  <a:lnTo>
                    <a:pt x="498" y="1668"/>
                  </a:lnTo>
                  <a:lnTo>
                    <a:pt x="504" y="1670"/>
                  </a:lnTo>
                  <a:lnTo>
                    <a:pt x="510" y="1670"/>
                  </a:lnTo>
                  <a:lnTo>
                    <a:pt x="517" y="1668"/>
                  </a:lnTo>
                  <a:lnTo>
                    <a:pt x="526" y="1665"/>
                  </a:lnTo>
                  <a:lnTo>
                    <a:pt x="535" y="1659"/>
                  </a:lnTo>
                  <a:lnTo>
                    <a:pt x="538" y="1659"/>
                  </a:lnTo>
                  <a:lnTo>
                    <a:pt x="542" y="1661"/>
                  </a:lnTo>
                  <a:lnTo>
                    <a:pt x="540" y="1668"/>
                  </a:lnTo>
                  <a:lnTo>
                    <a:pt x="554" y="1684"/>
                  </a:lnTo>
                  <a:lnTo>
                    <a:pt x="559" y="1692"/>
                  </a:lnTo>
                  <a:lnTo>
                    <a:pt x="563" y="1698"/>
                  </a:lnTo>
                  <a:lnTo>
                    <a:pt x="563" y="1703"/>
                  </a:lnTo>
                  <a:lnTo>
                    <a:pt x="563" y="1704"/>
                  </a:lnTo>
                  <a:lnTo>
                    <a:pt x="562" y="1707"/>
                  </a:lnTo>
                  <a:lnTo>
                    <a:pt x="559" y="1709"/>
                  </a:lnTo>
                  <a:lnTo>
                    <a:pt x="554" y="1710"/>
                  </a:lnTo>
                  <a:lnTo>
                    <a:pt x="548" y="1712"/>
                  </a:lnTo>
                  <a:lnTo>
                    <a:pt x="531" y="1710"/>
                  </a:lnTo>
                  <a:lnTo>
                    <a:pt x="521" y="1726"/>
                  </a:lnTo>
                  <a:lnTo>
                    <a:pt x="504" y="1724"/>
                  </a:lnTo>
                  <a:lnTo>
                    <a:pt x="484" y="1721"/>
                  </a:lnTo>
                  <a:lnTo>
                    <a:pt x="473" y="1718"/>
                  </a:lnTo>
                  <a:lnTo>
                    <a:pt x="465" y="1715"/>
                  </a:lnTo>
                  <a:lnTo>
                    <a:pt x="458" y="1710"/>
                  </a:lnTo>
                  <a:lnTo>
                    <a:pt x="456" y="1707"/>
                  </a:lnTo>
                  <a:lnTo>
                    <a:pt x="454" y="1703"/>
                  </a:lnTo>
                  <a:lnTo>
                    <a:pt x="444" y="1704"/>
                  </a:lnTo>
                  <a:lnTo>
                    <a:pt x="433" y="1706"/>
                  </a:lnTo>
                  <a:lnTo>
                    <a:pt x="423" y="1704"/>
                  </a:lnTo>
                  <a:lnTo>
                    <a:pt x="414" y="1701"/>
                  </a:lnTo>
                  <a:lnTo>
                    <a:pt x="405" y="1696"/>
                  </a:lnTo>
                  <a:lnTo>
                    <a:pt x="397" y="1690"/>
                  </a:lnTo>
                  <a:lnTo>
                    <a:pt x="389" y="1681"/>
                  </a:lnTo>
                  <a:lnTo>
                    <a:pt x="383" y="1671"/>
                  </a:lnTo>
                  <a:lnTo>
                    <a:pt x="378" y="1675"/>
                  </a:lnTo>
                  <a:lnTo>
                    <a:pt x="374" y="1678"/>
                  </a:lnTo>
                  <a:lnTo>
                    <a:pt x="367" y="1679"/>
                  </a:lnTo>
                  <a:lnTo>
                    <a:pt x="361" y="1679"/>
                  </a:lnTo>
                  <a:lnTo>
                    <a:pt x="347" y="1676"/>
                  </a:lnTo>
                  <a:lnTo>
                    <a:pt x="332" y="1670"/>
                  </a:lnTo>
                  <a:lnTo>
                    <a:pt x="324" y="1664"/>
                  </a:lnTo>
                  <a:lnTo>
                    <a:pt x="314" y="1656"/>
                  </a:lnTo>
                  <a:lnTo>
                    <a:pt x="305" y="1648"/>
                  </a:lnTo>
                  <a:lnTo>
                    <a:pt x="296" y="1642"/>
                  </a:lnTo>
                  <a:lnTo>
                    <a:pt x="286" y="1636"/>
                  </a:lnTo>
                  <a:lnTo>
                    <a:pt x="277" y="1631"/>
                  </a:lnTo>
                  <a:lnTo>
                    <a:pt x="271" y="1630"/>
                  </a:lnTo>
                  <a:lnTo>
                    <a:pt x="266" y="1626"/>
                  </a:lnTo>
                  <a:lnTo>
                    <a:pt x="258" y="1623"/>
                  </a:lnTo>
                  <a:close/>
                  <a:moveTo>
                    <a:pt x="433" y="1637"/>
                  </a:moveTo>
                  <a:lnTo>
                    <a:pt x="433" y="1637"/>
                  </a:lnTo>
                  <a:lnTo>
                    <a:pt x="434" y="1639"/>
                  </a:lnTo>
                  <a:lnTo>
                    <a:pt x="440" y="1645"/>
                  </a:lnTo>
                  <a:lnTo>
                    <a:pt x="447" y="1650"/>
                  </a:lnTo>
                  <a:lnTo>
                    <a:pt x="453" y="1653"/>
                  </a:lnTo>
                  <a:lnTo>
                    <a:pt x="464" y="1657"/>
                  </a:lnTo>
                  <a:lnTo>
                    <a:pt x="472" y="1657"/>
                  </a:lnTo>
                  <a:lnTo>
                    <a:pt x="479" y="1657"/>
                  </a:lnTo>
                  <a:lnTo>
                    <a:pt x="481" y="1659"/>
                  </a:lnTo>
                  <a:lnTo>
                    <a:pt x="478" y="1661"/>
                  </a:lnTo>
                  <a:lnTo>
                    <a:pt x="458" y="1661"/>
                  </a:lnTo>
                  <a:lnTo>
                    <a:pt x="422" y="1647"/>
                  </a:lnTo>
                  <a:lnTo>
                    <a:pt x="433" y="1637"/>
                  </a:lnTo>
                  <a:close/>
                  <a:moveTo>
                    <a:pt x="132" y="1594"/>
                  </a:moveTo>
                  <a:lnTo>
                    <a:pt x="132" y="1594"/>
                  </a:lnTo>
                  <a:lnTo>
                    <a:pt x="145" y="1574"/>
                  </a:lnTo>
                  <a:lnTo>
                    <a:pt x="148" y="1566"/>
                  </a:lnTo>
                  <a:lnTo>
                    <a:pt x="148" y="1563"/>
                  </a:lnTo>
                  <a:lnTo>
                    <a:pt x="146" y="1561"/>
                  </a:lnTo>
                  <a:lnTo>
                    <a:pt x="148" y="1561"/>
                  </a:lnTo>
                  <a:lnTo>
                    <a:pt x="145" y="1557"/>
                  </a:lnTo>
                  <a:lnTo>
                    <a:pt x="140" y="1550"/>
                  </a:lnTo>
                  <a:lnTo>
                    <a:pt x="137" y="1543"/>
                  </a:lnTo>
                  <a:lnTo>
                    <a:pt x="134" y="1533"/>
                  </a:lnTo>
                  <a:lnTo>
                    <a:pt x="132" y="1529"/>
                  </a:lnTo>
                  <a:lnTo>
                    <a:pt x="134" y="1525"/>
                  </a:lnTo>
                  <a:lnTo>
                    <a:pt x="136" y="1521"/>
                  </a:lnTo>
                  <a:lnTo>
                    <a:pt x="137" y="1516"/>
                  </a:lnTo>
                  <a:lnTo>
                    <a:pt x="142" y="1513"/>
                  </a:lnTo>
                  <a:lnTo>
                    <a:pt x="148" y="1510"/>
                  </a:lnTo>
                  <a:lnTo>
                    <a:pt x="143" y="1490"/>
                  </a:lnTo>
                  <a:lnTo>
                    <a:pt x="143" y="1476"/>
                  </a:lnTo>
                  <a:lnTo>
                    <a:pt x="146" y="1463"/>
                  </a:lnTo>
                  <a:lnTo>
                    <a:pt x="150" y="1448"/>
                  </a:lnTo>
                  <a:lnTo>
                    <a:pt x="162" y="1442"/>
                  </a:lnTo>
                  <a:lnTo>
                    <a:pt x="174" y="1435"/>
                  </a:lnTo>
                  <a:lnTo>
                    <a:pt x="196" y="1420"/>
                  </a:lnTo>
                  <a:lnTo>
                    <a:pt x="218" y="1404"/>
                  </a:lnTo>
                  <a:lnTo>
                    <a:pt x="230" y="1398"/>
                  </a:lnTo>
                  <a:lnTo>
                    <a:pt x="243" y="1392"/>
                  </a:lnTo>
                  <a:lnTo>
                    <a:pt x="254" y="1387"/>
                  </a:lnTo>
                  <a:lnTo>
                    <a:pt x="263" y="1387"/>
                  </a:lnTo>
                  <a:lnTo>
                    <a:pt x="271" y="1390"/>
                  </a:lnTo>
                  <a:lnTo>
                    <a:pt x="276" y="1395"/>
                  </a:lnTo>
                  <a:lnTo>
                    <a:pt x="277" y="1403"/>
                  </a:lnTo>
                  <a:lnTo>
                    <a:pt x="276" y="1410"/>
                  </a:lnTo>
                  <a:lnTo>
                    <a:pt x="272" y="1418"/>
                  </a:lnTo>
                  <a:lnTo>
                    <a:pt x="263" y="1428"/>
                  </a:lnTo>
                  <a:lnTo>
                    <a:pt x="276" y="1424"/>
                  </a:lnTo>
                  <a:lnTo>
                    <a:pt x="285" y="1424"/>
                  </a:lnTo>
                  <a:lnTo>
                    <a:pt x="293" y="1426"/>
                  </a:lnTo>
                  <a:lnTo>
                    <a:pt x="297" y="1431"/>
                  </a:lnTo>
                  <a:lnTo>
                    <a:pt x="297" y="1435"/>
                  </a:lnTo>
                  <a:lnTo>
                    <a:pt x="294" y="1443"/>
                  </a:lnTo>
                  <a:lnTo>
                    <a:pt x="288" y="1451"/>
                  </a:lnTo>
                  <a:lnTo>
                    <a:pt x="276" y="1459"/>
                  </a:lnTo>
                  <a:lnTo>
                    <a:pt x="280" y="1460"/>
                  </a:lnTo>
                  <a:lnTo>
                    <a:pt x="286" y="1465"/>
                  </a:lnTo>
                  <a:lnTo>
                    <a:pt x="290" y="1470"/>
                  </a:lnTo>
                  <a:lnTo>
                    <a:pt x="291" y="1476"/>
                  </a:lnTo>
                  <a:lnTo>
                    <a:pt x="291" y="1479"/>
                  </a:lnTo>
                  <a:lnTo>
                    <a:pt x="290" y="1482"/>
                  </a:lnTo>
                  <a:lnTo>
                    <a:pt x="286" y="1485"/>
                  </a:lnTo>
                  <a:lnTo>
                    <a:pt x="282" y="1488"/>
                  </a:lnTo>
                  <a:lnTo>
                    <a:pt x="276" y="1491"/>
                  </a:lnTo>
                  <a:lnTo>
                    <a:pt x="268" y="1494"/>
                  </a:lnTo>
                  <a:lnTo>
                    <a:pt x="246" y="1497"/>
                  </a:lnTo>
                  <a:lnTo>
                    <a:pt x="249" y="1507"/>
                  </a:lnTo>
                  <a:lnTo>
                    <a:pt x="252" y="1513"/>
                  </a:lnTo>
                  <a:lnTo>
                    <a:pt x="252" y="1518"/>
                  </a:lnTo>
                  <a:lnTo>
                    <a:pt x="251" y="1522"/>
                  </a:lnTo>
                  <a:lnTo>
                    <a:pt x="246" y="1527"/>
                  </a:lnTo>
                  <a:lnTo>
                    <a:pt x="238" y="1530"/>
                  </a:lnTo>
                  <a:lnTo>
                    <a:pt x="216" y="1535"/>
                  </a:lnTo>
                  <a:lnTo>
                    <a:pt x="221" y="1543"/>
                  </a:lnTo>
                  <a:lnTo>
                    <a:pt x="223" y="1549"/>
                  </a:lnTo>
                  <a:lnTo>
                    <a:pt x="221" y="1549"/>
                  </a:lnTo>
                  <a:lnTo>
                    <a:pt x="182" y="1563"/>
                  </a:lnTo>
                  <a:lnTo>
                    <a:pt x="168" y="1561"/>
                  </a:lnTo>
                  <a:lnTo>
                    <a:pt x="168" y="1567"/>
                  </a:lnTo>
                  <a:lnTo>
                    <a:pt x="167" y="1567"/>
                  </a:lnTo>
                  <a:lnTo>
                    <a:pt x="157" y="1572"/>
                  </a:lnTo>
                  <a:lnTo>
                    <a:pt x="153" y="1575"/>
                  </a:lnTo>
                  <a:lnTo>
                    <a:pt x="151" y="1577"/>
                  </a:lnTo>
                  <a:lnTo>
                    <a:pt x="150" y="1578"/>
                  </a:lnTo>
                  <a:lnTo>
                    <a:pt x="148" y="1580"/>
                  </a:lnTo>
                  <a:lnTo>
                    <a:pt x="142" y="1595"/>
                  </a:lnTo>
                  <a:lnTo>
                    <a:pt x="136" y="1594"/>
                  </a:lnTo>
                  <a:lnTo>
                    <a:pt x="132" y="1594"/>
                  </a:lnTo>
                  <a:close/>
                  <a:moveTo>
                    <a:pt x="209" y="1463"/>
                  </a:moveTo>
                  <a:lnTo>
                    <a:pt x="243" y="1418"/>
                  </a:lnTo>
                  <a:lnTo>
                    <a:pt x="216" y="1468"/>
                  </a:lnTo>
                  <a:lnTo>
                    <a:pt x="262" y="1456"/>
                  </a:lnTo>
                  <a:lnTo>
                    <a:pt x="210" y="1479"/>
                  </a:lnTo>
                  <a:lnTo>
                    <a:pt x="188" y="1518"/>
                  </a:lnTo>
                  <a:lnTo>
                    <a:pt x="235" y="1511"/>
                  </a:lnTo>
                  <a:lnTo>
                    <a:pt x="185" y="1525"/>
                  </a:lnTo>
                  <a:lnTo>
                    <a:pt x="153" y="1564"/>
                  </a:lnTo>
                  <a:lnTo>
                    <a:pt x="176" y="1522"/>
                  </a:lnTo>
                  <a:lnTo>
                    <a:pt x="170" y="1485"/>
                  </a:lnTo>
                  <a:lnTo>
                    <a:pt x="182" y="1515"/>
                  </a:lnTo>
                  <a:lnTo>
                    <a:pt x="201" y="1474"/>
                  </a:lnTo>
                  <a:lnTo>
                    <a:pt x="206" y="1423"/>
                  </a:lnTo>
                  <a:lnTo>
                    <a:pt x="209" y="1463"/>
                  </a:lnTo>
                  <a:close/>
                  <a:moveTo>
                    <a:pt x="655" y="1574"/>
                  </a:moveTo>
                  <a:lnTo>
                    <a:pt x="655" y="1574"/>
                  </a:lnTo>
                  <a:lnTo>
                    <a:pt x="650" y="1569"/>
                  </a:lnTo>
                  <a:lnTo>
                    <a:pt x="647" y="1566"/>
                  </a:lnTo>
                  <a:lnTo>
                    <a:pt x="644" y="1555"/>
                  </a:lnTo>
                  <a:lnTo>
                    <a:pt x="644" y="1543"/>
                  </a:lnTo>
                  <a:lnTo>
                    <a:pt x="646" y="1538"/>
                  </a:lnTo>
                  <a:lnTo>
                    <a:pt x="647" y="1532"/>
                  </a:lnTo>
                  <a:lnTo>
                    <a:pt x="650" y="1532"/>
                  </a:lnTo>
                  <a:lnTo>
                    <a:pt x="661" y="1536"/>
                  </a:lnTo>
                  <a:lnTo>
                    <a:pt x="664" y="1539"/>
                  </a:lnTo>
                  <a:lnTo>
                    <a:pt x="669" y="1543"/>
                  </a:lnTo>
                  <a:lnTo>
                    <a:pt x="669" y="1546"/>
                  </a:lnTo>
                  <a:lnTo>
                    <a:pt x="666" y="1560"/>
                  </a:lnTo>
                  <a:lnTo>
                    <a:pt x="666" y="1563"/>
                  </a:lnTo>
                  <a:lnTo>
                    <a:pt x="668" y="1566"/>
                  </a:lnTo>
                  <a:lnTo>
                    <a:pt x="669" y="1569"/>
                  </a:lnTo>
                  <a:lnTo>
                    <a:pt x="672" y="1572"/>
                  </a:lnTo>
                  <a:lnTo>
                    <a:pt x="674" y="1574"/>
                  </a:lnTo>
                  <a:lnTo>
                    <a:pt x="669" y="1577"/>
                  </a:lnTo>
                  <a:lnTo>
                    <a:pt x="664" y="1578"/>
                  </a:lnTo>
                  <a:lnTo>
                    <a:pt x="660" y="1577"/>
                  </a:lnTo>
                  <a:lnTo>
                    <a:pt x="655" y="1574"/>
                  </a:lnTo>
                  <a:close/>
                  <a:moveTo>
                    <a:pt x="510" y="514"/>
                  </a:moveTo>
                  <a:lnTo>
                    <a:pt x="496" y="505"/>
                  </a:lnTo>
                  <a:lnTo>
                    <a:pt x="496" y="522"/>
                  </a:lnTo>
                  <a:lnTo>
                    <a:pt x="504" y="523"/>
                  </a:lnTo>
                  <a:lnTo>
                    <a:pt x="510" y="514"/>
                  </a:lnTo>
                  <a:close/>
                </a:path>
              </a:pathLst>
            </a:custGeom>
            <a:solidFill>
              <a:srgbClr val="FFE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16"/>
            <p:cNvSpPr>
              <a:spLocks noEditPoints="1"/>
            </p:cNvSpPr>
            <p:nvPr/>
          </p:nvSpPr>
          <p:spPr bwMode="auto">
            <a:xfrm>
              <a:off x="2668" y="1153"/>
              <a:ext cx="346" cy="675"/>
            </a:xfrm>
            <a:custGeom>
              <a:avLst/>
              <a:gdLst>
                <a:gd name="T0" fmla="*/ 1 w 692"/>
                <a:gd name="T1" fmla="*/ 1 h 1348"/>
                <a:gd name="T2" fmla="*/ 1 w 692"/>
                <a:gd name="T3" fmla="*/ 1 h 1348"/>
                <a:gd name="T4" fmla="*/ 1 w 692"/>
                <a:gd name="T5" fmla="*/ 1 h 1348"/>
                <a:gd name="T6" fmla="*/ 1 w 692"/>
                <a:gd name="T7" fmla="*/ 1 h 1348"/>
                <a:gd name="T8" fmla="*/ 1 w 692"/>
                <a:gd name="T9" fmla="*/ 1 h 1348"/>
                <a:gd name="T10" fmla="*/ 1 w 692"/>
                <a:gd name="T11" fmla="*/ 1 h 1348"/>
                <a:gd name="T12" fmla="*/ 1 w 692"/>
                <a:gd name="T13" fmla="*/ 1 h 1348"/>
                <a:gd name="T14" fmla="*/ 1 w 692"/>
                <a:gd name="T15" fmla="*/ 1 h 1348"/>
                <a:gd name="T16" fmla="*/ 1 w 692"/>
                <a:gd name="T17" fmla="*/ 1 h 1348"/>
                <a:gd name="T18" fmla="*/ 1 w 692"/>
                <a:gd name="T19" fmla="*/ 1 h 1348"/>
                <a:gd name="T20" fmla="*/ 1 w 692"/>
                <a:gd name="T21" fmla="*/ 1 h 1348"/>
                <a:gd name="T22" fmla="*/ 1 w 692"/>
                <a:gd name="T23" fmla="*/ 1 h 1348"/>
                <a:gd name="T24" fmla="*/ 1 w 692"/>
                <a:gd name="T25" fmla="*/ 1 h 1348"/>
                <a:gd name="T26" fmla="*/ 1 w 692"/>
                <a:gd name="T27" fmla="*/ 1 h 1348"/>
                <a:gd name="T28" fmla="*/ 1 w 692"/>
                <a:gd name="T29" fmla="*/ 1 h 1348"/>
                <a:gd name="T30" fmla="*/ 1 w 692"/>
                <a:gd name="T31" fmla="*/ 1 h 1348"/>
                <a:gd name="T32" fmla="*/ 1 w 692"/>
                <a:gd name="T33" fmla="*/ 1 h 1348"/>
                <a:gd name="T34" fmla="*/ 1 w 692"/>
                <a:gd name="T35" fmla="*/ 1 h 1348"/>
                <a:gd name="T36" fmla="*/ 1 w 692"/>
                <a:gd name="T37" fmla="*/ 1 h 1348"/>
                <a:gd name="T38" fmla="*/ 1 w 692"/>
                <a:gd name="T39" fmla="*/ 1 h 1348"/>
                <a:gd name="T40" fmla="*/ 1 w 692"/>
                <a:gd name="T41" fmla="*/ 1 h 1348"/>
                <a:gd name="T42" fmla="*/ 1 w 692"/>
                <a:gd name="T43" fmla="*/ 1 h 1348"/>
                <a:gd name="T44" fmla="*/ 1 w 692"/>
                <a:gd name="T45" fmla="*/ 1 h 1348"/>
                <a:gd name="T46" fmla="*/ 1 w 692"/>
                <a:gd name="T47" fmla="*/ 1 h 1348"/>
                <a:gd name="T48" fmla="*/ 1 w 692"/>
                <a:gd name="T49" fmla="*/ 1 h 1348"/>
                <a:gd name="T50" fmla="*/ 1 w 692"/>
                <a:gd name="T51" fmla="*/ 1 h 1348"/>
                <a:gd name="T52" fmla="*/ 1 w 692"/>
                <a:gd name="T53" fmla="*/ 1 h 1348"/>
                <a:gd name="T54" fmla="*/ 1 w 692"/>
                <a:gd name="T55" fmla="*/ 1 h 1348"/>
                <a:gd name="T56" fmla="*/ 1 w 692"/>
                <a:gd name="T57" fmla="*/ 1 h 1348"/>
                <a:gd name="T58" fmla="*/ 1 w 692"/>
                <a:gd name="T59" fmla="*/ 1 h 1348"/>
                <a:gd name="T60" fmla="*/ 1 w 692"/>
                <a:gd name="T61" fmla="*/ 1 h 1348"/>
                <a:gd name="T62" fmla="*/ 1 w 692"/>
                <a:gd name="T63" fmla="*/ 1 h 1348"/>
                <a:gd name="T64" fmla="*/ 1 w 692"/>
                <a:gd name="T65" fmla="*/ 1 h 1348"/>
                <a:gd name="T66" fmla="*/ 1 w 692"/>
                <a:gd name="T67" fmla="*/ 1 h 1348"/>
                <a:gd name="T68" fmla="*/ 1 w 692"/>
                <a:gd name="T69" fmla="*/ 1 h 1348"/>
                <a:gd name="T70" fmla="*/ 1 w 692"/>
                <a:gd name="T71" fmla="*/ 1 h 1348"/>
                <a:gd name="T72" fmla="*/ 1 w 692"/>
                <a:gd name="T73" fmla="*/ 1 h 1348"/>
                <a:gd name="T74" fmla="*/ 1 w 692"/>
                <a:gd name="T75" fmla="*/ 1 h 1348"/>
                <a:gd name="T76" fmla="*/ 1 w 692"/>
                <a:gd name="T77" fmla="*/ 1 h 1348"/>
                <a:gd name="T78" fmla="*/ 1 w 692"/>
                <a:gd name="T79" fmla="*/ 1 h 1348"/>
                <a:gd name="T80" fmla="*/ 1 w 692"/>
                <a:gd name="T81" fmla="*/ 1 h 1348"/>
                <a:gd name="T82" fmla="*/ 1 w 692"/>
                <a:gd name="T83" fmla="*/ 1 h 1348"/>
                <a:gd name="T84" fmla="*/ 1 w 692"/>
                <a:gd name="T85" fmla="*/ 1 h 1348"/>
                <a:gd name="T86" fmla="*/ 1 w 692"/>
                <a:gd name="T87" fmla="*/ 1 h 1348"/>
                <a:gd name="T88" fmla="*/ 1 w 692"/>
                <a:gd name="T89" fmla="*/ 1 h 1348"/>
                <a:gd name="T90" fmla="*/ 1 w 692"/>
                <a:gd name="T91" fmla="*/ 1 h 1348"/>
                <a:gd name="T92" fmla="*/ 1 w 692"/>
                <a:gd name="T93" fmla="*/ 1 h 1348"/>
                <a:gd name="T94" fmla="*/ 1 w 692"/>
                <a:gd name="T95" fmla="*/ 1 h 1348"/>
                <a:gd name="T96" fmla="*/ 1 w 692"/>
                <a:gd name="T97" fmla="*/ 1 h 1348"/>
                <a:gd name="T98" fmla="*/ 1 w 692"/>
                <a:gd name="T99" fmla="*/ 1 h 1348"/>
                <a:gd name="T100" fmla="*/ 1 w 692"/>
                <a:gd name="T101" fmla="*/ 1 h 1348"/>
                <a:gd name="T102" fmla="*/ 1 w 692"/>
                <a:gd name="T103" fmla="*/ 0 h 1348"/>
                <a:gd name="T104" fmla="*/ 1 w 692"/>
                <a:gd name="T105" fmla="*/ 1 h 1348"/>
                <a:gd name="T106" fmla="*/ 1 w 692"/>
                <a:gd name="T107" fmla="*/ 1 h 1348"/>
                <a:gd name="T108" fmla="*/ 1 w 692"/>
                <a:gd name="T109" fmla="*/ 1 h 1348"/>
                <a:gd name="T110" fmla="*/ 1 w 692"/>
                <a:gd name="T111" fmla="*/ 1 h 1348"/>
                <a:gd name="T112" fmla="*/ 1 w 692"/>
                <a:gd name="T113" fmla="*/ 1 h 1348"/>
                <a:gd name="T114" fmla="*/ 1 w 692"/>
                <a:gd name="T115" fmla="*/ 1 h 1348"/>
                <a:gd name="T116" fmla="*/ 1 w 692"/>
                <a:gd name="T117" fmla="*/ 1 h 1348"/>
                <a:gd name="T118" fmla="*/ 1 w 692"/>
                <a:gd name="T119" fmla="*/ 1 h 1348"/>
                <a:gd name="T120" fmla="*/ 1 w 692"/>
                <a:gd name="T121" fmla="*/ 1 h 1348"/>
                <a:gd name="T122" fmla="*/ 1 w 692"/>
                <a:gd name="T123" fmla="*/ 1 h 1348"/>
                <a:gd name="T124" fmla="*/ 1 w 692"/>
                <a:gd name="T125" fmla="*/ 1 h 134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692"/>
                <a:gd name="T190" fmla="*/ 0 h 1348"/>
                <a:gd name="T191" fmla="*/ 692 w 692"/>
                <a:gd name="T192" fmla="*/ 1348 h 1348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692" h="1348">
                  <a:moveTo>
                    <a:pt x="459" y="26"/>
                  </a:moveTo>
                  <a:lnTo>
                    <a:pt x="459" y="26"/>
                  </a:lnTo>
                  <a:lnTo>
                    <a:pt x="474" y="34"/>
                  </a:lnTo>
                  <a:lnTo>
                    <a:pt x="482" y="37"/>
                  </a:lnTo>
                  <a:lnTo>
                    <a:pt x="490" y="37"/>
                  </a:lnTo>
                  <a:lnTo>
                    <a:pt x="501" y="40"/>
                  </a:lnTo>
                  <a:lnTo>
                    <a:pt x="510" y="40"/>
                  </a:lnTo>
                  <a:lnTo>
                    <a:pt x="525" y="38"/>
                  </a:lnTo>
                  <a:lnTo>
                    <a:pt x="539" y="35"/>
                  </a:lnTo>
                  <a:lnTo>
                    <a:pt x="557" y="34"/>
                  </a:lnTo>
                  <a:lnTo>
                    <a:pt x="546" y="124"/>
                  </a:lnTo>
                  <a:lnTo>
                    <a:pt x="538" y="135"/>
                  </a:lnTo>
                  <a:lnTo>
                    <a:pt x="529" y="143"/>
                  </a:lnTo>
                  <a:lnTo>
                    <a:pt x="516" y="149"/>
                  </a:lnTo>
                  <a:lnTo>
                    <a:pt x="504" y="150"/>
                  </a:lnTo>
                  <a:lnTo>
                    <a:pt x="493" y="149"/>
                  </a:lnTo>
                  <a:lnTo>
                    <a:pt x="487" y="147"/>
                  </a:lnTo>
                  <a:lnTo>
                    <a:pt x="482" y="144"/>
                  </a:lnTo>
                  <a:lnTo>
                    <a:pt x="477" y="141"/>
                  </a:lnTo>
                  <a:lnTo>
                    <a:pt x="473" y="136"/>
                  </a:lnTo>
                  <a:lnTo>
                    <a:pt x="469" y="130"/>
                  </a:lnTo>
                  <a:lnTo>
                    <a:pt x="466" y="122"/>
                  </a:lnTo>
                  <a:lnTo>
                    <a:pt x="465" y="99"/>
                  </a:lnTo>
                  <a:lnTo>
                    <a:pt x="463" y="74"/>
                  </a:lnTo>
                  <a:lnTo>
                    <a:pt x="460" y="49"/>
                  </a:lnTo>
                  <a:lnTo>
                    <a:pt x="459" y="26"/>
                  </a:lnTo>
                  <a:close/>
                  <a:moveTo>
                    <a:pt x="322" y="1232"/>
                  </a:moveTo>
                  <a:lnTo>
                    <a:pt x="322" y="1232"/>
                  </a:lnTo>
                  <a:lnTo>
                    <a:pt x="340" y="1239"/>
                  </a:lnTo>
                  <a:lnTo>
                    <a:pt x="359" y="1252"/>
                  </a:lnTo>
                  <a:lnTo>
                    <a:pt x="378" y="1266"/>
                  </a:lnTo>
                  <a:lnTo>
                    <a:pt x="393" y="1283"/>
                  </a:lnTo>
                  <a:lnTo>
                    <a:pt x="407" y="1300"/>
                  </a:lnTo>
                  <a:lnTo>
                    <a:pt x="420" y="1317"/>
                  </a:lnTo>
                  <a:lnTo>
                    <a:pt x="429" y="1333"/>
                  </a:lnTo>
                  <a:lnTo>
                    <a:pt x="434" y="1348"/>
                  </a:lnTo>
                  <a:lnTo>
                    <a:pt x="406" y="1347"/>
                  </a:lnTo>
                  <a:lnTo>
                    <a:pt x="398" y="1347"/>
                  </a:lnTo>
                  <a:lnTo>
                    <a:pt x="395" y="1348"/>
                  </a:lnTo>
                  <a:lnTo>
                    <a:pt x="390" y="1348"/>
                  </a:lnTo>
                  <a:lnTo>
                    <a:pt x="382" y="1347"/>
                  </a:lnTo>
                  <a:lnTo>
                    <a:pt x="362" y="1337"/>
                  </a:lnTo>
                  <a:lnTo>
                    <a:pt x="343" y="1330"/>
                  </a:lnTo>
                  <a:lnTo>
                    <a:pt x="336" y="1326"/>
                  </a:lnTo>
                  <a:lnTo>
                    <a:pt x="331" y="1326"/>
                  </a:lnTo>
                  <a:lnTo>
                    <a:pt x="256" y="1336"/>
                  </a:lnTo>
                  <a:lnTo>
                    <a:pt x="191" y="1340"/>
                  </a:lnTo>
                  <a:lnTo>
                    <a:pt x="182" y="1331"/>
                  </a:lnTo>
                  <a:lnTo>
                    <a:pt x="175" y="1328"/>
                  </a:lnTo>
                  <a:lnTo>
                    <a:pt x="166" y="1323"/>
                  </a:lnTo>
                  <a:lnTo>
                    <a:pt x="158" y="1320"/>
                  </a:lnTo>
                  <a:lnTo>
                    <a:pt x="143" y="1319"/>
                  </a:lnTo>
                  <a:lnTo>
                    <a:pt x="137" y="1319"/>
                  </a:lnTo>
                  <a:lnTo>
                    <a:pt x="130" y="1322"/>
                  </a:lnTo>
                  <a:lnTo>
                    <a:pt x="126" y="1322"/>
                  </a:lnTo>
                  <a:lnTo>
                    <a:pt x="121" y="1320"/>
                  </a:lnTo>
                  <a:lnTo>
                    <a:pt x="116" y="1311"/>
                  </a:lnTo>
                  <a:lnTo>
                    <a:pt x="112" y="1305"/>
                  </a:lnTo>
                  <a:lnTo>
                    <a:pt x="105" y="1298"/>
                  </a:lnTo>
                  <a:lnTo>
                    <a:pt x="101" y="1295"/>
                  </a:lnTo>
                  <a:lnTo>
                    <a:pt x="87" y="1291"/>
                  </a:lnTo>
                  <a:lnTo>
                    <a:pt x="77" y="1288"/>
                  </a:lnTo>
                  <a:lnTo>
                    <a:pt x="76" y="1295"/>
                  </a:lnTo>
                  <a:lnTo>
                    <a:pt x="65" y="1323"/>
                  </a:lnTo>
                  <a:lnTo>
                    <a:pt x="45" y="1320"/>
                  </a:lnTo>
                  <a:lnTo>
                    <a:pt x="37" y="1319"/>
                  </a:lnTo>
                  <a:lnTo>
                    <a:pt x="31" y="1317"/>
                  </a:lnTo>
                  <a:lnTo>
                    <a:pt x="32" y="1314"/>
                  </a:lnTo>
                  <a:lnTo>
                    <a:pt x="34" y="1311"/>
                  </a:lnTo>
                  <a:lnTo>
                    <a:pt x="32" y="1305"/>
                  </a:lnTo>
                  <a:lnTo>
                    <a:pt x="28" y="1292"/>
                  </a:lnTo>
                  <a:lnTo>
                    <a:pt x="26" y="1288"/>
                  </a:lnTo>
                  <a:lnTo>
                    <a:pt x="26" y="1283"/>
                  </a:lnTo>
                  <a:lnTo>
                    <a:pt x="28" y="1280"/>
                  </a:lnTo>
                  <a:lnTo>
                    <a:pt x="31" y="1277"/>
                  </a:lnTo>
                  <a:lnTo>
                    <a:pt x="42" y="1269"/>
                  </a:lnTo>
                  <a:lnTo>
                    <a:pt x="54" y="1264"/>
                  </a:lnTo>
                  <a:lnTo>
                    <a:pt x="77" y="1256"/>
                  </a:lnTo>
                  <a:lnTo>
                    <a:pt x="82" y="1255"/>
                  </a:lnTo>
                  <a:lnTo>
                    <a:pt x="79" y="1255"/>
                  </a:lnTo>
                  <a:lnTo>
                    <a:pt x="76" y="1256"/>
                  </a:lnTo>
                  <a:lnTo>
                    <a:pt x="70" y="1258"/>
                  </a:lnTo>
                  <a:lnTo>
                    <a:pt x="65" y="1258"/>
                  </a:lnTo>
                  <a:lnTo>
                    <a:pt x="57" y="1255"/>
                  </a:lnTo>
                  <a:lnTo>
                    <a:pt x="54" y="1247"/>
                  </a:lnTo>
                  <a:lnTo>
                    <a:pt x="49" y="1241"/>
                  </a:lnTo>
                  <a:lnTo>
                    <a:pt x="45" y="1236"/>
                  </a:lnTo>
                  <a:lnTo>
                    <a:pt x="40" y="1233"/>
                  </a:lnTo>
                  <a:lnTo>
                    <a:pt x="31" y="1229"/>
                  </a:lnTo>
                  <a:lnTo>
                    <a:pt x="21" y="1225"/>
                  </a:lnTo>
                  <a:lnTo>
                    <a:pt x="18" y="1227"/>
                  </a:lnTo>
                  <a:lnTo>
                    <a:pt x="11" y="1236"/>
                  </a:lnTo>
                  <a:lnTo>
                    <a:pt x="1" y="1244"/>
                  </a:lnTo>
                  <a:lnTo>
                    <a:pt x="0" y="1246"/>
                  </a:lnTo>
                  <a:lnTo>
                    <a:pt x="14" y="1227"/>
                  </a:lnTo>
                  <a:lnTo>
                    <a:pt x="28" y="1210"/>
                  </a:lnTo>
                  <a:lnTo>
                    <a:pt x="28" y="1211"/>
                  </a:lnTo>
                  <a:lnTo>
                    <a:pt x="31" y="1213"/>
                  </a:lnTo>
                  <a:lnTo>
                    <a:pt x="48" y="1211"/>
                  </a:lnTo>
                  <a:lnTo>
                    <a:pt x="79" y="1207"/>
                  </a:lnTo>
                  <a:lnTo>
                    <a:pt x="119" y="1201"/>
                  </a:lnTo>
                  <a:lnTo>
                    <a:pt x="143" y="1199"/>
                  </a:lnTo>
                  <a:lnTo>
                    <a:pt x="168" y="1199"/>
                  </a:lnTo>
                  <a:lnTo>
                    <a:pt x="193" y="1199"/>
                  </a:lnTo>
                  <a:lnTo>
                    <a:pt x="219" y="1201"/>
                  </a:lnTo>
                  <a:lnTo>
                    <a:pt x="245" y="1205"/>
                  </a:lnTo>
                  <a:lnTo>
                    <a:pt x="272" y="1210"/>
                  </a:lnTo>
                  <a:lnTo>
                    <a:pt x="297" y="1219"/>
                  </a:lnTo>
                  <a:lnTo>
                    <a:pt x="322" y="1232"/>
                  </a:lnTo>
                  <a:close/>
                  <a:moveTo>
                    <a:pt x="371" y="725"/>
                  </a:moveTo>
                  <a:lnTo>
                    <a:pt x="371" y="725"/>
                  </a:lnTo>
                  <a:lnTo>
                    <a:pt x="371" y="739"/>
                  </a:lnTo>
                  <a:lnTo>
                    <a:pt x="375" y="753"/>
                  </a:lnTo>
                  <a:lnTo>
                    <a:pt x="381" y="767"/>
                  </a:lnTo>
                  <a:lnTo>
                    <a:pt x="387" y="781"/>
                  </a:lnTo>
                  <a:lnTo>
                    <a:pt x="398" y="794"/>
                  </a:lnTo>
                  <a:lnTo>
                    <a:pt x="409" y="806"/>
                  </a:lnTo>
                  <a:lnTo>
                    <a:pt x="423" y="818"/>
                  </a:lnTo>
                  <a:lnTo>
                    <a:pt x="440" y="829"/>
                  </a:lnTo>
                  <a:lnTo>
                    <a:pt x="445" y="837"/>
                  </a:lnTo>
                  <a:lnTo>
                    <a:pt x="449" y="846"/>
                  </a:lnTo>
                  <a:lnTo>
                    <a:pt x="460" y="870"/>
                  </a:lnTo>
                  <a:lnTo>
                    <a:pt x="468" y="881"/>
                  </a:lnTo>
                  <a:lnTo>
                    <a:pt x="477" y="894"/>
                  </a:lnTo>
                  <a:lnTo>
                    <a:pt x="488" y="907"/>
                  </a:lnTo>
                  <a:lnTo>
                    <a:pt x="504" y="921"/>
                  </a:lnTo>
                  <a:lnTo>
                    <a:pt x="508" y="933"/>
                  </a:lnTo>
                  <a:lnTo>
                    <a:pt x="518" y="947"/>
                  </a:lnTo>
                  <a:lnTo>
                    <a:pt x="532" y="964"/>
                  </a:lnTo>
                  <a:lnTo>
                    <a:pt x="550" y="985"/>
                  </a:lnTo>
                  <a:lnTo>
                    <a:pt x="552" y="985"/>
                  </a:lnTo>
                  <a:lnTo>
                    <a:pt x="585" y="1016"/>
                  </a:lnTo>
                  <a:lnTo>
                    <a:pt x="616" y="1055"/>
                  </a:lnTo>
                  <a:lnTo>
                    <a:pt x="648" y="1095"/>
                  </a:lnTo>
                  <a:lnTo>
                    <a:pt x="603" y="1090"/>
                  </a:lnTo>
                  <a:lnTo>
                    <a:pt x="572" y="1087"/>
                  </a:lnTo>
                  <a:lnTo>
                    <a:pt x="550" y="1086"/>
                  </a:lnTo>
                  <a:lnTo>
                    <a:pt x="529" y="1086"/>
                  </a:lnTo>
                  <a:lnTo>
                    <a:pt x="516" y="1086"/>
                  </a:lnTo>
                  <a:lnTo>
                    <a:pt x="505" y="1086"/>
                  </a:lnTo>
                  <a:lnTo>
                    <a:pt x="494" y="1086"/>
                  </a:lnTo>
                  <a:lnTo>
                    <a:pt x="483" y="1087"/>
                  </a:lnTo>
                  <a:lnTo>
                    <a:pt x="473" y="1089"/>
                  </a:lnTo>
                  <a:lnTo>
                    <a:pt x="473" y="1087"/>
                  </a:lnTo>
                  <a:lnTo>
                    <a:pt x="412" y="1022"/>
                  </a:lnTo>
                  <a:lnTo>
                    <a:pt x="387" y="992"/>
                  </a:lnTo>
                  <a:lnTo>
                    <a:pt x="378" y="980"/>
                  </a:lnTo>
                  <a:lnTo>
                    <a:pt x="370" y="969"/>
                  </a:lnTo>
                  <a:lnTo>
                    <a:pt x="353" y="946"/>
                  </a:lnTo>
                  <a:lnTo>
                    <a:pt x="345" y="933"/>
                  </a:lnTo>
                  <a:lnTo>
                    <a:pt x="339" y="921"/>
                  </a:lnTo>
                  <a:lnTo>
                    <a:pt x="334" y="908"/>
                  </a:lnTo>
                  <a:lnTo>
                    <a:pt x="333" y="894"/>
                  </a:lnTo>
                  <a:lnTo>
                    <a:pt x="334" y="881"/>
                  </a:lnTo>
                  <a:lnTo>
                    <a:pt x="337" y="867"/>
                  </a:lnTo>
                  <a:lnTo>
                    <a:pt x="342" y="848"/>
                  </a:lnTo>
                  <a:lnTo>
                    <a:pt x="347" y="825"/>
                  </a:lnTo>
                  <a:lnTo>
                    <a:pt x="348" y="812"/>
                  </a:lnTo>
                  <a:lnTo>
                    <a:pt x="348" y="801"/>
                  </a:lnTo>
                  <a:lnTo>
                    <a:pt x="348" y="790"/>
                  </a:lnTo>
                  <a:lnTo>
                    <a:pt x="345" y="783"/>
                  </a:lnTo>
                  <a:lnTo>
                    <a:pt x="334" y="762"/>
                  </a:lnTo>
                  <a:lnTo>
                    <a:pt x="325" y="744"/>
                  </a:lnTo>
                  <a:lnTo>
                    <a:pt x="317" y="727"/>
                  </a:lnTo>
                  <a:lnTo>
                    <a:pt x="311" y="710"/>
                  </a:lnTo>
                  <a:lnTo>
                    <a:pt x="308" y="696"/>
                  </a:lnTo>
                  <a:lnTo>
                    <a:pt x="306" y="683"/>
                  </a:lnTo>
                  <a:lnTo>
                    <a:pt x="305" y="672"/>
                  </a:lnTo>
                  <a:lnTo>
                    <a:pt x="306" y="665"/>
                  </a:lnTo>
                  <a:lnTo>
                    <a:pt x="308" y="657"/>
                  </a:lnTo>
                  <a:lnTo>
                    <a:pt x="311" y="654"/>
                  </a:lnTo>
                  <a:lnTo>
                    <a:pt x="315" y="651"/>
                  </a:lnTo>
                  <a:lnTo>
                    <a:pt x="322" y="651"/>
                  </a:lnTo>
                  <a:lnTo>
                    <a:pt x="328" y="654"/>
                  </a:lnTo>
                  <a:lnTo>
                    <a:pt x="336" y="658"/>
                  </a:lnTo>
                  <a:lnTo>
                    <a:pt x="345" y="666"/>
                  </a:lnTo>
                  <a:lnTo>
                    <a:pt x="354" y="677"/>
                  </a:lnTo>
                  <a:lnTo>
                    <a:pt x="357" y="682"/>
                  </a:lnTo>
                  <a:lnTo>
                    <a:pt x="359" y="686"/>
                  </a:lnTo>
                  <a:lnTo>
                    <a:pt x="361" y="697"/>
                  </a:lnTo>
                  <a:lnTo>
                    <a:pt x="364" y="710"/>
                  </a:lnTo>
                  <a:lnTo>
                    <a:pt x="367" y="724"/>
                  </a:lnTo>
                  <a:lnTo>
                    <a:pt x="370" y="724"/>
                  </a:lnTo>
                  <a:lnTo>
                    <a:pt x="371" y="725"/>
                  </a:lnTo>
                  <a:close/>
                  <a:moveTo>
                    <a:pt x="675" y="1129"/>
                  </a:moveTo>
                  <a:lnTo>
                    <a:pt x="675" y="1129"/>
                  </a:lnTo>
                  <a:lnTo>
                    <a:pt x="686" y="1148"/>
                  </a:lnTo>
                  <a:lnTo>
                    <a:pt x="689" y="1156"/>
                  </a:lnTo>
                  <a:lnTo>
                    <a:pt x="692" y="1163"/>
                  </a:lnTo>
                  <a:lnTo>
                    <a:pt x="692" y="1166"/>
                  </a:lnTo>
                  <a:lnTo>
                    <a:pt x="689" y="1169"/>
                  </a:lnTo>
                  <a:lnTo>
                    <a:pt x="681" y="1177"/>
                  </a:lnTo>
                  <a:lnTo>
                    <a:pt x="670" y="1185"/>
                  </a:lnTo>
                  <a:lnTo>
                    <a:pt x="656" y="1194"/>
                  </a:lnTo>
                  <a:lnTo>
                    <a:pt x="655" y="1194"/>
                  </a:lnTo>
                  <a:lnTo>
                    <a:pt x="633" y="1190"/>
                  </a:lnTo>
                  <a:lnTo>
                    <a:pt x="634" y="1187"/>
                  </a:lnTo>
                  <a:lnTo>
                    <a:pt x="634" y="1183"/>
                  </a:lnTo>
                  <a:lnTo>
                    <a:pt x="634" y="1182"/>
                  </a:lnTo>
                  <a:lnTo>
                    <a:pt x="634" y="1179"/>
                  </a:lnTo>
                  <a:lnTo>
                    <a:pt x="634" y="1176"/>
                  </a:lnTo>
                  <a:lnTo>
                    <a:pt x="633" y="1173"/>
                  </a:lnTo>
                  <a:lnTo>
                    <a:pt x="633" y="1171"/>
                  </a:lnTo>
                  <a:lnTo>
                    <a:pt x="631" y="1168"/>
                  </a:lnTo>
                  <a:lnTo>
                    <a:pt x="630" y="1166"/>
                  </a:lnTo>
                  <a:lnTo>
                    <a:pt x="628" y="1165"/>
                  </a:lnTo>
                  <a:lnTo>
                    <a:pt x="627" y="1163"/>
                  </a:lnTo>
                  <a:lnTo>
                    <a:pt x="623" y="1160"/>
                  </a:lnTo>
                  <a:lnTo>
                    <a:pt x="617" y="1157"/>
                  </a:lnTo>
                  <a:lnTo>
                    <a:pt x="613" y="1157"/>
                  </a:lnTo>
                  <a:lnTo>
                    <a:pt x="602" y="1156"/>
                  </a:lnTo>
                  <a:lnTo>
                    <a:pt x="591" y="1156"/>
                  </a:lnTo>
                  <a:lnTo>
                    <a:pt x="589" y="1151"/>
                  </a:lnTo>
                  <a:lnTo>
                    <a:pt x="589" y="1149"/>
                  </a:lnTo>
                  <a:lnTo>
                    <a:pt x="588" y="1148"/>
                  </a:lnTo>
                  <a:lnTo>
                    <a:pt x="586" y="1146"/>
                  </a:lnTo>
                  <a:lnTo>
                    <a:pt x="583" y="1145"/>
                  </a:lnTo>
                  <a:lnTo>
                    <a:pt x="577" y="1140"/>
                  </a:lnTo>
                  <a:lnTo>
                    <a:pt x="569" y="1137"/>
                  </a:lnTo>
                  <a:lnTo>
                    <a:pt x="561" y="1137"/>
                  </a:lnTo>
                  <a:lnTo>
                    <a:pt x="558" y="1137"/>
                  </a:lnTo>
                  <a:lnTo>
                    <a:pt x="552" y="1138"/>
                  </a:lnTo>
                  <a:lnTo>
                    <a:pt x="546" y="1142"/>
                  </a:lnTo>
                  <a:lnTo>
                    <a:pt x="544" y="1142"/>
                  </a:lnTo>
                  <a:lnTo>
                    <a:pt x="541" y="1138"/>
                  </a:lnTo>
                  <a:lnTo>
                    <a:pt x="536" y="1135"/>
                  </a:lnTo>
                  <a:lnTo>
                    <a:pt x="535" y="1134"/>
                  </a:lnTo>
                  <a:lnTo>
                    <a:pt x="530" y="1132"/>
                  </a:lnTo>
                  <a:lnTo>
                    <a:pt x="525" y="1132"/>
                  </a:lnTo>
                  <a:lnTo>
                    <a:pt x="519" y="1132"/>
                  </a:lnTo>
                  <a:lnTo>
                    <a:pt x="513" y="1134"/>
                  </a:lnTo>
                  <a:lnTo>
                    <a:pt x="508" y="1126"/>
                  </a:lnTo>
                  <a:lnTo>
                    <a:pt x="504" y="1118"/>
                  </a:lnTo>
                  <a:lnTo>
                    <a:pt x="505" y="1118"/>
                  </a:lnTo>
                  <a:lnTo>
                    <a:pt x="525" y="1118"/>
                  </a:lnTo>
                  <a:lnTo>
                    <a:pt x="560" y="1118"/>
                  </a:lnTo>
                  <a:lnTo>
                    <a:pt x="586" y="1120"/>
                  </a:lnTo>
                  <a:lnTo>
                    <a:pt x="647" y="1126"/>
                  </a:lnTo>
                  <a:lnTo>
                    <a:pt x="656" y="1128"/>
                  </a:lnTo>
                  <a:lnTo>
                    <a:pt x="665" y="1128"/>
                  </a:lnTo>
                  <a:lnTo>
                    <a:pt x="675" y="1129"/>
                  </a:lnTo>
                  <a:close/>
                  <a:moveTo>
                    <a:pt x="510" y="469"/>
                  </a:moveTo>
                  <a:lnTo>
                    <a:pt x="609" y="478"/>
                  </a:lnTo>
                  <a:lnTo>
                    <a:pt x="603" y="487"/>
                  </a:lnTo>
                  <a:lnTo>
                    <a:pt x="600" y="492"/>
                  </a:lnTo>
                  <a:lnTo>
                    <a:pt x="597" y="503"/>
                  </a:lnTo>
                  <a:lnTo>
                    <a:pt x="595" y="509"/>
                  </a:lnTo>
                  <a:lnTo>
                    <a:pt x="595" y="517"/>
                  </a:lnTo>
                  <a:lnTo>
                    <a:pt x="595" y="522"/>
                  </a:lnTo>
                  <a:lnTo>
                    <a:pt x="599" y="529"/>
                  </a:lnTo>
                  <a:lnTo>
                    <a:pt x="600" y="532"/>
                  </a:lnTo>
                  <a:lnTo>
                    <a:pt x="606" y="537"/>
                  </a:lnTo>
                  <a:lnTo>
                    <a:pt x="609" y="539"/>
                  </a:lnTo>
                  <a:lnTo>
                    <a:pt x="611" y="539"/>
                  </a:lnTo>
                  <a:lnTo>
                    <a:pt x="606" y="556"/>
                  </a:lnTo>
                  <a:lnTo>
                    <a:pt x="600" y="573"/>
                  </a:lnTo>
                  <a:lnTo>
                    <a:pt x="580" y="598"/>
                  </a:lnTo>
                  <a:lnTo>
                    <a:pt x="572" y="604"/>
                  </a:lnTo>
                  <a:lnTo>
                    <a:pt x="508" y="679"/>
                  </a:lnTo>
                  <a:lnTo>
                    <a:pt x="505" y="669"/>
                  </a:lnTo>
                  <a:lnTo>
                    <a:pt x="507" y="647"/>
                  </a:lnTo>
                  <a:lnTo>
                    <a:pt x="508" y="640"/>
                  </a:lnTo>
                  <a:lnTo>
                    <a:pt x="508" y="615"/>
                  </a:lnTo>
                  <a:lnTo>
                    <a:pt x="507" y="592"/>
                  </a:lnTo>
                  <a:lnTo>
                    <a:pt x="505" y="568"/>
                  </a:lnTo>
                  <a:lnTo>
                    <a:pt x="501" y="545"/>
                  </a:lnTo>
                  <a:lnTo>
                    <a:pt x="494" y="534"/>
                  </a:lnTo>
                  <a:lnTo>
                    <a:pt x="499" y="520"/>
                  </a:lnTo>
                  <a:lnTo>
                    <a:pt x="504" y="505"/>
                  </a:lnTo>
                  <a:lnTo>
                    <a:pt x="507" y="487"/>
                  </a:lnTo>
                  <a:lnTo>
                    <a:pt x="510" y="469"/>
                  </a:lnTo>
                  <a:close/>
                  <a:moveTo>
                    <a:pt x="443" y="767"/>
                  </a:moveTo>
                  <a:lnTo>
                    <a:pt x="443" y="767"/>
                  </a:lnTo>
                  <a:lnTo>
                    <a:pt x="431" y="789"/>
                  </a:lnTo>
                  <a:lnTo>
                    <a:pt x="423" y="811"/>
                  </a:lnTo>
                  <a:lnTo>
                    <a:pt x="420" y="809"/>
                  </a:lnTo>
                  <a:lnTo>
                    <a:pt x="410" y="800"/>
                  </a:lnTo>
                  <a:lnTo>
                    <a:pt x="401" y="790"/>
                  </a:lnTo>
                  <a:lnTo>
                    <a:pt x="395" y="781"/>
                  </a:lnTo>
                  <a:lnTo>
                    <a:pt x="389" y="772"/>
                  </a:lnTo>
                  <a:lnTo>
                    <a:pt x="384" y="761"/>
                  </a:lnTo>
                  <a:lnTo>
                    <a:pt x="381" y="752"/>
                  </a:lnTo>
                  <a:lnTo>
                    <a:pt x="378" y="742"/>
                  </a:lnTo>
                  <a:lnTo>
                    <a:pt x="376" y="731"/>
                  </a:lnTo>
                  <a:lnTo>
                    <a:pt x="381" y="730"/>
                  </a:lnTo>
                  <a:lnTo>
                    <a:pt x="384" y="730"/>
                  </a:lnTo>
                  <a:lnTo>
                    <a:pt x="395" y="725"/>
                  </a:lnTo>
                  <a:lnTo>
                    <a:pt x="403" y="717"/>
                  </a:lnTo>
                  <a:lnTo>
                    <a:pt x="415" y="722"/>
                  </a:lnTo>
                  <a:lnTo>
                    <a:pt x="420" y="724"/>
                  </a:lnTo>
                  <a:lnTo>
                    <a:pt x="423" y="724"/>
                  </a:lnTo>
                  <a:lnTo>
                    <a:pt x="437" y="725"/>
                  </a:lnTo>
                  <a:lnTo>
                    <a:pt x="445" y="728"/>
                  </a:lnTo>
                  <a:lnTo>
                    <a:pt x="451" y="731"/>
                  </a:lnTo>
                  <a:lnTo>
                    <a:pt x="446" y="738"/>
                  </a:lnTo>
                  <a:lnTo>
                    <a:pt x="441" y="742"/>
                  </a:lnTo>
                  <a:lnTo>
                    <a:pt x="438" y="748"/>
                  </a:lnTo>
                  <a:lnTo>
                    <a:pt x="437" y="750"/>
                  </a:lnTo>
                  <a:lnTo>
                    <a:pt x="437" y="752"/>
                  </a:lnTo>
                  <a:lnTo>
                    <a:pt x="437" y="755"/>
                  </a:lnTo>
                  <a:lnTo>
                    <a:pt x="438" y="758"/>
                  </a:lnTo>
                  <a:lnTo>
                    <a:pt x="440" y="762"/>
                  </a:lnTo>
                  <a:lnTo>
                    <a:pt x="443" y="767"/>
                  </a:lnTo>
                  <a:close/>
                  <a:moveTo>
                    <a:pt x="451" y="601"/>
                  </a:moveTo>
                  <a:lnTo>
                    <a:pt x="451" y="601"/>
                  </a:lnTo>
                  <a:lnTo>
                    <a:pt x="463" y="584"/>
                  </a:lnTo>
                  <a:lnTo>
                    <a:pt x="476" y="568"/>
                  </a:lnTo>
                  <a:lnTo>
                    <a:pt x="480" y="693"/>
                  </a:lnTo>
                  <a:lnTo>
                    <a:pt x="482" y="696"/>
                  </a:lnTo>
                  <a:lnTo>
                    <a:pt x="485" y="702"/>
                  </a:lnTo>
                  <a:lnTo>
                    <a:pt x="482" y="697"/>
                  </a:lnTo>
                  <a:lnTo>
                    <a:pt x="457" y="682"/>
                  </a:lnTo>
                  <a:lnTo>
                    <a:pt x="457" y="666"/>
                  </a:lnTo>
                  <a:lnTo>
                    <a:pt x="457" y="652"/>
                  </a:lnTo>
                  <a:lnTo>
                    <a:pt x="455" y="647"/>
                  </a:lnTo>
                  <a:lnTo>
                    <a:pt x="454" y="641"/>
                  </a:lnTo>
                  <a:lnTo>
                    <a:pt x="449" y="633"/>
                  </a:lnTo>
                  <a:lnTo>
                    <a:pt x="451" y="632"/>
                  </a:lnTo>
                  <a:lnTo>
                    <a:pt x="451" y="629"/>
                  </a:lnTo>
                  <a:lnTo>
                    <a:pt x="452" y="626"/>
                  </a:lnTo>
                  <a:lnTo>
                    <a:pt x="452" y="619"/>
                  </a:lnTo>
                  <a:lnTo>
                    <a:pt x="452" y="612"/>
                  </a:lnTo>
                  <a:lnTo>
                    <a:pt x="451" y="606"/>
                  </a:lnTo>
                  <a:lnTo>
                    <a:pt x="451" y="601"/>
                  </a:lnTo>
                  <a:close/>
                  <a:moveTo>
                    <a:pt x="445" y="707"/>
                  </a:moveTo>
                  <a:lnTo>
                    <a:pt x="445" y="707"/>
                  </a:lnTo>
                  <a:lnTo>
                    <a:pt x="462" y="716"/>
                  </a:lnTo>
                  <a:lnTo>
                    <a:pt x="468" y="720"/>
                  </a:lnTo>
                  <a:lnTo>
                    <a:pt x="465" y="714"/>
                  </a:lnTo>
                  <a:lnTo>
                    <a:pt x="460" y="708"/>
                  </a:lnTo>
                  <a:lnTo>
                    <a:pt x="457" y="707"/>
                  </a:lnTo>
                  <a:lnTo>
                    <a:pt x="452" y="707"/>
                  </a:lnTo>
                  <a:lnTo>
                    <a:pt x="445" y="707"/>
                  </a:lnTo>
                  <a:close/>
                  <a:moveTo>
                    <a:pt x="462" y="21"/>
                  </a:moveTo>
                  <a:lnTo>
                    <a:pt x="462" y="21"/>
                  </a:lnTo>
                  <a:lnTo>
                    <a:pt x="468" y="15"/>
                  </a:lnTo>
                  <a:lnTo>
                    <a:pt x="474" y="10"/>
                  </a:lnTo>
                  <a:lnTo>
                    <a:pt x="480" y="6"/>
                  </a:lnTo>
                  <a:lnTo>
                    <a:pt x="488" y="4"/>
                  </a:lnTo>
                  <a:lnTo>
                    <a:pt x="501" y="3"/>
                  </a:lnTo>
                  <a:lnTo>
                    <a:pt x="515" y="0"/>
                  </a:lnTo>
                  <a:lnTo>
                    <a:pt x="513" y="4"/>
                  </a:lnTo>
                  <a:lnTo>
                    <a:pt x="510" y="23"/>
                  </a:lnTo>
                  <a:lnTo>
                    <a:pt x="507" y="35"/>
                  </a:lnTo>
                  <a:lnTo>
                    <a:pt x="504" y="34"/>
                  </a:lnTo>
                  <a:lnTo>
                    <a:pt x="490" y="32"/>
                  </a:lnTo>
                  <a:lnTo>
                    <a:pt x="488" y="32"/>
                  </a:lnTo>
                  <a:lnTo>
                    <a:pt x="480" y="31"/>
                  </a:lnTo>
                  <a:lnTo>
                    <a:pt x="463" y="21"/>
                  </a:lnTo>
                  <a:lnTo>
                    <a:pt x="462" y="21"/>
                  </a:lnTo>
                  <a:close/>
                  <a:moveTo>
                    <a:pt x="438" y="91"/>
                  </a:moveTo>
                  <a:lnTo>
                    <a:pt x="438" y="91"/>
                  </a:lnTo>
                  <a:lnTo>
                    <a:pt x="441" y="76"/>
                  </a:lnTo>
                  <a:lnTo>
                    <a:pt x="445" y="62"/>
                  </a:lnTo>
                  <a:lnTo>
                    <a:pt x="449" y="49"/>
                  </a:lnTo>
                  <a:lnTo>
                    <a:pt x="454" y="38"/>
                  </a:lnTo>
                  <a:lnTo>
                    <a:pt x="457" y="77"/>
                  </a:lnTo>
                  <a:lnTo>
                    <a:pt x="460" y="118"/>
                  </a:lnTo>
                  <a:lnTo>
                    <a:pt x="460" y="124"/>
                  </a:lnTo>
                  <a:lnTo>
                    <a:pt x="462" y="129"/>
                  </a:lnTo>
                  <a:lnTo>
                    <a:pt x="465" y="132"/>
                  </a:lnTo>
                  <a:lnTo>
                    <a:pt x="466" y="136"/>
                  </a:lnTo>
                  <a:lnTo>
                    <a:pt x="468" y="139"/>
                  </a:lnTo>
                  <a:lnTo>
                    <a:pt x="471" y="143"/>
                  </a:lnTo>
                  <a:lnTo>
                    <a:pt x="473" y="144"/>
                  </a:lnTo>
                  <a:lnTo>
                    <a:pt x="476" y="147"/>
                  </a:lnTo>
                  <a:lnTo>
                    <a:pt x="479" y="149"/>
                  </a:lnTo>
                  <a:lnTo>
                    <a:pt x="482" y="150"/>
                  </a:lnTo>
                  <a:lnTo>
                    <a:pt x="485" y="152"/>
                  </a:lnTo>
                  <a:lnTo>
                    <a:pt x="488" y="153"/>
                  </a:lnTo>
                  <a:lnTo>
                    <a:pt x="491" y="155"/>
                  </a:lnTo>
                  <a:lnTo>
                    <a:pt x="494" y="155"/>
                  </a:lnTo>
                  <a:lnTo>
                    <a:pt x="497" y="172"/>
                  </a:lnTo>
                  <a:lnTo>
                    <a:pt x="501" y="188"/>
                  </a:lnTo>
                  <a:lnTo>
                    <a:pt x="507" y="202"/>
                  </a:lnTo>
                  <a:lnTo>
                    <a:pt x="516" y="217"/>
                  </a:lnTo>
                  <a:lnTo>
                    <a:pt x="524" y="233"/>
                  </a:lnTo>
                  <a:lnTo>
                    <a:pt x="533" y="248"/>
                  </a:lnTo>
                  <a:lnTo>
                    <a:pt x="557" y="285"/>
                  </a:lnTo>
                  <a:lnTo>
                    <a:pt x="583" y="323"/>
                  </a:lnTo>
                  <a:lnTo>
                    <a:pt x="606" y="357"/>
                  </a:lnTo>
                  <a:lnTo>
                    <a:pt x="614" y="377"/>
                  </a:lnTo>
                  <a:lnTo>
                    <a:pt x="619" y="396"/>
                  </a:lnTo>
                  <a:lnTo>
                    <a:pt x="623" y="413"/>
                  </a:lnTo>
                  <a:lnTo>
                    <a:pt x="625" y="430"/>
                  </a:lnTo>
                  <a:lnTo>
                    <a:pt x="625" y="444"/>
                  </a:lnTo>
                  <a:lnTo>
                    <a:pt x="625" y="456"/>
                  </a:lnTo>
                  <a:lnTo>
                    <a:pt x="622" y="466"/>
                  </a:lnTo>
                  <a:lnTo>
                    <a:pt x="617" y="473"/>
                  </a:lnTo>
                  <a:lnTo>
                    <a:pt x="508" y="463"/>
                  </a:lnTo>
                  <a:lnTo>
                    <a:pt x="508" y="456"/>
                  </a:lnTo>
                  <a:lnTo>
                    <a:pt x="507" y="450"/>
                  </a:lnTo>
                  <a:lnTo>
                    <a:pt x="502" y="436"/>
                  </a:lnTo>
                  <a:lnTo>
                    <a:pt x="493" y="421"/>
                  </a:lnTo>
                  <a:lnTo>
                    <a:pt x="483" y="407"/>
                  </a:lnTo>
                  <a:lnTo>
                    <a:pt x="471" y="393"/>
                  </a:lnTo>
                  <a:lnTo>
                    <a:pt x="460" y="379"/>
                  </a:lnTo>
                  <a:lnTo>
                    <a:pt x="437" y="355"/>
                  </a:lnTo>
                  <a:lnTo>
                    <a:pt x="417" y="321"/>
                  </a:lnTo>
                  <a:lnTo>
                    <a:pt x="395" y="292"/>
                  </a:lnTo>
                  <a:lnTo>
                    <a:pt x="376" y="265"/>
                  </a:lnTo>
                  <a:lnTo>
                    <a:pt x="370" y="253"/>
                  </a:lnTo>
                  <a:lnTo>
                    <a:pt x="364" y="240"/>
                  </a:lnTo>
                  <a:lnTo>
                    <a:pt x="361" y="230"/>
                  </a:lnTo>
                  <a:lnTo>
                    <a:pt x="359" y="217"/>
                  </a:lnTo>
                  <a:lnTo>
                    <a:pt x="357" y="206"/>
                  </a:lnTo>
                  <a:lnTo>
                    <a:pt x="359" y="195"/>
                  </a:lnTo>
                  <a:lnTo>
                    <a:pt x="361" y="184"/>
                  </a:lnTo>
                  <a:lnTo>
                    <a:pt x="364" y="175"/>
                  </a:lnTo>
                  <a:lnTo>
                    <a:pt x="367" y="166"/>
                  </a:lnTo>
                  <a:lnTo>
                    <a:pt x="371" y="157"/>
                  </a:lnTo>
                  <a:lnTo>
                    <a:pt x="378" y="149"/>
                  </a:lnTo>
                  <a:lnTo>
                    <a:pt x="385" y="139"/>
                  </a:lnTo>
                  <a:lnTo>
                    <a:pt x="406" y="124"/>
                  </a:lnTo>
                  <a:lnTo>
                    <a:pt x="426" y="108"/>
                  </a:lnTo>
                  <a:lnTo>
                    <a:pt x="434" y="99"/>
                  </a:lnTo>
                  <a:lnTo>
                    <a:pt x="438" y="91"/>
                  </a:lnTo>
                  <a:close/>
                  <a:moveTo>
                    <a:pt x="535" y="21"/>
                  </a:moveTo>
                  <a:lnTo>
                    <a:pt x="535" y="21"/>
                  </a:lnTo>
                  <a:lnTo>
                    <a:pt x="543" y="24"/>
                  </a:lnTo>
                  <a:lnTo>
                    <a:pt x="550" y="29"/>
                  </a:lnTo>
                  <a:lnTo>
                    <a:pt x="549" y="29"/>
                  </a:lnTo>
                  <a:lnTo>
                    <a:pt x="538" y="31"/>
                  </a:lnTo>
                  <a:lnTo>
                    <a:pt x="535" y="21"/>
                  </a:lnTo>
                  <a:close/>
                </a:path>
              </a:pathLst>
            </a:custGeom>
            <a:solidFill>
              <a:srgbClr val="0480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Freeform 17"/>
            <p:cNvSpPr>
              <a:spLocks/>
            </p:cNvSpPr>
            <p:nvPr/>
          </p:nvSpPr>
          <p:spPr bwMode="auto">
            <a:xfrm>
              <a:off x="2919" y="1230"/>
              <a:ext cx="8" cy="27"/>
            </a:xfrm>
            <a:custGeom>
              <a:avLst/>
              <a:gdLst>
                <a:gd name="T0" fmla="*/ 0 w 17"/>
                <a:gd name="T1" fmla="*/ 0 h 53"/>
                <a:gd name="T2" fmla="*/ 0 w 17"/>
                <a:gd name="T3" fmla="*/ 0 h 53"/>
                <a:gd name="T4" fmla="*/ 0 w 17"/>
                <a:gd name="T5" fmla="*/ 1 h 53"/>
                <a:gd name="T6" fmla="*/ 0 w 17"/>
                <a:gd name="T7" fmla="*/ 1 h 53"/>
                <a:gd name="T8" fmla="*/ 0 w 17"/>
                <a:gd name="T9" fmla="*/ 0 h 53"/>
                <a:gd name="T10" fmla="*/ 0 w 17"/>
                <a:gd name="T11" fmla="*/ 1 h 53"/>
                <a:gd name="T12" fmla="*/ 0 w 17"/>
                <a:gd name="T13" fmla="*/ 1 h 53"/>
                <a:gd name="T14" fmla="*/ 0 w 17"/>
                <a:gd name="T15" fmla="*/ 0 h 53"/>
                <a:gd name="T16" fmla="*/ 0 w 17"/>
                <a:gd name="T17" fmla="*/ 0 h 5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7"/>
                <a:gd name="T28" fmla="*/ 0 h 53"/>
                <a:gd name="T29" fmla="*/ 17 w 17"/>
                <a:gd name="T30" fmla="*/ 53 h 5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7" h="53">
                  <a:moveTo>
                    <a:pt x="0" y="0"/>
                  </a:moveTo>
                  <a:lnTo>
                    <a:pt x="0" y="0"/>
                  </a:lnTo>
                  <a:lnTo>
                    <a:pt x="4" y="2"/>
                  </a:lnTo>
                  <a:lnTo>
                    <a:pt x="9" y="4"/>
                  </a:lnTo>
                  <a:lnTo>
                    <a:pt x="17" y="0"/>
                  </a:lnTo>
                  <a:lnTo>
                    <a:pt x="17" y="53"/>
                  </a:lnTo>
                  <a:lnTo>
                    <a:pt x="1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Freeform 18"/>
            <p:cNvSpPr>
              <a:spLocks noEditPoints="1"/>
            </p:cNvSpPr>
            <p:nvPr/>
          </p:nvSpPr>
          <p:spPr bwMode="auto">
            <a:xfrm>
              <a:off x="2419" y="1710"/>
              <a:ext cx="308" cy="231"/>
            </a:xfrm>
            <a:custGeom>
              <a:avLst/>
              <a:gdLst>
                <a:gd name="T0" fmla="*/ 1 w 614"/>
                <a:gd name="T1" fmla="*/ 1 h 461"/>
                <a:gd name="T2" fmla="*/ 1 w 614"/>
                <a:gd name="T3" fmla="*/ 1 h 461"/>
                <a:gd name="T4" fmla="*/ 1 w 614"/>
                <a:gd name="T5" fmla="*/ 1 h 461"/>
                <a:gd name="T6" fmla="*/ 1 w 614"/>
                <a:gd name="T7" fmla="*/ 1 h 461"/>
                <a:gd name="T8" fmla="*/ 1 w 614"/>
                <a:gd name="T9" fmla="*/ 1 h 461"/>
                <a:gd name="T10" fmla="*/ 1 w 614"/>
                <a:gd name="T11" fmla="*/ 1 h 461"/>
                <a:gd name="T12" fmla="*/ 1 w 614"/>
                <a:gd name="T13" fmla="*/ 1 h 461"/>
                <a:gd name="T14" fmla="*/ 1 w 614"/>
                <a:gd name="T15" fmla="*/ 0 h 461"/>
                <a:gd name="T16" fmla="*/ 1 w 614"/>
                <a:gd name="T17" fmla="*/ 1 h 461"/>
                <a:gd name="T18" fmla="*/ 1 w 614"/>
                <a:gd name="T19" fmla="*/ 1 h 461"/>
                <a:gd name="T20" fmla="*/ 1 w 614"/>
                <a:gd name="T21" fmla="*/ 1 h 461"/>
                <a:gd name="T22" fmla="*/ 1 w 614"/>
                <a:gd name="T23" fmla="*/ 1 h 461"/>
                <a:gd name="T24" fmla="*/ 1 w 614"/>
                <a:gd name="T25" fmla="*/ 1 h 461"/>
                <a:gd name="T26" fmla="*/ 1 w 614"/>
                <a:gd name="T27" fmla="*/ 1 h 461"/>
                <a:gd name="T28" fmla="*/ 1 w 614"/>
                <a:gd name="T29" fmla="*/ 1 h 461"/>
                <a:gd name="T30" fmla="*/ 1 w 614"/>
                <a:gd name="T31" fmla="*/ 1 h 461"/>
                <a:gd name="T32" fmla="*/ 1 w 614"/>
                <a:gd name="T33" fmla="*/ 1 h 461"/>
                <a:gd name="T34" fmla="*/ 1 w 614"/>
                <a:gd name="T35" fmla="*/ 1 h 461"/>
                <a:gd name="T36" fmla="*/ 1 w 614"/>
                <a:gd name="T37" fmla="*/ 1 h 461"/>
                <a:gd name="T38" fmla="*/ 1 w 614"/>
                <a:gd name="T39" fmla="*/ 1 h 461"/>
                <a:gd name="T40" fmla="*/ 1 w 614"/>
                <a:gd name="T41" fmla="*/ 1 h 461"/>
                <a:gd name="T42" fmla="*/ 1 w 614"/>
                <a:gd name="T43" fmla="*/ 1 h 461"/>
                <a:gd name="T44" fmla="*/ 1 w 614"/>
                <a:gd name="T45" fmla="*/ 1 h 461"/>
                <a:gd name="T46" fmla="*/ 1 w 614"/>
                <a:gd name="T47" fmla="*/ 1 h 461"/>
                <a:gd name="T48" fmla="*/ 1 w 614"/>
                <a:gd name="T49" fmla="*/ 1 h 461"/>
                <a:gd name="T50" fmla="*/ 1 w 614"/>
                <a:gd name="T51" fmla="*/ 1 h 461"/>
                <a:gd name="T52" fmla="*/ 1 w 614"/>
                <a:gd name="T53" fmla="*/ 1 h 461"/>
                <a:gd name="T54" fmla="*/ 1 w 614"/>
                <a:gd name="T55" fmla="*/ 1 h 461"/>
                <a:gd name="T56" fmla="*/ 1 w 614"/>
                <a:gd name="T57" fmla="*/ 1 h 461"/>
                <a:gd name="T58" fmla="*/ 1 w 614"/>
                <a:gd name="T59" fmla="*/ 1 h 461"/>
                <a:gd name="T60" fmla="*/ 1 w 614"/>
                <a:gd name="T61" fmla="*/ 1 h 461"/>
                <a:gd name="T62" fmla="*/ 1 w 614"/>
                <a:gd name="T63" fmla="*/ 1 h 461"/>
                <a:gd name="T64" fmla="*/ 1 w 614"/>
                <a:gd name="T65" fmla="*/ 1 h 461"/>
                <a:gd name="T66" fmla="*/ 1 w 614"/>
                <a:gd name="T67" fmla="*/ 1 h 461"/>
                <a:gd name="T68" fmla="*/ 1 w 614"/>
                <a:gd name="T69" fmla="*/ 1 h 461"/>
                <a:gd name="T70" fmla="*/ 1 w 614"/>
                <a:gd name="T71" fmla="*/ 1 h 461"/>
                <a:gd name="T72" fmla="*/ 1 w 614"/>
                <a:gd name="T73" fmla="*/ 1 h 461"/>
                <a:gd name="T74" fmla="*/ 1 w 614"/>
                <a:gd name="T75" fmla="*/ 1 h 461"/>
                <a:gd name="T76" fmla="*/ 1 w 614"/>
                <a:gd name="T77" fmla="*/ 1 h 461"/>
                <a:gd name="T78" fmla="*/ 1 w 614"/>
                <a:gd name="T79" fmla="*/ 1 h 461"/>
                <a:gd name="T80" fmla="*/ 1 w 614"/>
                <a:gd name="T81" fmla="*/ 1 h 461"/>
                <a:gd name="T82" fmla="*/ 1 w 614"/>
                <a:gd name="T83" fmla="*/ 1 h 461"/>
                <a:gd name="T84" fmla="*/ 1 w 614"/>
                <a:gd name="T85" fmla="*/ 1 h 461"/>
                <a:gd name="T86" fmla="*/ 1 w 614"/>
                <a:gd name="T87" fmla="*/ 1 h 461"/>
                <a:gd name="T88" fmla="*/ 1 w 614"/>
                <a:gd name="T89" fmla="*/ 1 h 461"/>
                <a:gd name="T90" fmla="*/ 1 w 614"/>
                <a:gd name="T91" fmla="*/ 1 h 461"/>
                <a:gd name="T92" fmla="*/ 1 w 614"/>
                <a:gd name="T93" fmla="*/ 1 h 461"/>
                <a:gd name="T94" fmla="*/ 1 w 614"/>
                <a:gd name="T95" fmla="*/ 1 h 461"/>
                <a:gd name="T96" fmla="*/ 1 w 614"/>
                <a:gd name="T97" fmla="*/ 1 h 461"/>
                <a:gd name="T98" fmla="*/ 1 w 614"/>
                <a:gd name="T99" fmla="*/ 1 h 461"/>
                <a:gd name="T100" fmla="*/ 1 w 614"/>
                <a:gd name="T101" fmla="*/ 1 h 461"/>
                <a:gd name="T102" fmla="*/ 1 w 614"/>
                <a:gd name="T103" fmla="*/ 1 h 461"/>
                <a:gd name="T104" fmla="*/ 1 w 614"/>
                <a:gd name="T105" fmla="*/ 1 h 461"/>
                <a:gd name="T106" fmla="*/ 1 w 614"/>
                <a:gd name="T107" fmla="*/ 1 h 461"/>
                <a:gd name="T108" fmla="*/ 1 w 614"/>
                <a:gd name="T109" fmla="*/ 1 h 461"/>
                <a:gd name="T110" fmla="*/ 1 w 614"/>
                <a:gd name="T111" fmla="*/ 1 h 461"/>
                <a:gd name="T112" fmla="*/ 1 w 614"/>
                <a:gd name="T113" fmla="*/ 1 h 461"/>
                <a:gd name="T114" fmla="*/ 1 w 614"/>
                <a:gd name="T115" fmla="*/ 1 h 461"/>
                <a:gd name="T116" fmla="*/ 1 w 614"/>
                <a:gd name="T117" fmla="*/ 1 h 46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614"/>
                <a:gd name="T178" fmla="*/ 0 h 461"/>
                <a:gd name="T179" fmla="*/ 614 w 614"/>
                <a:gd name="T180" fmla="*/ 461 h 461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614" h="461">
                  <a:moveTo>
                    <a:pt x="350" y="133"/>
                  </a:moveTo>
                  <a:lnTo>
                    <a:pt x="350" y="133"/>
                  </a:lnTo>
                  <a:lnTo>
                    <a:pt x="345" y="132"/>
                  </a:lnTo>
                  <a:lnTo>
                    <a:pt x="334" y="130"/>
                  </a:lnTo>
                  <a:lnTo>
                    <a:pt x="320" y="132"/>
                  </a:lnTo>
                  <a:lnTo>
                    <a:pt x="314" y="135"/>
                  </a:lnTo>
                  <a:lnTo>
                    <a:pt x="308" y="138"/>
                  </a:lnTo>
                  <a:lnTo>
                    <a:pt x="299" y="136"/>
                  </a:lnTo>
                  <a:lnTo>
                    <a:pt x="294" y="136"/>
                  </a:lnTo>
                  <a:lnTo>
                    <a:pt x="288" y="136"/>
                  </a:lnTo>
                  <a:lnTo>
                    <a:pt x="283" y="136"/>
                  </a:lnTo>
                  <a:lnTo>
                    <a:pt x="278" y="136"/>
                  </a:lnTo>
                  <a:lnTo>
                    <a:pt x="274" y="138"/>
                  </a:lnTo>
                  <a:lnTo>
                    <a:pt x="269" y="138"/>
                  </a:lnTo>
                  <a:lnTo>
                    <a:pt x="264" y="139"/>
                  </a:lnTo>
                  <a:lnTo>
                    <a:pt x="261" y="141"/>
                  </a:lnTo>
                  <a:lnTo>
                    <a:pt x="257" y="142"/>
                  </a:lnTo>
                  <a:lnTo>
                    <a:pt x="253" y="144"/>
                  </a:lnTo>
                  <a:lnTo>
                    <a:pt x="252" y="141"/>
                  </a:lnTo>
                  <a:lnTo>
                    <a:pt x="250" y="136"/>
                  </a:lnTo>
                  <a:lnTo>
                    <a:pt x="247" y="130"/>
                  </a:lnTo>
                  <a:lnTo>
                    <a:pt x="247" y="122"/>
                  </a:lnTo>
                  <a:lnTo>
                    <a:pt x="247" y="91"/>
                  </a:lnTo>
                  <a:lnTo>
                    <a:pt x="247" y="79"/>
                  </a:lnTo>
                  <a:lnTo>
                    <a:pt x="246" y="73"/>
                  </a:lnTo>
                  <a:lnTo>
                    <a:pt x="243" y="63"/>
                  </a:lnTo>
                  <a:lnTo>
                    <a:pt x="238" y="54"/>
                  </a:lnTo>
                  <a:lnTo>
                    <a:pt x="235" y="46"/>
                  </a:lnTo>
                  <a:lnTo>
                    <a:pt x="232" y="40"/>
                  </a:lnTo>
                  <a:lnTo>
                    <a:pt x="227" y="34"/>
                  </a:lnTo>
                  <a:lnTo>
                    <a:pt x="222" y="28"/>
                  </a:lnTo>
                  <a:lnTo>
                    <a:pt x="219" y="23"/>
                  </a:lnTo>
                  <a:lnTo>
                    <a:pt x="215" y="18"/>
                  </a:lnTo>
                  <a:lnTo>
                    <a:pt x="210" y="14"/>
                  </a:lnTo>
                  <a:lnTo>
                    <a:pt x="205" y="10"/>
                  </a:lnTo>
                  <a:lnTo>
                    <a:pt x="201" y="7"/>
                  </a:lnTo>
                  <a:lnTo>
                    <a:pt x="196" y="4"/>
                  </a:lnTo>
                  <a:lnTo>
                    <a:pt x="190" y="3"/>
                  </a:lnTo>
                  <a:lnTo>
                    <a:pt x="185" y="1"/>
                  </a:lnTo>
                  <a:lnTo>
                    <a:pt x="180" y="0"/>
                  </a:lnTo>
                  <a:lnTo>
                    <a:pt x="176" y="0"/>
                  </a:lnTo>
                  <a:lnTo>
                    <a:pt x="169" y="0"/>
                  </a:lnTo>
                  <a:lnTo>
                    <a:pt x="165" y="0"/>
                  </a:lnTo>
                  <a:lnTo>
                    <a:pt x="160" y="0"/>
                  </a:lnTo>
                  <a:lnTo>
                    <a:pt x="155" y="1"/>
                  </a:lnTo>
                  <a:lnTo>
                    <a:pt x="149" y="1"/>
                  </a:lnTo>
                  <a:lnTo>
                    <a:pt x="145" y="4"/>
                  </a:lnTo>
                  <a:lnTo>
                    <a:pt x="140" y="6"/>
                  </a:lnTo>
                  <a:lnTo>
                    <a:pt x="135" y="7"/>
                  </a:lnTo>
                  <a:lnTo>
                    <a:pt x="131" y="10"/>
                  </a:lnTo>
                  <a:lnTo>
                    <a:pt x="126" y="14"/>
                  </a:lnTo>
                  <a:lnTo>
                    <a:pt x="123" y="17"/>
                  </a:lnTo>
                  <a:lnTo>
                    <a:pt x="118" y="21"/>
                  </a:lnTo>
                  <a:lnTo>
                    <a:pt x="113" y="24"/>
                  </a:lnTo>
                  <a:lnTo>
                    <a:pt x="110" y="29"/>
                  </a:lnTo>
                  <a:lnTo>
                    <a:pt x="106" y="34"/>
                  </a:lnTo>
                  <a:lnTo>
                    <a:pt x="103" y="38"/>
                  </a:lnTo>
                  <a:lnTo>
                    <a:pt x="101" y="42"/>
                  </a:lnTo>
                  <a:lnTo>
                    <a:pt x="93" y="45"/>
                  </a:lnTo>
                  <a:lnTo>
                    <a:pt x="68" y="62"/>
                  </a:lnTo>
                  <a:lnTo>
                    <a:pt x="65" y="63"/>
                  </a:lnTo>
                  <a:lnTo>
                    <a:pt x="48" y="73"/>
                  </a:lnTo>
                  <a:lnTo>
                    <a:pt x="37" y="80"/>
                  </a:lnTo>
                  <a:lnTo>
                    <a:pt x="28" y="88"/>
                  </a:lnTo>
                  <a:lnTo>
                    <a:pt x="20" y="96"/>
                  </a:lnTo>
                  <a:lnTo>
                    <a:pt x="15" y="101"/>
                  </a:lnTo>
                  <a:lnTo>
                    <a:pt x="12" y="107"/>
                  </a:lnTo>
                  <a:lnTo>
                    <a:pt x="9" y="113"/>
                  </a:lnTo>
                  <a:lnTo>
                    <a:pt x="6" y="119"/>
                  </a:lnTo>
                  <a:lnTo>
                    <a:pt x="3" y="125"/>
                  </a:lnTo>
                  <a:lnTo>
                    <a:pt x="1" y="133"/>
                  </a:lnTo>
                  <a:lnTo>
                    <a:pt x="1" y="139"/>
                  </a:lnTo>
                  <a:lnTo>
                    <a:pt x="0" y="147"/>
                  </a:lnTo>
                  <a:lnTo>
                    <a:pt x="0" y="155"/>
                  </a:lnTo>
                  <a:lnTo>
                    <a:pt x="1" y="160"/>
                  </a:lnTo>
                  <a:lnTo>
                    <a:pt x="6" y="172"/>
                  </a:lnTo>
                  <a:lnTo>
                    <a:pt x="33" y="240"/>
                  </a:lnTo>
                  <a:lnTo>
                    <a:pt x="36" y="248"/>
                  </a:lnTo>
                  <a:lnTo>
                    <a:pt x="43" y="268"/>
                  </a:lnTo>
                  <a:lnTo>
                    <a:pt x="54" y="287"/>
                  </a:lnTo>
                  <a:lnTo>
                    <a:pt x="65" y="306"/>
                  </a:lnTo>
                  <a:lnTo>
                    <a:pt x="75" y="317"/>
                  </a:lnTo>
                  <a:lnTo>
                    <a:pt x="79" y="321"/>
                  </a:lnTo>
                  <a:lnTo>
                    <a:pt x="85" y="327"/>
                  </a:lnTo>
                  <a:lnTo>
                    <a:pt x="90" y="330"/>
                  </a:lnTo>
                  <a:lnTo>
                    <a:pt x="95" y="332"/>
                  </a:lnTo>
                  <a:lnTo>
                    <a:pt x="98" y="334"/>
                  </a:lnTo>
                  <a:lnTo>
                    <a:pt x="101" y="334"/>
                  </a:lnTo>
                  <a:lnTo>
                    <a:pt x="104" y="334"/>
                  </a:lnTo>
                  <a:lnTo>
                    <a:pt x="107" y="335"/>
                  </a:lnTo>
                  <a:lnTo>
                    <a:pt x="110" y="335"/>
                  </a:lnTo>
                  <a:lnTo>
                    <a:pt x="113" y="334"/>
                  </a:lnTo>
                  <a:lnTo>
                    <a:pt x="117" y="334"/>
                  </a:lnTo>
                  <a:lnTo>
                    <a:pt x="121" y="334"/>
                  </a:lnTo>
                  <a:lnTo>
                    <a:pt x="124" y="332"/>
                  </a:lnTo>
                  <a:lnTo>
                    <a:pt x="129" y="330"/>
                  </a:lnTo>
                  <a:lnTo>
                    <a:pt x="155" y="306"/>
                  </a:lnTo>
                  <a:lnTo>
                    <a:pt x="168" y="295"/>
                  </a:lnTo>
                  <a:lnTo>
                    <a:pt x="190" y="275"/>
                  </a:lnTo>
                  <a:lnTo>
                    <a:pt x="196" y="270"/>
                  </a:lnTo>
                  <a:lnTo>
                    <a:pt x="205" y="267"/>
                  </a:lnTo>
                  <a:lnTo>
                    <a:pt x="207" y="267"/>
                  </a:lnTo>
                  <a:lnTo>
                    <a:pt x="171" y="301"/>
                  </a:lnTo>
                  <a:lnTo>
                    <a:pt x="135" y="334"/>
                  </a:lnTo>
                  <a:lnTo>
                    <a:pt x="118" y="341"/>
                  </a:lnTo>
                  <a:lnTo>
                    <a:pt x="101" y="351"/>
                  </a:lnTo>
                  <a:lnTo>
                    <a:pt x="92" y="357"/>
                  </a:lnTo>
                  <a:lnTo>
                    <a:pt x="85" y="363"/>
                  </a:lnTo>
                  <a:lnTo>
                    <a:pt x="81" y="369"/>
                  </a:lnTo>
                  <a:lnTo>
                    <a:pt x="76" y="376"/>
                  </a:lnTo>
                  <a:lnTo>
                    <a:pt x="62" y="380"/>
                  </a:lnTo>
                  <a:lnTo>
                    <a:pt x="50" y="386"/>
                  </a:lnTo>
                  <a:lnTo>
                    <a:pt x="36" y="396"/>
                  </a:lnTo>
                  <a:lnTo>
                    <a:pt x="23" y="410"/>
                  </a:lnTo>
                  <a:lnTo>
                    <a:pt x="14" y="419"/>
                  </a:lnTo>
                  <a:lnTo>
                    <a:pt x="31" y="421"/>
                  </a:lnTo>
                  <a:lnTo>
                    <a:pt x="118" y="427"/>
                  </a:lnTo>
                  <a:lnTo>
                    <a:pt x="123" y="427"/>
                  </a:lnTo>
                  <a:lnTo>
                    <a:pt x="132" y="419"/>
                  </a:lnTo>
                  <a:lnTo>
                    <a:pt x="168" y="386"/>
                  </a:lnTo>
                  <a:lnTo>
                    <a:pt x="183" y="382"/>
                  </a:lnTo>
                  <a:lnTo>
                    <a:pt x="190" y="379"/>
                  </a:lnTo>
                  <a:lnTo>
                    <a:pt x="196" y="374"/>
                  </a:lnTo>
                  <a:lnTo>
                    <a:pt x="199" y="371"/>
                  </a:lnTo>
                  <a:lnTo>
                    <a:pt x="204" y="363"/>
                  </a:lnTo>
                  <a:lnTo>
                    <a:pt x="205" y="357"/>
                  </a:lnTo>
                  <a:lnTo>
                    <a:pt x="249" y="358"/>
                  </a:lnTo>
                  <a:lnTo>
                    <a:pt x="257" y="323"/>
                  </a:lnTo>
                  <a:lnTo>
                    <a:pt x="216" y="318"/>
                  </a:lnTo>
                  <a:lnTo>
                    <a:pt x="243" y="289"/>
                  </a:lnTo>
                  <a:lnTo>
                    <a:pt x="246" y="292"/>
                  </a:lnTo>
                  <a:lnTo>
                    <a:pt x="253" y="298"/>
                  </a:lnTo>
                  <a:lnTo>
                    <a:pt x="263" y="304"/>
                  </a:lnTo>
                  <a:lnTo>
                    <a:pt x="267" y="307"/>
                  </a:lnTo>
                  <a:lnTo>
                    <a:pt x="277" y="309"/>
                  </a:lnTo>
                  <a:lnTo>
                    <a:pt x="288" y="309"/>
                  </a:lnTo>
                  <a:lnTo>
                    <a:pt x="294" y="307"/>
                  </a:lnTo>
                  <a:lnTo>
                    <a:pt x="295" y="306"/>
                  </a:lnTo>
                  <a:lnTo>
                    <a:pt x="306" y="307"/>
                  </a:lnTo>
                  <a:lnTo>
                    <a:pt x="320" y="307"/>
                  </a:lnTo>
                  <a:lnTo>
                    <a:pt x="355" y="340"/>
                  </a:lnTo>
                  <a:lnTo>
                    <a:pt x="362" y="341"/>
                  </a:lnTo>
                  <a:lnTo>
                    <a:pt x="373" y="343"/>
                  </a:lnTo>
                  <a:lnTo>
                    <a:pt x="383" y="346"/>
                  </a:lnTo>
                  <a:lnTo>
                    <a:pt x="393" y="351"/>
                  </a:lnTo>
                  <a:lnTo>
                    <a:pt x="403" y="355"/>
                  </a:lnTo>
                  <a:lnTo>
                    <a:pt x="414" y="360"/>
                  </a:lnTo>
                  <a:lnTo>
                    <a:pt x="423" y="366"/>
                  </a:lnTo>
                  <a:lnTo>
                    <a:pt x="431" y="372"/>
                  </a:lnTo>
                  <a:lnTo>
                    <a:pt x="440" y="379"/>
                  </a:lnTo>
                  <a:lnTo>
                    <a:pt x="449" y="386"/>
                  </a:lnTo>
                  <a:lnTo>
                    <a:pt x="457" y="396"/>
                  </a:lnTo>
                  <a:lnTo>
                    <a:pt x="470" y="408"/>
                  </a:lnTo>
                  <a:lnTo>
                    <a:pt x="482" y="424"/>
                  </a:lnTo>
                  <a:lnTo>
                    <a:pt x="493" y="439"/>
                  </a:lnTo>
                  <a:lnTo>
                    <a:pt x="507" y="461"/>
                  </a:lnTo>
                  <a:lnTo>
                    <a:pt x="512" y="447"/>
                  </a:lnTo>
                  <a:lnTo>
                    <a:pt x="512" y="444"/>
                  </a:lnTo>
                  <a:lnTo>
                    <a:pt x="515" y="441"/>
                  </a:lnTo>
                  <a:lnTo>
                    <a:pt x="518" y="436"/>
                  </a:lnTo>
                  <a:lnTo>
                    <a:pt x="523" y="433"/>
                  </a:lnTo>
                  <a:lnTo>
                    <a:pt x="530" y="431"/>
                  </a:lnTo>
                  <a:lnTo>
                    <a:pt x="537" y="430"/>
                  </a:lnTo>
                  <a:lnTo>
                    <a:pt x="546" y="428"/>
                  </a:lnTo>
                  <a:lnTo>
                    <a:pt x="563" y="428"/>
                  </a:lnTo>
                  <a:lnTo>
                    <a:pt x="571" y="428"/>
                  </a:lnTo>
                  <a:lnTo>
                    <a:pt x="614" y="435"/>
                  </a:lnTo>
                  <a:lnTo>
                    <a:pt x="384" y="292"/>
                  </a:lnTo>
                  <a:lnTo>
                    <a:pt x="392" y="285"/>
                  </a:lnTo>
                  <a:lnTo>
                    <a:pt x="398" y="282"/>
                  </a:lnTo>
                  <a:lnTo>
                    <a:pt x="420" y="301"/>
                  </a:lnTo>
                  <a:lnTo>
                    <a:pt x="429" y="306"/>
                  </a:lnTo>
                  <a:lnTo>
                    <a:pt x="435" y="309"/>
                  </a:lnTo>
                  <a:lnTo>
                    <a:pt x="443" y="313"/>
                  </a:lnTo>
                  <a:lnTo>
                    <a:pt x="449" y="315"/>
                  </a:lnTo>
                  <a:lnTo>
                    <a:pt x="456" y="317"/>
                  </a:lnTo>
                  <a:lnTo>
                    <a:pt x="459" y="317"/>
                  </a:lnTo>
                  <a:lnTo>
                    <a:pt x="463" y="317"/>
                  </a:lnTo>
                  <a:lnTo>
                    <a:pt x="463" y="318"/>
                  </a:lnTo>
                  <a:lnTo>
                    <a:pt x="465" y="318"/>
                  </a:lnTo>
                  <a:lnTo>
                    <a:pt x="467" y="320"/>
                  </a:lnTo>
                  <a:lnTo>
                    <a:pt x="471" y="320"/>
                  </a:lnTo>
                  <a:lnTo>
                    <a:pt x="479" y="320"/>
                  </a:lnTo>
                  <a:lnTo>
                    <a:pt x="485" y="320"/>
                  </a:lnTo>
                  <a:lnTo>
                    <a:pt x="509" y="313"/>
                  </a:lnTo>
                  <a:lnTo>
                    <a:pt x="524" y="307"/>
                  </a:lnTo>
                  <a:lnTo>
                    <a:pt x="537" y="301"/>
                  </a:lnTo>
                  <a:lnTo>
                    <a:pt x="549" y="295"/>
                  </a:lnTo>
                  <a:lnTo>
                    <a:pt x="558" y="287"/>
                  </a:lnTo>
                  <a:lnTo>
                    <a:pt x="568" y="279"/>
                  </a:lnTo>
                  <a:lnTo>
                    <a:pt x="575" y="270"/>
                  </a:lnTo>
                  <a:lnTo>
                    <a:pt x="582" y="262"/>
                  </a:lnTo>
                  <a:lnTo>
                    <a:pt x="583" y="253"/>
                  </a:lnTo>
                  <a:lnTo>
                    <a:pt x="585" y="236"/>
                  </a:lnTo>
                  <a:lnTo>
                    <a:pt x="585" y="217"/>
                  </a:lnTo>
                  <a:lnTo>
                    <a:pt x="580" y="198"/>
                  </a:lnTo>
                  <a:lnTo>
                    <a:pt x="577" y="180"/>
                  </a:lnTo>
                  <a:lnTo>
                    <a:pt x="571" y="174"/>
                  </a:lnTo>
                  <a:lnTo>
                    <a:pt x="568" y="164"/>
                  </a:lnTo>
                  <a:lnTo>
                    <a:pt x="565" y="156"/>
                  </a:lnTo>
                  <a:lnTo>
                    <a:pt x="561" y="141"/>
                  </a:lnTo>
                  <a:lnTo>
                    <a:pt x="560" y="136"/>
                  </a:lnTo>
                  <a:lnTo>
                    <a:pt x="560" y="116"/>
                  </a:lnTo>
                  <a:lnTo>
                    <a:pt x="561" y="97"/>
                  </a:lnTo>
                  <a:lnTo>
                    <a:pt x="561" y="93"/>
                  </a:lnTo>
                  <a:lnTo>
                    <a:pt x="560" y="88"/>
                  </a:lnTo>
                  <a:lnTo>
                    <a:pt x="557" y="80"/>
                  </a:lnTo>
                  <a:lnTo>
                    <a:pt x="554" y="73"/>
                  </a:lnTo>
                  <a:lnTo>
                    <a:pt x="546" y="63"/>
                  </a:lnTo>
                  <a:lnTo>
                    <a:pt x="537" y="55"/>
                  </a:lnTo>
                  <a:lnTo>
                    <a:pt x="530" y="51"/>
                  </a:lnTo>
                  <a:lnTo>
                    <a:pt x="527" y="49"/>
                  </a:lnTo>
                  <a:lnTo>
                    <a:pt x="515" y="49"/>
                  </a:lnTo>
                  <a:lnTo>
                    <a:pt x="485" y="46"/>
                  </a:lnTo>
                  <a:lnTo>
                    <a:pt x="454" y="42"/>
                  </a:lnTo>
                  <a:lnTo>
                    <a:pt x="439" y="38"/>
                  </a:lnTo>
                  <a:lnTo>
                    <a:pt x="425" y="34"/>
                  </a:lnTo>
                  <a:lnTo>
                    <a:pt x="412" y="34"/>
                  </a:lnTo>
                  <a:lnTo>
                    <a:pt x="401" y="37"/>
                  </a:lnTo>
                  <a:lnTo>
                    <a:pt x="393" y="40"/>
                  </a:lnTo>
                  <a:lnTo>
                    <a:pt x="387" y="43"/>
                  </a:lnTo>
                  <a:lnTo>
                    <a:pt x="384" y="46"/>
                  </a:lnTo>
                  <a:lnTo>
                    <a:pt x="379" y="54"/>
                  </a:lnTo>
                  <a:lnTo>
                    <a:pt x="373" y="57"/>
                  </a:lnTo>
                  <a:lnTo>
                    <a:pt x="369" y="63"/>
                  </a:lnTo>
                  <a:lnTo>
                    <a:pt x="364" y="68"/>
                  </a:lnTo>
                  <a:lnTo>
                    <a:pt x="362" y="73"/>
                  </a:lnTo>
                  <a:lnTo>
                    <a:pt x="361" y="77"/>
                  </a:lnTo>
                  <a:lnTo>
                    <a:pt x="361" y="82"/>
                  </a:lnTo>
                  <a:lnTo>
                    <a:pt x="362" y="87"/>
                  </a:lnTo>
                  <a:lnTo>
                    <a:pt x="364" y="91"/>
                  </a:lnTo>
                  <a:lnTo>
                    <a:pt x="367" y="96"/>
                  </a:lnTo>
                  <a:lnTo>
                    <a:pt x="367" y="97"/>
                  </a:lnTo>
                  <a:lnTo>
                    <a:pt x="361" y="115"/>
                  </a:lnTo>
                  <a:lnTo>
                    <a:pt x="350" y="133"/>
                  </a:lnTo>
                  <a:close/>
                  <a:moveTo>
                    <a:pt x="389" y="202"/>
                  </a:moveTo>
                  <a:lnTo>
                    <a:pt x="389" y="195"/>
                  </a:lnTo>
                  <a:lnTo>
                    <a:pt x="389" y="192"/>
                  </a:lnTo>
                  <a:lnTo>
                    <a:pt x="407" y="192"/>
                  </a:lnTo>
                  <a:lnTo>
                    <a:pt x="406" y="192"/>
                  </a:lnTo>
                  <a:lnTo>
                    <a:pt x="389" y="20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Freeform 19"/>
            <p:cNvSpPr>
              <a:spLocks noEditPoints="1"/>
            </p:cNvSpPr>
            <p:nvPr/>
          </p:nvSpPr>
          <p:spPr bwMode="auto">
            <a:xfrm>
              <a:off x="2423" y="1713"/>
              <a:ext cx="287" cy="162"/>
            </a:xfrm>
            <a:custGeom>
              <a:avLst/>
              <a:gdLst>
                <a:gd name="T0" fmla="*/ 1 w 574"/>
                <a:gd name="T1" fmla="*/ 0 h 325"/>
                <a:gd name="T2" fmla="*/ 1 w 574"/>
                <a:gd name="T3" fmla="*/ 0 h 325"/>
                <a:gd name="T4" fmla="*/ 1 w 574"/>
                <a:gd name="T5" fmla="*/ 0 h 325"/>
                <a:gd name="T6" fmla="*/ 1 w 574"/>
                <a:gd name="T7" fmla="*/ 0 h 325"/>
                <a:gd name="T8" fmla="*/ 1 w 574"/>
                <a:gd name="T9" fmla="*/ 0 h 325"/>
                <a:gd name="T10" fmla="*/ 1 w 574"/>
                <a:gd name="T11" fmla="*/ 0 h 325"/>
                <a:gd name="T12" fmla="*/ 1 w 574"/>
                <a:gd name="T13" fmla="*/ 0 h 325"/>
                <a:gd name="T14" fmla="*/ 1 w 574"/>
                <a:gd name="T15" fmla="*/ 0 h 325"/>
                <a:gd name="T16" fmla="*/ 1 w 574"/>
                <a:gd name="T17" fmla="*/ 0 h 325"/>
                <a:gd name="T18" fmla="*/ 1 w 574"/>
                <a:gd name="T19" fmla="*/ 0 h 325"/>
                <a:gd name="T20" fmla="*/ 1 w 574"/>
                <a:gd name="T21" fmla="*/ 0 h 325"/>
                <a:gd name="T22" fmla="*/ 1 w 574"/>
                <a:gd name="T23" fmla="*/ 0 h 325"/>
                <a:gd name="T24" fmla="*/ 1 w 574"/>
                <a:gd name="T25" fmla="*/ 0 h 325"/>
                <a:gd name="T26" fmla="*/ 1 w 574"/>
                <a:gd name="T27" fmla="*/ 0 h 325"/>
                <a:gd name="T28" fmla="*/ 1 w 574"/>
                <a:gd name="T29" fmla="*/ 0 h 325"/>
                <a:gd name="T30" fmla="*/ 1 w 574"/>
                <a:gd name="T31" fmla="*/ 0 h 325"/>
                <a:gd name="T32" fmla="*/ 1 w 574"/>
                <a:gd name="T33" fmla="*/ 0 h 325"/>
                <a:gd name="T34" fmla="*/ 1 w 574"/>
                <a:gd name="T35" fmla="*/ 0 h 325"/>
                <a:gd name="T36" fmla="*/ 1 w 574"/>
                <a:gd name="T37" fmla="*/ 0 h 325"/>
                <a:gd name="T38" fmla="*/ 1 w 574"/>
                <a:gd name="T39" fmla="*/ 0 h 325"/>
                <a:gd name="T40" fmla="*/ 1 w 574"/>
                <a:gd name="T41" fmla="*/ 0 h 325"/>
                <a:gd name="T42" fmla="*/ 1 w 574"/>
                <a:gd name="T43" fmla="*/ 0 h 325"/>
                <a:gd name="T44" fmla="*/ 1 w 574"/>
                <a:gd name="T45" fmla="*/ 0 h 325"/>
                <a:gd name="T46" fmla="*/ 1 w 574"/>
                <a:gd name="T47" fmla="*/ 0 h 325"/>
                <a:gd name="T48" fmla="*/ 1 w 574"/>
                <a:gd name="T49" fmla="*/ 0 h 325"/>
                <a:gd name="T50" fmla="*/ 1 w 574"/>
                <a:gd name="T51" fmla="*/ 0 h 325"/>
                <a:gd name="T52" fmla="*/ 1 w 574"/>
                <a:gd name="T53" fmla="*/ 0 h 325"/>
                <a:gd name="T54" fmla="*/ 1 w 574"/>
                <a:gd name="T55" fmla="*/ 0 h 325"/>
                <a:gd name="T56" fmla="*/ 1 w 574"/>
                <a:gd name="T57" fmla="*/ 0 h 325"/>
                <a:gd name="T58" fmla="*/ 1 w 574"/>
                <a:gd name="T59" fmla="*/ 0 h 325"/>
                <a:gd name="T60" fmla="*/ 1 w 574"/>
                <a:gd name="T61" fmla="*/ 0 h 325"/>
                <a:gd name="T62" fmla="*/ 1 w 574"/>
                <a:gd name="T63" fmla="*/ 0 h 325"/>
                <a:gd name="T64" fmla="*/ 1 w 574"/>
                <a:gd name="T65" fmla="*/ 0 h 325"/>
                <a:gd name="T66" fmla="*/ 1 w 574"/>
                <a:gd name="T67" fmla="*/ 0 h 325"/>
                <a:gd name="T68" fmla="*/ 1 w 574"/>
                <a:gd name="T69" fmla="*/ 0 h 325"/>
                <a:gd name="T70" fmla="*/ 1 w 574"/>
                <a:gd name="T71" fmla="*/ 0 h 325"/>
                <a:gd name="T72" fmla="*/ 1 w 574"/>
                <a:gd name="T73" fmla="*/ 0 h 325"/>
                <a:gd name="T74" fmla="*/ 1 w 574"/>
                <a:gd name="T75" fmla="*/ 0 h 325"/>
                <a:gd name="T76" fmla="*/ 1 w 574"/>
                <a:gd name="T77" fmla="*/ 0 h 325"/>
                <a:gd name="T78" fmla="*/ 1 w 574"/>
                <a:gd name="T79" fmla="*/ 0 h 325"/>
                <a:gd name="T80" fmla="*/ 1 w 574"/>
                <a:gd name="T81" fmla="*/ 0 h 325"/>
                <a:gd name="T82" fmla="*/ 1 w 574"/>
                <a:gd name="T83" fmla="*/ 0 h 325"/>
                <a:gd name="T84" fmla="*/ 1 w 574"/>
                <a:gd name="T85" fmla="*/ 0 h 325"/>
                <a:gd name="T86" fmla="*/ 1 w 574"/>
                <a:gd name="T87" fmla="*/ 0 h 325"/>
                <a:gd name="T88" fmla="*/ 1 w 574"/>
                <a:gd name="T89" fmla="*/ 0 h 325"/>
                <a:gd name="T90" fmla="*/ 1 w 574"/>
                <a:gd name="T91" fmla="*/ 0 h 325"/>
                <a:gd name="T92" fmla="*/ 1 w 574"/>
                <a:gd name="T93" fmla="*/ 0 h 325"/>
                <a:gd name="T94" fmla="*/ 1 w 574"/>
                <a:gd name="T95" fmla="*/ 0 h 325"/>
                <a:gd name="T96" fmla="*/ 1 w 574"/>
                <a:gd name="T97" fmla="*/ 0 h 325"/>
                <a:gd name="T98" fmla="*/ 1 w 574"/>
                <a:gd name="T99" fmla="*/ 0 h 325"/>
                <a:gd name="T100" fmla="*/ 1 w 574"/>
                <a:gd name="T101" fmla="*/ 0 h 325"/>
                <a:gd name="T102" fmla="*/ 1 w 574"/>
                <a:gd name="T103" fmla="*/ 0 h 325"/>
                <a:gd name="T104" fmla="*/ 1 w 574"/>
                <a:gd name="T105" fmla="*/ 0 h 325"/>
                <a:gd name="T106" fmla="*/ 1 w 574"/>
                <a:gd name="T107" fmla="*/ 0 h 325"/>
                <a:gd name="T108" fmla="*/ 1 w 574"/>
                <a:gd name="T109" fmla="*/ 0 h 325"/>
                <a:gd name="T110" fmla="*/ 1 w 574"/>
                <a:gd name="T111" fmla="*/ 0 h 325"/>
                <a:gd name="T112" fmla="*/ 1 w 574"/>
                <a:gd name="T113" fmla="*/ 0 h 325"/>
                <a:gd name="T114" fmla="*/ 1 w 574"/>
                <a:gd name="T115" fmla="*/ 0 h 325"/>
                <a:gd name="T116" fmla="*/ 1 w 574"/>
                <a:gd name="T117" fmla="*/ 0 h 325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74"/>
                <a:gd name="T178" fmla="*/ 0 h 325"/>
                <a:gd name="T179" fmla="*/ 574 w 574"/>
                <a:gd name="T180" fmla="*/ 325 h 325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74" h="325">
                  <a:moveTo>
                    <a:pt x="207" y="255"/>
                  </a:moveTo>
                  <a:lnTo>
                    <a:pt x="174" y="255"/>
                  </a:lnTo>
                  <a:lnTo>
                    <a:pt x="165" y="253"/>
                  </a:lnTo>
                  <a:lnTo>
                    <a:pt x="157" y="252"/>
                  </a:lnTo>
                  <a:lnTo>
                    <a:pt x="151" y="247"/>
                  </a:lnTo>
                  <a:lnTo>
                    <a:pt x="145" y="243"/>
                  </a:lnTo>
                  <a:lnTo>
                    <a:pt x="140" y="238"/>
                  </a:lnTo>
                  <a:lnTo>
                    <a:pt x="137" y="232"/>
                  </a:lnTo>
                  <a:lnTo>
                    <a:pt x="132" y="218"/>
                  </a:lnTo>
                  <a:lnTo>
                    <a:pt x="132" y="216"/>
                  </a:lnTo>
                  <a:lnTo>
                    <a:pt x="126" y="177"/>
                  </a:lnTo>
                  <a:lnTo>
                    <a:pt x="118" y="146"/>
                  </a:lnTo>
                  <a:lnTo>
                    <a:pt x="115" y="134"/>
                  </a:lnTo>
                  <a:lnTo>
                    <a:pt x="111" y="123"/>
                  </a:lnTo>
                  <a:lnTo>
                    <a:pt x="104" y="115"/>
                  </a:lnTo>
                  <a:lnTo>
                    <a:pt x="100" y="107"/>
                  </a:lnTo>
                  <a:lnTo>
                    <a:pt x="86" y="97"/>
                  </a:lnTo>
                  <a:lnTo>
                    <a:pt x="75" y="90"/>
                  </a:lnTo>
                  <a:lnTo>
                    <a:pt x="64" y="87"/>
                  </a:lnTo>
                  <a:lnTo>
                    <a:pt x="55" y="87"/>
                  </a:lnTo>
                  <a:lnTo>
                    <a:pt x="45" y="92"/>
                  </a:lnTo>
                  <a:lnTo>
                    <a:pt x="37" y="98"/>
                  </a:lnTo>
                  <a:lnTo>
                    <a:pt x="31" y="107"/>
                  </a:lnTo>
                  <a:lnTo>
                    <a:pt x="23" y="118"/>
                  </a:lnTo>
                  <a:lnTo>
                    <a:pt x="22" y="132"/>
                  </a:lnTo>
                  <a:lnTo>
                    <a:pt x="22" y="146"/>
                  </a:lnTo>
                  <a:lnTo>
                    <a:pt x="23" y="162"/>
                  </a:lnTo>
                  <a:lnTo>
                    <a:pt x="28" y="179"/>
                  </a:lnTo>
                  <a:lnTo>
                    <a:pt x="34" y="199"/>
                  </a:lnTo>
                  <a:lnTo>
                    <a:pt x="44" y="221"/>
                  </a:lnTo>
                  <a:lnTo>
                    <a:pt x="56" y="246"/>
                  </a:lnTo>
                  <a:lnTo>
                    <a:pt x="70" y="274"/>
                  </a:lnTo>
                  <a:lnTo>
                    <a:pt x="75" y="281"/>
                  </a:lnTo>
                  <a:lnTo>
                    <a:pt x="81" y="286"/>
                  </a:lnTo>
                  <a:lnTo>
                    <a:pt x="84" y="286"/>
                  </a:lnTo>
                  <a:lnTo>
                    <a:pt x="87" y="286"/>
                  </a:lnTo>
                  <a:lnTo>
                    <a:pt x="90" y="285"/>
                  </a:lnTo>
                  <a:lnTo>
                    <a:pt x="95" y="281"/>
                  </a:lnTo>
                  <a:lnTo>
                    <a:pt x="104" y="264"/>
                  </a:lnTo>
                  <a:lnTo>
                    <a:pt x="112" y="253"/>
                  </a:lnTo>
                  <a:lnTo>
                    <a:pt x="117" y="250"/>
                  </a:lnTo>
                  <a:lnTo>
                    <a:pt x="121" y="249"/>
                  </a:lnTo>
                  <a:lnTo>
                    <a:pt x="125" y="249"/>
                  </a:lnTo>
                  <a:lnTo>
                    <a:pt x="129" y="250"/>
                  </a:lnTo>
                  <a:lnTo>
                    <a:pt x="126" y="255"/>
                  </a:lnTo>
                  <a:lnTo>
                    <a:pt x="125" y="253"/>
                  </a:lnTo>
                  <a:lnTo>
                    <a:pt x="121" y="253"/>
                  </a:lnTo>
                  <a:lnTo>
                    <a:pt x="117" y="258"/>
                  </a:lnTo>
                  <a:lnTo>
                    <a:pt x="109" y="267"/>
                  </a:lnTo>
                  <a:lnTo>
                    <a:pt x="100" y="285"/>
                  </a:lnTo>
                  <a:lnTo>
                    <a:pt x="93" y="289"/>
                  </a:lnTo>
                  <a:lnTo>
                    <a:pt x="89" y="292"/>
                  </a:lnTo>
                  <a:lnTo>
                    <a:pt x="84" y="292"/>
                  </a:lnTo>
                  <a:lnTo>
                    <a:pt x="79" y="291"/>
                  </a:lnTo>
                  <a:lnTo>
                    <a:pt x="75" y="288"/>
                  </a:lnTo>
                  <a:lnTo>
                    <a:pt x="72" y="285"/>
                  </a:lnTo>
                  <a:lnTo>
                    <a:pt x="65" y="277"/>
                  </a:lnTo>
                  <a:lnTo>
                    <a:pt x="51" y="249"/>
                  </a:lnTo>
                  <a:lnTo>
                    <a:pt x="39" y="222"/>
                  </a:lnTo>
                  <a:lnTo>
                    <a:pt x="30" y="201"/>
                  </a:lnTo>
                  <a:lnTo>
                    <a:pt x="23" y="180"/>
                  </a:lnTo>
                  <a:lnTo>
                    <a:pt x="19" y="163"/>
                  </a:lnTo>
                  <a:lnTo>
                    <a:pt x="17" y="146"/>
                  </a:lnTo>
                  <a:lnTo>
                    <a:pt x="17" y="131"/>
                  </a:lnTo>
                  <a:lnTo>
                    <a:pt x="19" y="117"/>
                  </a:lnTo>
                  <a:lnTo>
                    <a:pt x="27" y="104"/>
                  </a:lnTo>
                  <a:lnTo>
                    <a:pt x="34" y="93"/>
                  </a:lnTo>
                  <a:lnTo>
                    <a:pt x="44" y="87"/>
                  </a:lnTo>
                  <a:lnTo>
                    <a:pt x="53" y="83"/>
                  </a:lnTo>
                  <a:lnTo>
                    <a:pt x="64" y="83"/>
                  </a:lnTo>
                  <a:lnTo>
                    <a:pt x="76" y="86"/>
                  </a:lnTo>
                  <a:lnTo>
                    <a:pt x="89" y="92"/>
                  </a:lnTo>
                  <a:lnTo>
                    <a:pt x="103" y="103"/>
                  </a:lnTo>
                  <a:lnTo>
                    <a:pt x="109" y="111"/>
                  </a:lnTo>
                  <a:lnTo>
                    <a:pt x="115" y="121"/>
                  </a:lnTo>
                  <a:lnTo>
                    <a:pt x="120" y="132"/>
                  </a:lnTo>
                  <a:lnTo>
                    <a:pt x="125" y="145"/>
                  </a:lnTo>
                  <a:lnTo>
                    <a:pt x="132" y="176"/>
                  </a:lnTo>
                  <a:lnTo>
                    <a:pt x="137" y="216"/>
                  </a:lnTo>
                  <a:lnTo>
                    <a:pt x="142" y="229"/>
                  </a:lnTo>
                  <a:lnTo>
                    <a:pt x="145" y="235"/>
                  </a:lnTo>
                  <a:lnTo>
                    <a:pt x="148" y="239"/>
                  </a:lnTo>
                  <a:lnTo>
                    <a:pt x="153" y="243"/>
                  </a:lnTo>
                  <a:lnTo>
                    <a:pt x="159" y="246"/>
                  </a:lnTo>
                  <a:lnTo>
                    <a:pt x="167" y="249"/>
                  </a:lnTo>
                  <a:lnTo>
                    <a:pt x="174" y="249"/>
                  </a:lnTo>
                  <a:lnTo>
                    <a:pt x="207" y="249"/>
                  </a:lnTo>
                  <a:lnTo>
                    <a:pt x="207" y="255"/>
                  </a:lnTo>
                  <a:close/>
                  <a:moveTo>
                    <a:pt x="520" y="50"/>
                  </a:moveTo>
                  <a:lnTo>
                    <a:pt x="520" y="50"/>
                  </a:lnTo>
                  <a:lnTo>
                    <a:pt x="495" y="50"/>
                  </a:lnTo>
                  <a:lnTo>
                    <a:pt x="470" y="47"/>
                  </a:lnTo>
                  <a:lnTo>
                    <a:pt x="443" y="42"/>
                  </a:lnTo>
                  <a:lnTo>
                    <a:pt x="431" y="39"/>
                  </a:lnTo>
                  <a:lnTo>
                    <a:pt x="417" y="34"/>
                  </a:lnTo>
                  <a:lnTo>
                    <a:pt x="406" y="36"/>
                  </a:lnTo>
                  <a:lnTo>
                    <a:pt x="394" y="39"/>
                  </a:lnTo>
                  <a:lnTo>
                    <a:pt x="389" y="41"/>
                  </a:lnTo>
                  <a:lnTo>
                    <a:pt x="384" y="44"/>
                  </a:lnTo>
                  <a:lnTo>
                    <a:pt x="381" y="48"/>
                  </a:lnTo>
                  <a:lnTo>
                    <a:pt x="378" y="53"/>
                  </a:lnTo>
                  <a:lnTo>
                    <a:pt x="370" y="58"/>
                  </a:lnTo>
                  <a:lnTo>
                    <a:pt x="366" y="62"/>
                  </a:lnTo>
                  <a:lnTo>
                    <a:pt x="363" y="67"/>
                  </a:lnTo>
                  <a:lnTo>
                    <a:pt x="361" y="72"/>
                  </a:lnTo>
                  <a:lnTo>
                    <a:pt x="361" y="78"/>
                  </a:lnTo>
                  <a:lnTo>
                    <a:pt x="361" y="83"/>
                  </a:lnTo>
                  <a:lnTo>
                    <a:pt x="364" y="87"/>
                  </a:lnTo>
                  <a:lnTo>
                    <a:pt x="369" y="93"/>
                  </a:lnTo>
                  <a:lnTo>
                    <a:pt x="426" y="112"/>
                  </a:lnTo>
                  <a:lnTo>
                    <a:pt x="437" y="140"/>
                  </a:lnTo>
                  <a:lnTo>
                    <a:pt x="450" y="168"/>
                  </a:lnTo>
                  <a:lnTo>
                    <a:pt x="462" y="196"/>
                  </a:lnTo>
                  <a:lnTo>
                    <a:pt x="479" y="221"/>
                  </a:lnTo>
                  <a:lnTo>
                    <a:pt x="481" y="227"/>
                  </a:lnTo>
                  <a:lnTo>
                    <a:pt x="482" y="232"/>
                  </a:lnTo>
                  <a:lnTo>
                    <a:pt x="482" y="246"/>
                  </a:lnTo>
                  <a:lnTo>
                    <a:pt x="481" y="260"/>
                  </a:lnTo>
                  <a:lnTo>
                    <a:pt x="482" y="274"/>
                  </a:lnTo>
                  <a:lnTo>
                    <a:pt x="457" y="305"/>
                  </a:lnTo>
                  <a:lnTo>
                    <a:pt x="459" y="308"/>
                  </a:lnTo>
                  <a:lnTo>
                    <a:pt x="462" y="309"/>
                  </a:lnTo>
                  <a:lnTo>
                    <a:pt x="467" y="311"/>
                  </a:lnTo>
                  <a:lnTo>
                    <a:pt x="478" y="311"/>
                  </a:lnTo>
                  <a:lnTo>
                    <a:pt x="496" y="305"/>
                  </a:lnTo>
                  <a:lnTo>
                    <a:pt x="512" y="300"/>
                  </a:lnTo>
                  <a:lnTo>
                    <a:pt x="526" y="294"/>
                  </a:lnTo>
                  <a:lnTo>
                    <a:pt x="537" y="288"/>
                  </a:lnTo>
                  <a:lnTo>
                    <a:pt x="548" y="280"/>
                  </a:lnTo>
                  <a:lnTo>
                    <a:pt x="555" y="274"/>
                  </a:lnTo>
                  <a:lnTo>
                    <a:pt x="563" y="264"/>
                  </a:lnTo>
                  <a:lnTo>
                    <a:pt x="571" y="257"/>
                  </a:lnTo>
                  <a:lnTo>
                    <a:pt x="574" y="236"/>
                  </a:lnTo>
                  <a:lnTo>
                    <a:pt x="573" y="216"/>
                  </a:lnTo>
                  <a:lnTo>
                    <a:pt x="569" y="198"/>
                  </a:lnTo>
                  <a:lnTo>
                    <a:pt x="565" y="179"/>
                  </a:lnTo>
                  <a:lnTo>
                    <a:pt x="560" y="170"/>
                  </a:lnTo>
                  <a:lnTo>
                    <a:pt x="555" y="159"/>
                  </a:lnTo>
                  <a:lnTo>
                    <a:pt x="552" y="149"/>
                  </a:lnTo>
                  <a:lnTo>
                    <a:pt x="549" y="138"/>
                  </a:lnTo>
                  <a:lnTo>
                    <a:pt x="549" y="114"/>
                  </a:lnTo>
                  <a:lnTo>
                    <a:pt x="549" y="89"/>
                  </a:lnTo>
                  <a:lnTo>
                    <a:pt x="546" y="78"/>
                  </a:lnTo>
                  <a:lnTo>
                    <a:pt x="538" y="67"/>
                  </a:lnTo>
                  <a:lnTo>
                    <a:pt x="531" y="58"/>
                  </a:lnTo>
                  <a:lnTo>
                    <a:pt x="520" y="50"/>
                  </a:lnTo>
                  <a:close/>
                  <a:moveTo>
                    <a:pt x="350" y="140"/>
                  </a:moveTo>
                  <a:lnTo>
                    <a:pt x="350" y="140"/>
                  </a:lnTo>
                  <a:lnTo>
                    <a:pt x="347" y="137"/>
                  </a:lnTo>
                  <a:lnTo>
                    <a:pt x="342" y="134"/>
                  </a:lnTo>
                  <a:lnTo>
                    <a:pt x="336" y="132"/>
                  </a:lnTo>
                  <a:lnTo>
                    <a:pt x="330" y="132"/>
                  </a:lnTo>
                  <a:lnTo>
                    <a:pt x="317" y="134"/>
                  </a:lnTo>
                  <a:lnTo>
                    <a:pt x="311" y="135"/>
                  </a:lnTo>
                  <a:lnTo>
                    <a:pt x="307" y="138"/>
                  </a:lnTo>
                  <a:lnTo>
                    <a:pt x="317" y="149"/>
                  </a:lnTo>
                  <a:lnTo>
                    <a:pt x="327" y="162"/>
                  </a:lnTo>
                  <a:lnTo>
                    <a:pt x="335" y="174"/>
                  </a:lnTo>
                  <a:lnTo>
                    <a:pt x="339" y="190"/>
                  </a:lnTo>
                  <a:lnTo>
                    <a:pt x="335" y="191"/>
                  </a:lnTo>
                  <a:lnTo>
                    <a:pt x="330" y="176"/>
                  </a:lnTo>
                  <a:lnTo>
                    <a:pt x="322" y="165"/>
                  </a:lnTo>
                  <a:lnTo>
                    <a:pt x="313" y="152"/>
                  </a:lnTo>
                  <a:lnTo>
                    <a:pt x="300" y="138"/>
                  </a:lnTo>
                  <a:lnTo>
                    <a:pt x="279" y="137"/>
                  </a:lnTo>
                  <a:lnTo>
                    <a:pt x="269" y="138"/>
                  </a:lnTo>
                  <a:lnTo>
                    <a:pt x="261" y="140"/>
                  </a:lnTo>
                  <a:lnTo>
                    <a:pt x="255" y="142"/>
                  </a:lnTo>
                  <a:lnTo>
                    <a:pt x="249" y="145"/>
                  </a:lnTo>
                  <a:lnTo>
                    <a:pt x="243" y="149"/>
                  </a:lnTo>
                  <a:lnTo>
                    <a:pt x="240" y="154"/>
                  </a:lnTo>
                  <a:lnTo>
                    <a:pt x="235" y="159"/>
                  </a:lnTo>
                  <a:lnTo>
                    <a:pt x="232" y="165"/>
                  </a:lnTo>
                  <a:lnTo>
                    <a:pt x="229" y="177"/>
                  </a:lnTo>
                  <a:lnTo>
                    <a:pt x="229" y="191"/>
                  </a:lnTo>
                  <a:lnTo>
                    <a:pt x="229" y="207"/>
                  </a:lnTo>
                  <a:lnTo>
                    <a:pt x="238" y="239"/>
                  </a:lnTo>
                  <a:lnTo>
                    <a:pt x="235" y="253"/>
                  </a:lnTo>
                  <a:lnTo>
                    <a:pt x="233" y="260"/>
                  </a:lnTo>
                  <a:lnTo>
                    <a:pt x="233" y="267"/>
                  </a:lnTo>
                  <a:lnTo>
                    <a:pt x="237" y="274"/>
                  </a:lnTo>
                  <a:lnTo>
                    <a:pt x="241" y="281"/>
                  </a:lnTo>
                  <a:lnTo>
                    <a:pt x="251" y="289"/>
                  </a:lnTo>
                  <a:lnTo>
                    <a:pt x="263" y="299"/>
                  </a:lnTo>
                  <a:lnTo>
                    <a:pt x="272" y="300"/>
                  </a:lnTo>
                  <a:lnTo>
                    <a:pt x="280" y="300"/>
                  </a:lnTo>
                  <a:lnTo>
                    <a:pt x="286" y="299"/>
                  </a:lnTo>
                  <a:lnTo>
                    <a:pt x="288" y="297"/>
                  </a:lnTo>
                  <a:lnTo>
                    <a:pt x="289" y="294"/>
                  </a:lnTo>
                  <a:lnTo>
                    <a:pt x="283" y="291"/>
                  </a:lnTo>
                  <a:lnTo>
                    <a:pt x="280" y="286"/>
                  </a:lnTo>
                  <a:lnTo>
                    <a:pt x="280" y="281"/>
                  </a:lnTo>
                  <a:lnTo>
                    <a:pt x="280" y="277"/>
                  </a:lnTo>
                  <a:lnTo>
                    <a:pt x="282" y="272"/>
                  </a:lnTo>
                  <a:lnTo>
                    <a:pt x="285" y="269"/>
                  </a:lnTo>
                  <a:lnTo>
                    <a:pt x="289" y="266"/>
                  </a:lnTo>
                  <a:lnTo>
                    <a:pt x="294" y="264"/>
                  </a:lnTo>
                  <a:lnTo>
                    <a:pt x="297" y="246"/>
                  </a:lnTo>
                  <a:lnTo>
                    <a:pt x="300" y="229"/>
                  </a:lnTo>
                  <a:lnTo>
                    <a:pt x="300" y="216"/>
                  </a:lnTo>
                  <a:lnTo>
                    <a:pt x="300" y="207"/>
                  </a:lnTo>
                  <a:lnTo>
                    <a:pt x="299" y="199"/>
                  </a:lnTo>
                  <a:lnTo>
                    <a:pt x="296" y="193"/>
                  </a:lnTo>
                  <a:lnTo>
                    <a:pt x="291" y="187"/>
                  </a:lnTo>
                  <a:lnTo>
                    <a:pt x="288" y="182"/>
                  </a:lnTo>
                  <a:lnTo>
                    <a:pt x="279" y="174"/>
                  </a:lnTo>
                  <a:lnTo>
                    <a:pt x="275" y="173"/>
                  </a:lnTo>
                  <a:lnTo>
                    <a:pt x="279" y="168"/>
                  </a:lnTo>
                  <a:lnTo>
                    <a:pt x="282" y="171"/>
                  </a:lnTo>
                  <a:lnTo>
                    <a:pt x="291" y="179"/>
                  </a:lnTo>
                  <a:lnTo>
                    <a:pt x="296" y="184"/>
                  </a:lnTo>
                  <a:lnTo>
                    <a:pt x="300" y="190"/>
                  </a:lnTo>
                  <a:lnTo>
                    <a:pt x="303" y="198"/>
                  </a:lnTo>
                  <a:lnTo>
                    <a:pt x="305" y="205"/>
                  </a:lnTo>
                  <a:lnTo>
                    <a:pt x="307" y="216"/>
                  </a:lnTo>
                  <a:lnTo>
                    <a:pt x="305" y="229"/>
                  </a:lnTo>
                  <a:lnTo>
                    <a:pt x="302" y="247"/>
                  </a:lnTo>
                  <a:lnTo>
                    <a:pt x="299" y="264"/>
                  </a:lnTo>
                  <a:lnTo>
                    <a:pt x="297" y="264"/>
                  </a:lnTo>
                  <a:lnTo>
                    <a:pt x="311" y="267"/>
                  </a:lnTo>
                  <a:lnTo>
                    <a:pt x="327" y="272"/>
                  </a:lnTo>
                  <a:lnTo>
                    <a:pt x="342" y="271"/>
                  </a:lnTo>
                  <a:lnTo>
                    <a:pt x="355" y="266"/>
                  </a:lnTo>
                  <a:lnTo>
                    <a:pt x="363" y="261"/>
                  </a:lnTo>
                  <a:lnTo>
                    <a:pt x="369" y="257"/>
                  </a:lnTo>
                  <a:lnTo>
                    <a:pt x="373" y="235"/>
                  </a:lnTo>
                  <a:lnTo>
                    <a:pt x="377" y="216"/>
                  </a:lnTo>
                  <a:lnTo>
                    <a:pt x="378" y="199"/>
                  </a:lnTo>
                  <a:lnTo>
                    <a:pt x="377" y="184"/>
                  </a:lnTo>
                  <a:lnTo>
                    <a:pt x="373" y="171"/>
                  </a:lnTo>
                  <a:lnTo>
                    <a:pt x="367" y="159"/>
                  </a:lnTo>
                  <a:lnTo>
                    <a:pt x="359" y="148"/>
                  </a:lnTo>
                  <a:lnTo>
                    <a:pt x="350" y="140"/>
                  </a:lnTo>
                  <a:close/>
                  <a:moveTo>
                    <a:pt x="293" y="297"/>
                  </a:moveTo>
                  <a:lnTo>
                    <a:pt x="293" y="297"/>
                  </a:lnTo>
                  <a:lnTo>
                    <a:pt x="308" y="299"/>
                  </a:lnTo>
                  <a:lnTo>
                    <a:pt x="324" y="299"/>
                  </a:lnTo>
                  <a:lnTo>
                    <a:pt x="336" y="297"/>
                  </a:lnTo>
                  <a:lnTo>
                    <a:pt x="349" y="294"/>
                  </a:lnTo>
                  <a:lnTo>
                    <a:pt x="359" y="289"/>
                  </a:lnTo>
                  <a:lnTo>
                    <a:pt x="370" y="285"/>
                  </a:lnTo>
                  <a:lnTo>
                    <a:pt x="381" y="278"/>
                  </a:lnTo>
                  <a:lnTo>
                    <a:pt x="391" y="272"/>
                  </a:lnTo>
                  <a:lnTo>
                    <a:pt x="375" y="253"/>
                  </a:lnTo>
                  <a:lnTo>
                    <a:pt x="373" y="260"/>
                  </a:lnTo>
                  <a:lnTo>
                    <a:pt x="370" y="263"/>
                  </a:lnTo>
                  <a:lnTo>
                    <a:pt x="359" y="269"/>
                  </a:lnTo>
                  <a:lnTo>
                    <a:pt x="349" y="274"/>
                  </a:lnTo>
                  <a:lnTo>
                    <a:pt x="341" y="275"/>
                  </a:lnTo>
                  <a:lnTo>
                    <a:pt x="331" y="277"/>
                  </a:lnTo>
                  <a:lnTo>
                    <a:pt x="327" y="277"/>
                  </a:lnTo>
                  <a:lnTo>
                    <a:pt x="324" y="275"/>
                  </a:lnTo>
                  <a:lnTo>
                    <a:pt x="294" y="269"/>
                  </a:lnTo>
                  <a:lnTo>
                    <a:pt x="291" y="271"/>
                  </a:lnTo>
                  <a:lnTo>
                    <a:pt x="288" y="274"/>
                  </a:lnTo>
                  <a:lnTo>
                    <a:pt x="286" y="277"/>
                  </a:lnTo>
                  <a:lnTo>
                    <a:pt x="285" y="281"/>
                  </a:lnTo>
                  <a:lnTo>
                    <a:pt x="286" y="285"/>
                  </a:lnTo>
                  <a:lnTo>
                    <a:pt x="288" y="288"/>
                  </a:lnTo>
                  <a:lnTo>
                    <a:pt x="296" y="291"/>
                  </a:lnTo>
                  <a:lnTo>
                    <a:pt x="294" y="297"/>
                  </a:lnTo>
                  <a:lnTo>
                    <a:pt x="293" y="297"/>
                  </a:lnTo>
                  <a:close/>
                  <a:moveTo>
                    <a:pt x="230" y="59"/>
                  </a:moveTo>
                  <a:lnTo>
                    <a:pt x="230" y="59"/>
                  </a:lnTo>
                  <a:lnTo>
                    <a:pt x="224" y="45"/>
                  </a:lnTo>
                  <a:lnTo>
                    <a:pt x="216" y="33"/>
                  </a:lnTo>
                  <a:lnTo>
                    <a:pt x="209" y="22"/>
                  </a:lnTo>
                  <a:lnTo>
                    <a:pt x="201" y="14"/>
                  </a:lnTo>
                  <a:lnTo>
                    <a:pt x="191" y="8"/>
                  </a:lnTo>
                  <a:lnTo>
                    <a:pt x="182" y="3"/>
                  </a:lnTo>
                  <a:lnTo>
                    <a:pt x="173" y="2"/>
                  </a:lnTo>
                  <a:lnTo>
                    <a:pt x="163" y="0"/>
                  </a:lnTo>
                  <a:lnTo>
                    <a:pt x="154" y="0"/>
                  </a:lnTo>
                  <a:lnTo>
                    <a:pt x="145" y="3"/>
                  </a:lnTo>
                  <a:lnTo>
                    <a:pt x="137" y="6"/>
                  </a:lnTo>
                  <a:lnTo>
                    <a:pt x="128" y="11"/>
                  </a:lnTo>
                  <a:lnTo>
                    <a:pt x="120" y="17"/>
                  </a:lnTo>
                  <a:lnTo>
                    <a:pt x="112" y="25"/>
                  </a:lnTo>
                  <a:lnTo>
                    <a:pt x="104" y="33"/>
                  </a:lnTo>
                  <a:lnTo>
                    <a:pt x="98" y="42"/>
                  </a:lnTo>
                  <a:lnTo>
                    <a:pt x="87" y="47"/>
                  </a:lnTo>
                  <a:lnTo>
                    <a:pt x="79" y="53"/>
                  </a:lnTo>
                  <a:lnTo>
                    <a:pt x="70" y="59"/>
                  </a:lnTo>
                  <a:lnTo>
                    <a:pt x="59" y="64"/>
                  </a:lnTo>
                  <a:lnTo>
                    <a:pt x="45" y="73"/>
                  </a:lnTo>
                  <a:lnTo>
                    <a:pt x="31" y="83"/>
                  </a:lnTo>
                  <a:lnTo>
                    <a:pt x="20" y="92"/>
                  </a:lnTo>
                  <a:lnTo>
                    <a:pt x="13" y="103"/>
                  </a:lnTo>
                  <a:lnTo>
                    <a:pt x="6" y="114"/>
                  </a:lnTo>
                  <a:lnTo>
                    <a:pt x="2" y="126"/>
                  </a:lnTo>
                  <a:lnTo>
                    <a:pt x="0" y="140"/>
                  </a:lnTo>
                  <a:lnTo>
                    <a:pt x="0" y="154"/>
                  </a:lnTo>
                  <a:lnTo>
                    <a:pt x="13" y="185"/>
                  </a:lnTo>
                  <a:lnTo>
                    <a:pt x="23" y="216"/>
                  </a:lnTo>
                  <a:lnTo>
                    <a:pt x="36" y="247"/>
                  </a:lnTo>
                  <a:lnTo>
                    <a:pt x="44" y="261"/>
                  </a:lnTo>
                  <a:lnTo>
                    <a:pt x="51" y="278"/>
                  </a:lnTo>
                  <a:lnTo>
                    <a:pt x="64" y="299"/>
                  </a:lnTo>
                  <a:lnTo>
                    <a:pt x="70" y="308"/>
                  </a:lnTo>
                  <a:lnTo>
                    <a:pt x="78" y="316"/>
                  </a:lnTo>
                  <a:lnTo>
                    <a:pt x="87" y="322"/>
                  </a:lnTo>
                  <a:lnTo>
                    <a:pt x="97" y="325"/>
                  </a:lnTo>
                  <a:lnTo>
                    <a:pt x="107" y="325"/>
                  </a:lnTo>
                  <a:lnTo>
                    <a:pt x="120" y="322"/>
                  </a:lnTo>
                  <a:lnTo>
                    <a:pt x="149" y="294"/>
                  </a:lnTo>
                  <a:lnTo>
                    <a:pt x="179" y="266"/>
                  </a:lnTo>
                  <a:lnTo>
                    <a:pt x="185" y="263"/>
                  </a:lnTo>
                  <a:lnTo>
                    <a:pt x="190" y="260"/>
                  </a:lnTo>
                  <a:lnTo>
                    <a:pt x="202" y="258"/>
                  </a:lnTo>
                  <a:lnTo>
                    <a:pt x="215" y="257"/>
                  </a:lnTo>
                  <a:lnTo>
                    <a:pt x="229" y="258"/>
                  </a:lnTo>
                  <a:lnTo>
                    <a:pt x="232" y="244"/>
                  </a:lnTo>
                  <a:lnTo>
                    <a:pt x="233" y="239"/>
                  </a:lnTo>
                  <a:lnTo>
                    <a:pt x="230" y="227"/>
                  </a:lnTo>
                  <a:lnTo>
                    <a:pt x="213" y="224"/>
                  </a:lnTo>
                  <a:lnTo>
                    <a:pt x="198" y="221"/>
                  </a:lnTo>
                  <a:lnTo>
                    <a:pt x="160" y="218"/>
                  </a:lnTo>
                  <a:lnTo>
                    <a:pt x="160" y="212"/>
                  </a:lnTo>
                  <a:lnTo>
                    <a:pt x="198" y="216"/>
                  </a:lnTo>
                  <a:lnTo>
                    <a:pt x="229" y="221"/>
                  </a:lnTo>
                  <a:lnTo>
                    <a:pt x="224" y="210"/>
                  </a:lnTo>
                  <a:lnTo>
                    <a:pt x="224" y="202"/>
                  </a:lnTo>
                  <a:lnTo>
                    <a:pt x="205" y="191"/>
                  </a:lnTo>
                  <a:lnTo>
                    <a:pt x="187" y="182"/>
                  </a:lnTo>
                  <a:lnTo>
                    <a:pt x="165" y="174"/>
                  </a:lnTo>
                  <a:lnTo>
                    <a:pt x="142" y="170"/>
                  </a:lnTo>
                  <a:lnTo>
                    <a:pt x="143" y="165"/>
                  </a:lnTo>
                  <a:lnTo>
                    <a:pt x="167" y="170"/>
                  </a:lnTo>
                  <a:lnTo>
                    <a:pt x="188" y="177"/>
                  </a:lnTo>
                  <a:lnTo>
                    <a:pt x="205" y="187"/>
                  </a:lnTo>
                  <a:lnTo>
                    <a:pt x="223" y="196"/>
                  </a:lnTo>
                  <a:lnTo>
                    <a:pt x="223" y="194"/>
                  </a:lnTo>
                  <a:lnTo>
                    <a:pt x="223" y="187"/>
                  </a:lnTo>
                  <a:lnTo>
                    <a:pt x="223" y="179"/>
                  </a:lnTo>
                  <a:lnTo>
                    <a:pt x="224" y="173"/>
                  </a:lnTo>
                  <a:lnTo>
                    <a:pt x="210" y="163"/>
                  </a:lnTo>
                  <a:lnTo>
                    <a:pt x="199" y="157"/>
                  </a:lnTo>
                  <a:lnTo>
                    <a:pt x="185" y="152"/>
                  </a:lnTo>
                  <a:lnTo>
                    <a:pt x="176" y="148"/>
                  </a:lnTo>
                  <a:lnTo>
                    <a:pt x="170" y="143"/>
                  </a:lnTo>
                  <a:lnTo>
                    <a:pt x="163" y="138"/>
                  </a:lnTo>
                  <a:lnTo>
                    <a:pt x="157" y="134"/>
                  </a:lnTo>
                  <a:lnTo>
                    <a:pt x="151" y="123"/>
                  </a:lnTo>
                  <a:lnTo>
                    <a:pt x="148" y="112"/>
                  </a:lnTo>
                  <a:lnTo>
                    <a:pt x="153" y="111"/>
                  </a:lnTo>
                  <a:lnTo>
                    <a:pt x="156" y="121"/>
                  </a:lnTo>
                  <a:lnTo>
                    <a:pt x="162" y="131"/>
                  </a:lnTo>
                  <a:lnTo>
                    <a:pt x="167" y="134"/>
                  </a:lnTo>
                  <a:lnTo>
                    <a:pt x="173" y="138"/>
                  </a:lnTo>
                  <a:lnTo>
                    <a:pt x="179" y="143"/>
                  </a:lnTo>
                  <a:lnTo>
                    <a:pt x="188" y="146"/>
                  </a:lnTo>
                  <a:lnTo>
                    <a:pt x="201" y="152"/>
                  </a:lnTo>
                  <a:lnTo>
                    <a:pt x="212" y="159"/>
                  </a:lnTo>
                  <a:lnTo>
                    <a:pt x="226" y="166"/>
                  </a:lnTo>
                  <a:lnTo>
                    <a:pt x="227" y="165"/>
                  </a:lnTo>
                  <a:lnTo>
                    <a:pt x="227" y="162"/>
                  </a:lnTo>
                  <a:lnTo>
                    <a:pt x="230" y="159"/>
                  </a:lnTo>
                  <a:lnTo>
                    <a:pt x="232" y="156"/>
                  </a:lnTo>
                  <a:lnTo>
                    <a:pt x="213" y="146"/>
                  </a:lnTo>
                  <a:lnTo>
                    <a:pt x="207" y="140"/>
                  </a:lnTo>
                  <a:lnTo>
                    <a:pt x="201" y="135"/>
                  </a:lnTo>
                  <a:lnTo>
                    <a:pt x="195" y="128"/>
                  </a:lnTo>
                  <a:lnTo>
                    <a:pt x="190" y="120"/>
                  </a:lnTo>
                  <a:lnTo>
                    <a:pt x="187" y="112"/>
                  </a:lnTo>
                  <a:lnTo>
                    <a:pt x="185" y="103"/>
                  </a:lnTo>
                  <a:lnTo>
                    <a:pt x="190" y="101"/>
                  </a:lnTo>
                  <a:lnTo>
                    <a:pt x="191" y="111"/>
                  </a:lnTo>
                  <a:lnTo>
                    <a:pt x="195" y="118"/>
                  </a:lnTo>
                  <a:lnTo>
                    <a:pt x="199" y="125"/>
                  </a:lnTo>
                  <a:lnTo>
                    <a:pt x="204" y="131"/>
                  </a:lnTo>
                  <a:lnTo>
                    <a:pt x="210" y="137"/>
                  </a:lnTo>
                  <a:lnTo>
                    <a:pt x="218" y="142"/>
                  </a:lnTo>
                  <a:lnTo>
                    <a:pt x="235" y="151"/>
                  </a:lnTo>
                  <a:lnTo>
                    <a:pt x="235" y="149"/>
                  </a:lnTo>
                  <a:lnTo>
                    <a:pt x="238" y="146"/>
                  </a:lnTo>
                  <a:lnTo>
                    <a:pt x="241" y="145"/>
                  </a:lnTo>
                  <a:lnTo>
                    <a:pt x="243" y="143"/>
                  </a:lnTo>
                  <a:lnTo>
                    <a:pt x="238" y="134"/>
                  </a:lnTo>
                  <a:lnTo>
                    <a:pt x="237" y="123"/>
                  </a:lnTo>
                  <a:lnTo>
                    <a:pt x="235" y="112"/>
                  </a:lnTo>
                  <a:lnTo>
                    <a:pt x="235" y="101"/>
                  </a:lnTo>
                  <a:lnTo>
                    <a:pt x="235" y="79"/>
                  </a:lnTo>
                  <a:lnTo>
                    <a:pt x="233" y="69"/>
                  </a:lnTo>
                  <a:lnTo>
                    <a:pt x="230" y="59"/>
                  </a:lnTo>
                  <a:close/>
                  <a:moveTo>
                    <a:pt x="453" y="188"/>
                  </a:moveTo>
                  <a:lnTo>
                    <a:pt x="453" y="188"/>
                  </a:lnTo>
                  <a:lnTo>
                    <a:pt x="450" y="201"/>
                  </a:lnTo>
                  <a:lnTo>
                    <a:pt x="445" y="210"/>
                  </a:lnTo>
                  <a:lnTo>
                    <a:pt x="461" y="221"/>
                  </a:lnTo>
                  <a:lnTo>
                    <a:pt x="476" y="232"/>
                  </a:lnTo>
                  <a:lnTo>
                    <a:pt x="475" y="224"/>
                  </a:lnTo>
                  <a:lnTo>
                    <a:pt x="461" y="201"/>
                  </a:lnTo>
                  <a:lnTo>
                    <a:pt x="453" y="188"/>
                  </a:lnTo>
                  <a:close/>
                  <a:moveTo>
                    <a:pt x="366" y="98"/>
                  </a:moveTo>
                  <a:lnTo>
                    <a:pt x="359" y="112"/>
                  </a:lnTo>
                  <a:lnTo>
                    <a:pt x="350" y="132"/>
                  </a:lnTo>
                  <a:lnTo>
                    <a:pt x="353" y="135"/>
                  </a:lnTo>
                  <a:lnTo>
                    <a:pt x="358" y="140"/>
                  </a:lnTo>
                  <a:lnTo>
                    <a:pt x="364" y="145"/>
                  </a:lnTo>
                  <a:lnTo>
                    <a:pt x="369" y="149"/>
                  </a:lnTo>
                  <a:lnTo>
                    <a:pt x="372" y="156"/>
                  </a:lnTo>
                  <a:lnTo>
                    <a:pt x="375" y="162"/>
                  </a:lnTo>
                  <a:lnTo>
                    <a:pt x="378" y="168"/>
                  </a:lnTo>
                  <a:lnTo>
                    <a:pt x="380" y="176"/>
                  </a:lnTo>
                  <a:lnTo>
                    <a:pt x="381" y="182"/>
                  </a:lnTo>
                  <a:lnTo>
                    <a:pt x="450" y="182"/>
                  </a:lnTo>
                  <a:lnTo>
                    <a:pt x="443" y="171"/>
                  </a:lnTo>
                  <a:lnTo>
                    <a:pt x="433" y="143"/>
                  </a:lnTo>
                  <a:lnTo>
                    <a:pt x="422" y="117"/>
                  </a:lnTo>
                  <a:lnTo>
                    <a:pt x="366" y="98"/>
                  </a:lnTo>
                  <a:close/>
                  <a:moveTo>
                    <a:pt x="414" y="188"/>
                  </a:moveTo>
                  <a:lnTo>
                    <a:pt x="414" y="188"/>
                  </a:lnTo>
                  <a:lnTo>
                    <a:pt x="398" y="196"/>
                  </a:lnTo>
                  <a:lnTo>
                    <a:pt x="383" y="204"/>
                  </a:lnTo>
                  <a:lnTo>
                    <a:pt x="383" y="212"/>
                  </a:lnTo>
                  <a:lnTo>
                    <a:pt x="383" y="218"/>
                  </a:lnTo>
                  <a:lnTo>
                    <a:pt x="384" y="218"/>
                  </a:lnTo>
                  <a:lnTo>
                    <a:pt x="401" y="218"/>
                  </a:lnTo>
                  <a:lnTo>
                    <a:pt x="405" y="218"/>
                  </a:lnTo>
                  <a:lnTo>
                    <a:pt x="426" y="207"/>
                  </a:lnTo>
                  <a:lnTo>
                    <a:pt x="431" y="202"/>
                  </a:lnTo>
                  <a:lnTo>
                    <a:pt x="433" y="202"/>
                  </a:lnTo>
                  <a:lnTo>
                    <a:pt x="436" y="204"/>
                  </a:lnTo>
                  <a:lnTo>
                    <a:pt x="443" y="201"/>
                  </a:lnTo>
                  <a:lnTo>
                    <a:pt x="447" y="194"/>
                  </a:lnTo>
                  <a:lnTo>
                    <a:pt x="448" y="188"/>
                  </a:lnTo>
                  <a:lnTo>
                    <a:pt x="414" y="188"/>
                  </a:lnTo>
                  <a:close/>
                  <a:moveTo>
                    <a:pt x="476" y="238"/>
                  </a:moveTo>
                  <a:lnTo>
                    <a:pt x="476" y="238"/>
                  </a:lnTo>
                  <a:lnTo>
                    <a:pt x="433" y="208"/>
                  </a:lnTo>
                  <a:lnTo>
                    <a:pt x="428" y="213"/>
                  </a:lnTo>
                  <a:lnTo>
                    <a:pt x="422" y="218"/>
                  </a:lnTo>
                  <a:lnTo>
                    <a:pt x="417" y="221"/>
                  </a:lnTo>
                  <a:lnTo>
                    <a:pt x="411" y="222"/>
                  </a:lnTo>
                  <a:lnTo>
                    <a:pt x="397" y="224"/>
                  </a:lnTo>
                  <a:lnTo>
                    <a:pt x="381" y="222"/>
                  </a:lnTo>
                  <a:lnTo>
                    <a:pt x="381" y="227"/>
                  </a:lnTo>
                  <a:lnTo>
                    <a:pt x="378" y="241"/>
                  </a:lnTo>
                  <a:lnTo>
                    <a:pt x="377" y="247"/>
                  </a:lnTo>
                  <a:lnTo>
                    <a:pt x="398" y="274"/>
                  </a:lnTo>
                  <a:lnTo>
                    <a:pt x="397" y="275"/>
                  </a:lnTo>
                  <a:lnTo>
                    <a:pt x="411" y="286"/>
                  </a:lnTo>
                  <a:lnTo>
                    <a:pt x="425" y="297"/>
                  </a:lnTo>
                  <a:lnTo>
                    <a:pt x="439" y="303"/>
                  </a:lnTo>
                  <a:lnTo>
                    <a:pt x="445" y="306"/>
                  </a:lnTo>
                  <a:lnTo>
                    <a:pt x="453" y="308"/>
                  </a:lnTo>
                  <a:lnTo>
                    <a:pt x="451" y="306"/>
                  </a:lnTo>
                  <a:lnTo>
                    <a:pt x="476" y="272"/>
                  </a:lnTo>
                  <a:lnTo>
                    <a:pt x="476" y="257"/>
                  </a:lnTo>
                  <a:lnTo>
                    <a:pt x="476" y="239"/>
                  </a:lnTo>
                  <a:lnTo>
                    <a:pt x="476" y="238"/>
                  </a:lnTo>
                  <a:close/>
                </a:path>
              </a:pathLst>
            </a:custGeom>
            <a:solidFill>
              <a:srgbClr val="0480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Freeform 20"/>
            <p:cNvSpPr>
              <a:spLocks noEditPoints="1"/>
            </p:cNvSpPr>
            <p:nvPr/>
          </p:nvSpPr>
          <p:spPr bwMode="auto">
            <a:xfrm>
              <a:off x="2432" y="1844"/>
              <a:ext cx="283" cy="91"/>
            </a:xfrm>
            <a:custGeom>
              <a:avLst/>
              <a:gdLst>
                <a:gd name="T0" fmla="*/ 1 w 566"/>
                <a:gd name="T1" fmla="*/ 0 h 182"/>
                <a:gd name="T2" fmla="*/ 1 w 566"/>
                <a:gd name="T3" fmla="*/ 1 h 182"/>
                <a:gd name="T4" fmla="*/ 1 w 566"/>
                <a:gd name="T5" fmla="*/ 1 h 182"/>
                <a:gd name="T6" fmla="*/ 1 w 566"/>
                <a:gd name="T7" fmla="*/ 1 h 182"/>
                <a:gd name="T8" fmla="*/ 1 w 566"/>
                <a:gd name="T9" fmla="*/ 1 h 182"/>
                <a:gd name="T10" fmla="*/ 1 w 566"/>
                <a:gd name="T11" fmla="*/ 1 h 182"/>
                <a:gd name="T12" fmla="*/ 1 w 566"/>
                <a:gd name="T13" fmla="*/ 1 h 182"/>
                <a:gd name="T14" fmla="*/ 0 w 566"/>
                <a:gd name="T15" fmla="*/ 1 h 182"/>
                <a:gd name="T16" fmla="*/ 1 w 566"/>
                <a:gd name="T17" fmla="*/ 1 h 182"/>
                <a:gd name="T18" fmla="*/ 1 w 566"/>
                <a:gd name="T19" fmla="*/ 1 h 182"/>
                <a:gd name="T20" fmla="*/ 1 w 566"/>
                <a:gd name="T21" fmla="*/ 1 h 182"/>
                <a:gd name="T22" fmla="*/ 1 w 566"/>
                <a:gd name="T23" fmla="*/ 1 h 182"/>
                <a:gd name="T24" fmla="*/ 1 w 566"/>
                <a:gd name="T25" fmla="*/ 1 h 182"/>
                <a:gd name="T26" fmla="*/ 1 w 566"/>
                <a:gd name="T27" fmla="*/ 1 h 182"/>
                <a:gd name="T28" fmla="*/ 1 w 566"/>
                <a:gd name="T29" fmla="*/ 1 h 182"/>
                <a:gd name="T30" fmla="*/ 1 w 566"/>
                <a:gd name="T31" fmla="*/ 1 h 182"/>
                <a:gd name="T32" fmla="*/ 1 w 566"/>
                <a:gd name="T33" fmla="*/ 1 h 182"/>
                <a:gd name="T34" fmla="*/ 1 w 566"/>
                <a:gd name="T35" fmla="*/ 1 h 182"/>
                <a:gd name="T36" fmla="*/ 1 w 566"/>
                <a:gd name="T37" fmla="*/ 1 h 182"/>
                <a:gd name="T38" fmla="*/ 1 w 566"/>
                <a:gd name="T39" fmla="*/ 1 h 182"/>
                <a:gd name="T40" fmla="*/ 1 w 566"/>
                <a:gd name="T41" fmla="*/ 1 h 182"/>
                <a:gd name="T42" fmla="*/ 1 w 566"/>
                <a:gd name="T43" fmla="*/ 0 h 182"/>
                <a:gd name="T44" fmla="*/ 1 w 566"/>
                <a:gd name="T45" fmla="*/ 0 h 182"/>
                <a:gd name="T46" fmla="*/ 1 w 566"/>
                <a:gd name="T47" fmla="*/ 0 h 182"/>
                <a:gd name="T48" fmla="*/ 1 w 566"/>
                <a:gd name="T49" fmla="*/ 1 h 182"/>
                <a:gd name="T50" fmla="*/ 1 w 566"/>
                <a:gd name="T51" fmla="*/ 1 h 182"/>
                <a:gd name="T52" fmla="*/ 1 w 566"/>
                <a:gd name="T53" fmla="*/ 1 h 182"/>
                <a:gd name="T54" fmla="*/ 1 w 566"/>
                <a:gd name="T55" fmla="*/ 1 h 182"/>
                <a:gd name="T56" fmla="*/ 1 w 566"/>
                <a:gd name="T57" fmla="*/ 1 h 182"/>
                <a:gd name="T58" fmla="*/ 1 w 566"/>
                <a:gd name="T59" fmla="*/ 1 h 182"/>
                <a:gd name="T60" fmla="*/ 1 w 566"/>
                <a:gd name="T61" fmla="*/ 1 h 182"/>
                <a:gd name="T62" fmla="*/ 1 w 566"/>
                <a:gd name="T63" fmla="*/ 1 h 182"/>
                <a:gd name="T64" fmla="*/ 1 w 566"/>
                <a:gd name="T65" fmla="*/ 1 h 182"/>
                <a:gd name="T66" fmla="*/ 1 w 566"/>
                <a:gd name="T67" fmla="*/ 1 h 182"/>
                <a:gd name="T68" fmla="*/ 1 w 566"/>
                <a:gd name="T69" fmla="*/ 1 h 182"/>
                <a:gd name="T70" fmla="*/ 1 w 566"/>
                <a:gd name="T71" fmla="*/ 1 h 182"/>
                <a:gd name="T72" fmla="*/ 1 w 566"/>
                <a:gd name="T73" fmla="*/ 1 h 182"/>
                <a:gd name="T74" fmla="*/ 1 w 566"/>
                <a:gd name="T75" fmla="*/ 1 h 182"/>
                <a:gd name="T76" fmla="*/ 1 w 566"/>
                <a:gd name="T77" fmla="*/ 1 h 182"/>
                <a:gd name="T78" fmla="*/ 1 w 566"/>
                <a:gd name="T79" fmla="*/ 1 h 182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566"/>
                <a:gd name="T121" fmla="*/ 0 h 182"/>
                <a:gd name="T122" fmla="*/ 566 w 566"/>
                <a:gd name="T123" fmla="*/ 182 h 18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566" h="182">
                  <a:moveTo>
                    <a:pt x="190" y="0"/>
                  </a:moveTo>
                  <a:lnTo>
                    <a:pt x="190" y="0"/>
                  </a:lnTo>
                  <a:lnTo>
                    <a:pt x="151" y="36"/>
                  </a:lnTo>
                  <a:lnTo>
                    <a:pt x="112" y="71"/>
                  </a:lnTo>
                  <a:lnTo>
                    <a:pt x="95" y="79"/>
                  </a:lnTo>
                  <a:lnTo>
                    <a:pt x="79" y="88"/>
                  </a:lnTo>
                  <a:lnTo>
                    <a:pt x="71" y="93"/>
                  </a:lnTo>
                  <a:lnTo>
                    <a:pt x="65" y="99"/>
                  </a:lnTo>
                  <a:lnTo>
                    <a:pt x="60" y="105"/>
                  </a:lnTo>
                  <a:lnTo>
                    <a:pt x="56" y="112"/>
                  </a:lnTo>
                  <a:lnTo>
                    <a:pt x="39" y="118"/>
                  </a:lnTo>
                  <a:lnTo>
                    <a:pt x="25" y="126"/>
                  </a:lnTo>
                  <a:lnTo>
                    <a:pt x="12" y="137"/>
                  </a:lnTo>
                  <a:lnTo>
                    <a:pt x="0" y="147"/>
                  </a:lnTo>
                  <a:lnTo>
                    <a:pt x="48" y="150"/>
                  </a:lnTo>
                  <a:lnTo>
                    <a:pt x="96" y="155"/>
                  </a:lnTo>
                  <a:lnTo>
                    <a:pt x="118" y="135"/>
                  </a:lnTo>
                  <a:lnTo>
                    <a:pt x="140" y="113"/>
                  </a:lnTo>
                  <a:lnTo>
                    <a:pt x="151" y="112"/>
                  </a:lnTo>
                  <a:lnTo>
                    <a:pt x="158" y="110"/>
                  </a:lnTo>
                  <a:lnTo>
                    <a:pt x="165" y="105"/>
                  </a:lnTo>
                  <a:lnTo>
                    <a:pt x="168" y="102"/>
                  </a:lnTo>
                  <a:lnTo>
                    <a:pt x="171" y="98"/>
                  </a:lnTo>
                  <a:lnTo>
                    <a:pt x="174" y="93"/>
                  </a:lnTo>
                  <a:lnTo>
                    <a:pt x="176" y="84"/>
                  </a:lnTo>
                  <a:lnTo>
                    <a:pt x="221" y="87"/>
                  </a:lnTo>
                  <a:lnTo>
                    <a:pt x="225" y="60"/>
                  </a:lnTo>
                  <a:lnTo>
                    <a:pt x="180" y="54"/>
                  </a:lnTo>
                  <a:lnTo>
                    <a:pt x="214" y="17"/>
                  </a:lnTo>
                  <a:lnTo>
                    <a:pt x="214" y="15"/>
                  </a:lnTo>
                  <a:lnTo>
                    <a:pt x="211" y="11"/>
                  </a:lnTo>
                  <a:lnTo>
                    <a:pt x="210" y="8"/>
                  </a:lnTo>
                  <a:lnTo>
                    <a:pt x="210" y="0"/>
                  </a:lnTo>
                  <a:lnTo>
                    <a:pt x="193" y="0"/>
                  </a:lnTo>
                  <a:lnTo>
                    <a:pt x="190" y="0"/>
                  </a:lnTo>
                  <a:close/>
                  <a:moveTo>
                    <a:pt x="303" y="40"/>
                  </a:moveTo>
                  <a:lnTo>
                    <a:pt x="333" y="68"/>
                  </a:lnTo>
                  <a:lnTo>
                    <a:pt x="354" y="73"/>
                  </a:lnTo>
                  <a:lnTo>
                    <a:pt x="376" y="81"/>
                  </a:lnTo>
                  <a:lnTo>
                    <a:pt x="395" y="91"/>
                  </a:lnTo>
                  <a:lnTo>
                    <a:pt x="414" y="104"/>
                  </a:lnTo>
                  <a:lnTo>
                    <a:pt x="432" y="119"/>
                  </a:lnTo>
                  <a:lnTo>
                    <a:pt x="449" y="138"/>
                  </a:lnTo>
                  <a:lnTo>
                    <a:pt x="465" y="158"/>
                  </a:lnTo>
                  <a:lnTo>
                    <a:pt x="480" y="182"/>
                  </a:lnTo>
                  <a:lnTo>
                    <a:pt x="484" y="172"/>
                  </a:lnTo>
                  <a:lnTo>
                    <a:pt x="490" y="166"/>
                  </a:lnTo>
                  <a:lnTo>
                    <a:pt x="498" y="161"/>
                  </a:lnTo>
                  <a:lnTo>
                    <a:pt x="508" y="158"/>
                  </a:lnTo>
                  <a:lnTo>
                    <a:pt x="521" y="157"/>
                  </a:lnTo>
                  <a:lnTo>
                    <a:pt x="535" y="157"/>
                  </a:lnTo>
                  <a:lnTo>
                    <a:pt x="549" y="157"/>
                  </a:lnTo>
                  <a:lnTo>
                    <a:pt x="566" y="158"/>
                  </a:lnTo>
                  <a:lnTo>
                    <a:pt x="353" y="28"/>
                  </a:lnTo>
                  <a:lnTo>
                    <a:pt x="348" y="29"/>
                  </a:lnTo>
                  <a:lnTo>
                    <a:pt x="339" y="34"/>
                  </a:lnTo>
                  <a:lnTo>
                    <a:pt x="326" y="37"/>
                  </a:lnTo>
                  <a:lnTo>
                    <a:pt x="312" y="40"/>
                  </a:lnTo>
                  <a:lnTo>
                    <a:pt x="303" y="40"/>
                  </a:lnTo>
                  <a:close/>
                </a:path>
              </a:pathLst>
            </a:custGeom>
            <a:solidFill>
              <a:srgbClr val="FFE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Freeform 21"/>
            <p:cNvSpPr>
              <a:spLocks/>
            </p:cNvSpPr>
            <p:nvPr/>
          </p:nvSpPr>
          <p:spPr bwMode="auto">
            <a:xfrm>
              <a:off x="2303" y="1073"/>
              <a:ext cx="537" cy="658"/>
            </a:xfrm>
            <a:custGeom>
              <a:avLst/>
              <a:gdLst>
                <a:gd name="T0" fmla="*/ 0 w 1074"/>
                <a:gd name="T1" fmla="*/ 0 h 1318"/>
                <a:gd name="T2" fmla="*/ 0 w 1074"/>
                <a:gd name="T3" fmla="*/ 0 h 1318"/>
                <a:gd name="T4" fmla="*/ 1 w 1074"/>
                <a:gd name="T5" fmla="*/ 0 h 1318"/>
                <a:gd name="T6" fmla="*/ 1 w 1074"/>
                <a:gd name="T7" fmla="*/ 0 h 1318"/>
                <a:gd name="T8" fmla="*/ 1 w 1074"/>
                <a:gd name="T9" fmla="*/ 0 h 1318"/>
                <a:gd name="T10" fmla="*/ 1 w 1074"/>
                <a:gd name="T11" fmla="*/ 0 h 1318"/>
                <a:gd name="T12" fmla="*/ 1 w 1074"/>
                <a:gd name="T13" fmla="*/ 0 h 1318"/>
                <a:gd name="T14" fmla="*/ 1 w 1074"/>
                <a:gd name="T15" fmla="*/ 0 h 1318"/>
                <a:gd name="T16" fmla="*/ 1 w 1074"/>
                <a:gd name="T17" fmla="*/ 0 h 1318"/>
                <a:gd name="T18" fmla="*/ 1 w 1074"/>
                <a:gd name="T19" fmla="*/ 0 h 1318"/>
                <a:gd name="T20" fmla="*/ 1 w 1074"/>
                <a:gd name="T21" fmla="*/ 0 h 1318"/>
                <a:gd name="T22" fmla="*/ 1 w 1074"/>
                <a:gd name="T23" fmla="*/ 0 h 1318"/>
                <a:gd name="T24" fmla="*/ 1 w 1074"/>
                <a:gd name="T25" fmla="*/ 0 h 1318"/>
                <a:gd name="T26" fmla="*/ 1 w 1074"/>
                <a:gd name="T27" fmla="*/ 0 h 1318"/>
                <a:gd name="T28" fmla="*/ 1 w 1074"/>
                <a:gd name="T29" fmla="*/ 0 h 1318"/>
                <a:gd name="T30" fmla="*/ 1 w 1074"/>
                <a:gd name="T31" fmla="*/ 0 h 1318"/>
                <a:gd name="T32" fmla="*/ 1 w 1074"/>
                <a:gd name="T33" fmla="*/ 0 h 1318"/>
                <a:gd name="T34" fmla="*/ 1 w 1074"/>
                <a:gd name="T35" fmla="*/ 0 h 1318"/>
                <a:gd name="T36" fmla="*/ 1 w 1074"/>
                <a:gd name="T37" fmla="*/ 0 h 1318"/>
                <a:gd name="T38" fmla="*/ 1 w 1074"/>
                <a:gd name="T39" fmla="*/ 0 h 1318"/>
                <a:gd name="T40" fmla="*/ 1 w 1074"/>
                <a:gd name="T41" fmla="*/ 0 h 1318"/>
                <a:gd name="T42" fmla="*/ 1 w 1074"/>
                <a:gd name="T43" fmla="*/ 0 h 1318"/>
                <a:gd name="T44" fmla="*/ 1 w 1074"/>
                <a:gd name="T45" fmla="*/ 0 h 1318"/>
                <a:gd name="T46" fmla="*/ 1 w 1074"/>
                <a:gd name="T47" fmla="*/ 0 h 1318"/>
                <a:gd name="T48" fmla="*/ 1 w 1074"/>
                <a:gd name="T49" fmla="*/ 0 h 1318"/>
                <a:gd name="T50" fmla="*/ 1 w 1074"/>
                <a:gd name="T51" fmla="*/ 0 h 1318"/>
                <a:gd name="T52" fmla="*/ 1 w 1074"/>
                <a:gd name="T53" fmla="*/ 0 h 1318"/>
                <a:gd name="T54" fmla="*/ 1 w 1074"/>
                <a:gd name="T55" fmla="*/ 0 h 1318"/>
                <a:gd name="T56" fmla="*/ 1 w 1074"/>
                <a:gd name="T57" fmla="*/ 0 h 1318"/>
                <a:gd name="T58" fmla="*/ 1 w 1074"/>
                <a:gd name="T59" fmla="*/ 0 h 1318"/>
                <a:gd name="T60" fmla="*/ 1 w 1074"/>
                <a:gd name="T61" fmla="*/ 0 h 1318"/>
                <a:gd name="T62" fmla="*/ 1 w 1074"/>
                <a:gd name="T63" fmla="*/ 0 h 1318"/>
                <a:gd name="T64" fmla="*/ 1 w 1074"/>
                <a:gd name="T65" fmla="*/ 0 h 1318"/>
                <a:gd name="T66" fmla="*/ 1 w 1074"/>
                <a:gd name="T67" fmla="*/ 0 h 131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074"/>
                <a:gd name="T103" fmla="*/ 0 h 1318"/>
                <a:gd name="T104" fmla="*/ 1074 w 1074"/>
                <a:gd name="T105" fmla="*/ 1318 h 131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074" h="1318">
                  <a:moveTo>
                    <a:pt x="536" y="0"/>
                  </a:moveTo>
                  <a:lnTo>
                    <a:pt x="0" y="0"/>
                  </a:lnTo>
                  <a:lnTo>
                    <a:pt x="0" y="1078"/>
                  </a:lnTo>
                  <a:lnTo>
                    <a:pt x="0" y="1095"/>
                  </a:lnTo>
                  <a:lnTo>
                    <a:pt x="1" y="1112"/>
                  </a:lnTo>
                  <a:lnTo>
                    <a:pt x="6" y="1128"/>
                  </a:lnTo>
                  <a:lnTo>
                    <a:pt x="9" y="1142"/>
                  </a:lnTo>
                  <a:lnTo>
                    <a:pt x="15" y="1156"/>
                  </a:lnTo>
                  <a:lnTo>
                    <a:pt x="23" y="1170"/>
                  </a:lnTo>
                  <a:lnTo>
                    <a:pt x="31" y="1181"/>
                  </a:lnTo>
                  <a:lnTo>
                    <a:pt x="42" y="1193"/>
                  </a:lnTo>
                  <a:lnTo>
                    <a:pt x="52" y="1203"/>
                  </a:lnTo>
                  <a:lnTo>
                    <a:pt x="66" y="1212"/>
                  </a:lnTo>
                  <a:lnTo>
                    <a:pt x="80" y="1221"/>
                  </a:lnTo>
                  <a:lnTo>
                    <a:pt x="96" y="1229"/>
                  </a:lnTo>
                  <a:lnTo>
                    <a:pt x="115" y="1235"/>
                  </a:lnTo>
                  <a:lnTo>
                    <a:pt x="133" y="1240"/>
                  </a:lnTo>
                  <a:lnTo>
                    <a:pt x="155" y="1244"/>
                  </a:lnTo>
                  <a:lnTo>
                    <a:pt x="178" y="1249"/>
                  </a:lnTo>
                  <a:lnTo>
                    <a:pt x="381" y="1249"/>
                  </a:lnTo>
                  <a:lnTo>
                    <a:pt x="409" y="1252"/>
                  </a:lnTo>
                  <a:lnTo>
                    <a:pt x="434" y="1254"/>
                  </a:lnTo>
                  <a:lnTo>
                    <a:pt x="457" y="1255"/>
                  </a:lnTo>
                  <a:lnTo>
                    <a:pt x="477" y="1258"/>
                  </a:lnTo>
                  <a:lnTo>
                    <a:pt x="486" y="1262"/>
                  </a:lnTo>
                  <a:lnTo>
                    <a:pt x="496" y="1265"/>
                  </a:lnTo>
                  <a:lnTo>
                    <a:pt x="504" y="1269"/>
                  </a:lnTo>
                  <a:lnTo>
                    <a:pt x="511" y="1276"/>
                  </a:lnTo>
                  <a:lnTo>
                    <a:pt x="519" y="1283"/>
                  </a:lnTo>
                  <a:lnTo>
                    <a:pt x="525" y="1293"/>
                  </a:lnTo>
                  <a:lnTo>
                    <a:pt x="532" y="1305"/>
                  </a:lnTo>
                  <a:lnTo>
                    <a:pt x="536" y="1318"/>
                  </a:lnTo>
                  <a:lnTo>
                    <a:pt x="542" y="1305"/>
                  </a:lnTo>
                  <a:lnTo>
                    <a:pt x="547" y="1293"/>
                  </a:lnTo>
                  <a:lnTo>
                    <a:pt x="553" y="1283"/>
                  </a:lnTo>
                  <a:lnTo>
                    <a:pt x="561" y="1276"/>
                  </a:lnTo>
                  <a:lnTo>
                    <a:pt x="569" y="1269"/>
                  </a:lnTo>
                  <a:lnTo>
                    <a:pt x="577" y="1265"/>
                  </a:lnTo>
                  <a:lnTo>
                    <a:pt x="586" y="1262"/>
                  </a:lnTo>
                  <a:lnTo>
                    <a:pt x="595" y="1258"/>
                  </a:lnTo>
                  <a:lnTo>
                    <a:pt x="617" y="1255"/>
                  </a:lnTo>
                  <a:lnTo>
                    <a:pt x="640" y="1254"/>
                  </a:lnTo>
                  <a:lnTo>
                    <a:pt x="665" y="1252"/>
                  </a:lnTo>
                  <a:lnTo>
                    <a:pt x="692" y="1249"/>
                  </a:lnTo>
                  <a:lnTo>
                    <a:pt x="896" y="1249"/>
                  </a:lnTo>
                  <a:lnTo>
                    <a:pt x="917" y="1244"/>
                  </a:lnTo>
                  <a:lnTo>
                    <a:pt x="939" y="1240"/>
                  </a:lnTo>
                  <a:lnTo>
                    <a:pt x="958" y="1235"/>
                  </a:lnTo>
                  <a:lnTo>
                    <a:pt x="976" y="1229"/>
                  </a:lnTo>
                  <a:lnTo>
                    <a:pt x="992" y="1221"/>
                  </a:lnTo>
                  <a:lnTo>
                    <a:pt x="1008" y="1212"/>
                  </a:lnTo>
                  <a:lnTo>
                    <a:pt x="1020" y="1203"/>
                  </a:lnTo>
                  <a:lnTo>
                    <a:pt x="1031" y="1193"/>
                  </a:lnTo>
                  <a:lnTo>
                    <a:pt x="1042" y="1181"/>
                  </a:lnTo>
                  <a:lnTo>
                    <a:pt x="1050" y="1170"/>
                  </a:lnTo>
                  <a:lnTo>
                    <a:pt x="1057" y="1156"/>
                  </a:lnTo>
                  <a:lnTo>
                    <a:pt x="1064" y="1142"/>
                  </a:lnTo>
                  <a:lnTo>
                    <a:pt x="1068" y="1128"/>
                  </a:lnTo>
                  <a:lnTo>
                    <a:pt x="1071" y="1112"/>
                  </a:lnTo>
                  <a:lnTo>
                    <a:pt x="1073" y="1095"/>
                  </a:lnTo>
                  <a:lnTo>
                    <a:pt x="1074" y="1078"/>
                  </a:lnTo>
                  <a:lnTo>
                    <a:pt x="1074" y="0"/>
                  </a:lnTo>
                  <a:lnTo>
                    <a:pt x="53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auto">
            <a:xfrm>
              <a:off x="2306" y="1076"/>
              <a:ext cx="530" cy="647"/>
            </a:xfrm>
            <a:custGeom>
              <a:avLst/>
              <a:gdLst>
                <a:gd name="T0" fmla="*/ 0 w 1061"/>
                <a:gd name="T1" fmla="*/ 1 h 1294"/>
                <a:gd name="T2" fmla="*/ 0 w 1061"/>
                <a:gd name="T3" fmla="*/ 1 h 1294"/>
                <a:gd name="T4" fmla="*/ 0 w 1061"/>
                <a:gd name="T5" fmla="*/ 1 h 1294"/>
                <a:gd name="T6" fmla="*/ 0 w 1061"/>
                <a:gd name="T7" fmla="*/ 1 h 1294"/>
                <a:gd name="T8" fmla="*/ 0 w 1061"/>
                <a:gd name="T9" fmla="*/ 1 h 1294"/>
                <a:gd name="T10" fmla="*/ 0 w 1061"/>
                <a:gd name="T11" fmla="*/ 1 h 1294"/>
                <a:gd name="T12" fmla="*/ 0 w 1061"/>
                <a:gd name="T13" fmla="*/ 1 h 1294"/>
                <a:gd name="T14" fmla="*/ 0 w 1061"/>
                <a:gd name="T15" fmla="*/ 1 h 1294"/>
                <a:gd name="T16" fmla="*/ 0 w 1061"/>
                <a:gd name="T17" fmla="*/ 1 h 1294"/>
                <a:gd name="T18" fmla="*/ 0 w 1061"/>
                <a:gd name="T19" fmla="*/ 1 h 1294"/>
                <a:gd name="T20" fmla="*/ 0 w 1061"/>
                <a:gd name="T21" fmla="*/ 1 h 1294"/>
                <a:gd name="T22" fmla="*/ 0 w 1061"/>
                <a:gd name="T23" fmla="*/ 1 h 1294"/>
                <a:gd name="T24" fmla="*/ 0 w 1061"/>
                <a:gd name="T25" fmla="*/ 1 h 1294"/>
                <a:gd name="T26" fmla="*/ 0 w 1061"/>
                <a:gd name="T27" fmla="*/ 1 h 1294"/>
                <a:gd name="T28" fmla="*/ 0 w 1061"/>
                <a:gd name="T29" fmla="*/ 1 h 1294"/>
                <a:gd name="T30" fmla="*/ 0 w 1061"/>
                <a:gd name="T31" fmla="*/ 1 h 1294"/>
                <a:gd name="T32" fmla="*/ 0 w 1061"/>
                <a:gd name="T33" fmla="*/ 1 h 1294"/>
                <a:gd name="T34" fmla="*/ 0 w 1061"/>
                <a:gd name="T35" fmla="*/ 1 h 1294"/>
                <a:gd name="T36" fmla="*/ 0 w 1061"/>
                <a:gd name="T37" fmla="*/ 1 h 1294"/>
                <a:gd name="T38" fmla="*/ 0 w 1061"/>
                <a:gd name="T39" fmla="*/ 1 h 1294"/>
                <a:gd name="T40" fmla="*/ 0 w 1061"/>
                <a:gd name="T41" fmla="*/ 1 h 1294"/>
                <a:gd name="T42" fmla="*/ 0 w 1061"/>
                <a:gd name="T43" fmla="*/ 1 h 1294"/>
                <a:gd name="T44" fmla="*/ 0 w 1061"/>
                <a:gd name="T45" fmla="*/ 1 h 1294"/>
                <a:gd name="T46" fmla="*/ 0 w 1061"/>
                <a:gd name="T47" fmla="*/ 1 h 1294"/>
                <a:gd name="T48" fmla="*/ 0 w 1061"/>
                <a:gd name="T49" fmla="*/ 1 h 1294"/>
                <a:gd name="T50" fmla="*/ 0 w 1061"/>
                <a:gd name="T51" fmla="*/ 1 h 1294"/>
                <a:gd name="T52" fmla="*/ 0 w 1061"/>
                <a:gd name="T53" fmla="*/ 1 h 1294"/>
                <a:gd name="T54" fmla="*/ 0 w 1061"/>
                <a:gd name="T55" fmla="*/ 1 h 1294"/>
                <a:gd name="T56" fmla="*/ 0 w 1061"/>
                <a:gd name="T57" fmla="*/ 1 h 1294"/>
                <a:gd name="T58" fmla="*/ 0 w 1061"/>
                <a:gd name="T59" fmla="*/ 1 h 1294"/>
                <a:gd name="T60" fmla="*/ 0 w 1061"/>
                <a:gd name="T61" fmla="*/ 1 h 1294"/>
                <a:gd name="T62" fmla="*/ 0 w 1061"/>
                <a:gd name="T63" fmla="*/ 1 h 1294"/>
                <a:gd name="T64" fmla="*/ 0 w 1061"/>
                <a:gd name="T65" fmla="*/ 1 h 1294"/>
                <a:gd name="T66" fmla="*/ 0 w 1061"/>
                <a:gd name="T67" fmla="*/ 1 h 1294"/>
                <a:gd name="T68" fmla="*/ 0 w 1061"/>
                <a:gd name="T69" fmla="*/ 1 h 1294"/>
                <a:gd name="T70" fmla="*/ 0 w 1061"/>
                <a:gd name="T71" fmla="*/ 1 h 1294"/>
                <a:gd name="T72" fmla="*/ 0 w 1061"/>
                <a:gd name="T73" fmla="*/ 1 h 1294"/>
                <a:gd name="T74" fmla="*/ 0 w 1061"/>
                <a:gd name="T75" fmla="*/ 1 h 1294"/>
                <a:gd name="T76" fmla="*/ 0 w 1061"/>
                <a:gd name="T77" fmla="*/ 1 h 1294"/>
                <a:gd name="T78" fmla="*/ 0 w 1061"/>
                <a:gd name="T79" fmla="*/ 1 h 1294"/>
                <a:gd name="T80" fmla="*/ 0 w 1061"/>
                <a:gd name="T81" fmla="*/ 1 h 1294"/>
                <a:gd name="T82" fmla="*/ 0 w 1061"/>
                <a:gd name="T83" fmla="*/ 1 h 1294"/>
                <a:gd name="T84" fmla="*/ 0 w 1061"/>
                <a:gd name="T85" fmla="*/ 1 h 1294"/>
                <a:gd name="T86" fmla="*/ 0 w 1061"/>
                <a:gd name="T87" fmla="*/ 1 h 1294"/>
                <a:gd name="T88" fmla="*/ 0 w 1061"/>
                <a:gd name="T89" fmla="*/ 1 h 1294"/>
                <a:gd name="T90" fmla="*/ 0 w 1061"/>
                <a:gd name="T91" fmla="*/ 1 h 1294"/>
                <a:gd name="T92" fmla="*/ 0 w 1061"/>
                <a:gd name="T93" fmla="*/ 1 h 1294"/>
                <a:gd name="T94" fmla="*/ 0 w 1061"/>
                <a:gd name="T95" fmla="*/ 1 h 1294"/>
                <a:gd name="T96" fmla="*/ 0 w 1061"/>
                <a:gd name="T97" fmla="*/ 1 h 1294"/>
                <a:gd name="T98" fmla="*/ 0 w 1061"/>
                <a:gd name="T99" fmla="*/ 1 h 1294"/>
                <a:gd name="T100" fmla="*/ 0 w 1061"/>
                <a:gd name="T101" fmla="*/ 1 h 1294"/>
                <a:gd name="T102" fmla="*/ 0 w 1061"/>
                <a:gd name="T103" fmla="*/ 0 h 1294"/>
                <a:gd name="T104" fmla="*/ 0 w 1061"/>
                <a:gd name="T105" fmla="*/ 1 h 1294"/>
                <a:gd name="T106" fmla="*/ 0 w 1061"/>
                <a:gd name="T107" fmla="*/ 1 h 1294"/>
                <a:gd name="T108" fmla="*/ 0 w 1061"/>
                <a:gd name="T109" fmla="*/ 1 h 1294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061"/>
                <a:gd name="T166" fmla="*/ 0 h 1294"/>
                <a:gd name="T167" fmla="*/ 1061 w 1061"/>
                <a:gd name="T168" fmla="*/ 1294 h 1294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061" h="1294">
                  <a:moveTo>
                    <a:pt x="4" y="1113"/>
                  </a:moveTo>
                  <a:lnTo>
                    <a:pt x="6" y="1120"/>
                  </a:lnTo>
                  <a:lnTo>
                    <a:pt x="8" y="1127"/>
                  </a:lnTo>
                  <a:lnTo>
                    <a:pt x="11" y="1134"/>
                  </a:lnTo>
                  <a:lnTo>
                    <a:pt x="12" y="1141"/>
                  </a:lnTo>
                  <a:lnTo>
                    <a:pt x="15" y="1147"/>
                  </a:lnTo>
                  <a:lnTo>
                    <a:pt x="18" y="1153"/>
                  </a:lnTo>
                  <a:lnTo>
                    <a:pt x="23" y="1159"/>
                  </a:lnTo>
                  <a:lnTo>
                    <a:pt x="26" y="1165"/>
                  </a:lnTo>
                  <a:lnTo>
                    <a:pt x="31" y="1172"/>
                  </a:lnTo>
                  <a:lnTo>
                    <a:pt x="36" y="1176"/>
                  </a:lnTo>
                  <a:lnTo>
                    <a:pt x="40" y="1183"/>
                  </a:lnTo>
                  <a:lnTo>
                    <a:pt x="45" y="1187"/>
                  </a:lnTo>
                  <a:lnTo>
                    <a:pt x="51" y="1192"/>
                  </a:lnTo>
                  <a:lnTo>
                    <a:pt x="57" y="1197"/>
                  </a:lnTo>
                  <a:lnTo>
                    <a:pt x="64" y="1201"/>
                  </a:lnTo>
                  <a:lnTo>
                    <a:pt x="70" y="1204"/>
                  </a:lnTo>
                  <a:lnTo>
                    <a:pt x="78" y="1209"/>
                  </a:lnTo>
                  <a:lnTo>
                    <a:pt x="85" y="1212"/>
                  </a:lnTo>
                  <a:lnTo>
                    <a:pt x="93" y="1217"/>
                  </a:lnTo>
                  <a:lnTo>
                    <a:pt x="102" y="1220"/>
                  </a:lnTo>
                  <a:lnTo>
                    <a:pt x="110" y="1223"/>
                  </a:lnTo>
                  <a:lnTo>
                    <a:pt x="120" y="1226"/>
                  </a:lnTo>
                  <a:lnTo>
                    <a:pt x="129" y="1228"/>
                  </a:lnTo>
                  <a:lnTo>
                    <a:pt x="140" y="1231"/>
                  </a:lnTo>
                  <a:lnTo>
                    <a:pt x="151" y="1232"/>
                  </a:lnTo>
                  <a:lnTo>
                    <a:pt x="162" y="1234"/>
                  </a:lnTo>
                  <a:lnTo>
                    <a:pt x="172" y="1235"/>
                  </a:lnTo>
                  <a:lnTo>
                    <a:pt x="376" y="1235"/>
                  </a:lnTo>
                  <a:lnTo>
                    <a:pt x="396" y="1238"/>
                  </a:lnTo>
                  <a:lnTo>
                    <a:pt x="445" y="1242"/>
                  </a:lnTo>
                  <a:lnTo>
                    <a:pt x="457" y="1243"/>
                  </a:lnTo>
                  <a:lnTo>
                    <a:pt x="473" y="1246"/>
                  </a:lnTo>
                  <a:lnTo>
                    <a:pt x="482" y="1249"/>
                  </a:lnTo>
                  <a:lnTo>
                    <a:pt x="488" y="1251"/>
                  </a:lnTo>
                  <a:lnTo>
                    <a:pt x="493" y="1252"/>
                  </a:lnTo>
                  <a:lnTo>
                    <a:pt x="498" y="1256"/>
                  </a:lnTo>
                  <a:lnTo>
                    <a:pt x="502" y="1259"/>
                  </a:lnTo>
                  <a:lnTo>
                    <a:pt x="505" y="1262"/>
                  </a:lnTo>
                  <a:lnTo>
                    <a:pt x="510" y="1265"/>
                  </a:lnTo>
                  <a:lnTo>
                    <a:pt x="515" y="1270"/>
                  </a:lnTo>
                  <a:lnTo>
                    <a:pt x="518" y="1274"/>
                  </a:lnTo>
                  <a:lnTo>
                    <a:pt x="522" y="1279"/>
                  </a:lnTo>
                  <a:lnTo>
                    <a:pt x="526" y="1284"/>
                  </a:lnTo>
                  <a:lnTo>
                    <a:pt x="529" y="1290"/>
                  </a:lnTo>
                  <a:lnTo>
                    <a:pt x="530" y="1294"/>
                  </a:lnTo>
                  <a:lnTo>
                    <a:pt x="533" y="1290"/>
                  </a:lnTo>
                  <a:lnTo>
                    <a:pt x="536" y="1284"/>
                  </a:lnTo>
                  <a:lnTo>
                    <a:pt x="540" y="1279"/>
                  </a:lnTo>
                  <a:lnTo>
                    <a:pt x="543" y="1274"/>
                  </a:lnTo>
                  <a:lnTo>
                    <a:pt x="547" y="1270"/>
                  </a:lnTo>
                  <a:lnTo>
                    <a:pt x="550" y="1265"/>
                  </a:lnTo>
                  <a:lnTo>
                    <a:pt x="555" y="1262"/>
                  </a:lnTo>
                  <a:lnTo>
                    <a:pt x="560" y="1259"/>
                  </a:lnTo>
                  <a:lnTo>
                    <a:pt x="564" y="1256"/>
                  </a:lnTo>
                  <a:lnTo>
                    <a:pt x="569" y="1252"/>
                  </a:lnTo>
                  <a:lnTo>
                    <a:pt x="574" y="1251"/>
                  </a:lnTo>
                  <a:lnTo>
                    <a:pt x="578" y="1249"/>
                  </a:lnTo>
                  <a:lnTo>
                    <a:pt x="588" y="1246"/>
                  </a:lnTo>
                  <a:lnTo>
                    <a:pt x="599" y="1245"/>
                  </a:lnTo>
                  <a:lnTo>
                    <a:pt x="616" y="1242"/>
                  </a:lnTo>
                  <a:lnTo>
                    <a:pt x="664" y="1238"/>
                  </a:lnTo>
                  <a:lnTo>
                    <a:pt x="686" y="1235"/>
                  </a:lnTo>
                  <a:lnTo>
                    <a:pt x="888" y="1235"/>
                  </a:lnTo>
                  <a:lnTo>
                    <a:pt x="899" y="1234"/>
                  </a:lnTo>
                  <a:lnTo>
                    <a:pt x="911" y="1232"/>
                  </a:lnTo>
                  <a:lnTo>
                    <a:pt x="921" y="1231"/>
                  </a:lnTo>
                  <a:lnTo>
                    <a:pt x="932" y="1228"/>
                  </a:lnTo>
                  <a:lnTo>
                    <a:pt x="941" y="1226"/>
                  </a:lnTo>
                  <a:lnTo>
                    <a:pt x="950" y="1223"/>
                  </a:lnTo>
                  <a:lnTo>
                    <a:pt x="960" y="1220"/>
                  </a:lnTo>
                  <a:lnTo>
                    <a:pt x="967" y="1217"/>
                  </a:lnTo>
                  <a:lnTo>
                    <a:pt x="975" y="1212"/>
                  </a:lnTo>
                  <a:lnTo>
                    <a:pt x="983" y="1209"/>
                  </a:lnTo>
                  <a:lnTo>
                    <a:pt x="991" y="1204"/>
                  </a:lnTo>
                  <a:lnTo>
                    <a:pt x="997" y="1201"/>
                  </a:lnTo>
                  <a:lnTo>
                    <a:pt x="1003" y="1197"/>
                  </a:lnTo>
                  <a:lnTo>
                    <a:pt x="1009" y="1192"/>
                  </a:lnTo>
                  <a:lnTo>
                    <a:pt x="1016" y="1187"/>
                  </a:lnTo>
                  <a:lnTo>
                    <a:pt x="1020" y="1183"/>
                  </a:lnTo>
                  <a:lnTo>
                    <a:pt x="1026" y="1176"/>
                  </a:lnTo>
                  <a:lnTo>
                    <a:pt x="1031" y="1172"/>
                  </a:lnTo>
                  <a:lnTo>
                    <a:pt x="1034" y="1165"/>
                  </a:lnTo>
                  <a:lnTo>
                    <a:pt x="1039" y="1159"/>
                  </a:lnTo>
                  <a:lnTo>
                    <a:pt x="1042" y="1153"/>
                  </a:lnTo>
                  <a:lnTo>
                    <a:pt x="1045" y="1147"/>
                  </a:lnTo>
                  <a:lnTo>
                    <a:pt x="1048" y="1141"/>
                  </a:lnTo>
                  <a:lnTo>
                    <a:pt x="1051" y="1134"/>
                  </a:lnTo>
                  <a:lnTo>
                    <a:pt x="1053" y="1127"/>
                  </a:lnTo>
                  <a:lnTo>
                    <a:pt x="1056" y="1120"/>
                  </a:lnTo>
                  <a:lnTo>
                    <a:pt x="1058" y="1113"/>
                  </a:lnTo>
                  <a:lnTo>
                    <a:pt x="1059" y="1105"/>
                  </a:lnTo>
                  <a:lnTo>
                    <a:pt x="1059" y="1097"/>
                  </a:lnTo>
                  <a:lnTo>
                    <a:pt x="1061" y="1089"/>
                  </a:lnTo>
                  <a:lnTo>
                    <a:pt x="1061" y="1080"/>
                  </a:lnTo>
                  <a:lnTo>
                    <a:pt x="1061" y="1072"/>
                  </a:lnTo>
                  <a:lnTo>
                    <a:pt x="1061" y="0"/>
                  </a:lnTo>
                  <a:lnTo>
                    <a:pt x="0" y="0"/>
                  </a:lnTo>
                  <a:lnTo>
                    <a:pt x="0" y="1072"/>
                  </a:lnTo>
                  <a:lnTo>
                    <a:pt x="0" y="1080"/>
                  </a:lnTo>
                  <a:lnTo>
                    <a:pt x="0" y="1089"/>
                  </a:lnTo>
                  <a:lnTo>
                    <a:pt x="1" y="1097"/>
                  </a:lnTo>
                  <a:lnTo>
                    <a:pt x="3" y="1105"/>
                  </a:lnTo>
                  <a:lnTo>
                    <a:pt x="4" y="1113"/>
                  </a:lnTo>
                  <a:close/>
                </a:path>
              </a:pathLst>
            </a:custGeom>
            <a:solidFill>
              <a:srgbClr val="FFE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" name="Freeform 23"/>
            <p:cNvSpPr>
              <a:spLocks noEditPoints="1"/>
            </p:cNvSpPr>
            <p:nvPr/>
          </p:nvSpPr>
          <p:spPr bwMode="auto">
            <a:xfrm>
              <a:off x="2344" y="1114"/>
              <a:ext cx="443" cy="540"/>
            </a:xfrm>
            <a:custGeom>
              <a:avLst/>
              <a:gdLst>
                <a:gd name="T0" fmla="*/ 1 w 885"/>
                <a:gd name="T1" fmla="*/ 1 h 1080"/>
                <a:gd name="T2" fmla="*/ 1 w 885"/>
                <a:gd name="T3" fmla="*/ 1 h 1080"/>
                <a:gd name="T4" fmla="*/ 1 w 885"/>
                <a:gd name="T5" fmla="*/ 1 h 1080"/>
                <a:gd name="T6" fmla="*/ 1 w 885"/>
                <a:gd name="T7" fmla="*/ 1 h 1080"/>
                <a:gd name="T8" fmla="*/ 1 w 885"/>
                <a:gd name="T9" fmla="*/ 1 h 1080"/>
                <a:gd name="T10" fmla="*/ 1 w 885"/>
                <a:gd name="T11" fmla="*/ 1 h 1080"/>
                <a:gd name="T12" fmla="*/ 1 w 885"/>
                <a:gd name="T13" fmla="*/ 1 h 1080"/>
                <a:gd name="T14" fmla="*/ 1 w 885"/>
                <a:gd name="T15" fmla="*/ 1 h 1080"/>
                <a:gd name="T16" fmla="*/ 1 w 885"/>
                <a:gd name="T17" fmla="*/ 1 h 1080"/>
                <a:gd name="T18" fmla="*/ 1 w 885"/>
                <a:gd name="T19" fmla="*/ 1 h 1080"/>
                <a:gd name="T20" fmla="*/ 1 w 885"/>
                <a:gd name="T21" fmla="*/ 1 h 1080"/>
                <a:gd name="T22" fmla="*/ 1 w 885"/>
                <a:gd name="T23" fmla="*/ 1 h 1080"/>
                <a:gd name="T24" fmla="*/ 1 w 885"/>
                <a:gd name="T25" fmla="*/ 1 h 1080"/>
                <a:gd name="T26" fmla="*/ 1 w 885"/>
                <a:gd name="T27" fmla="*/ 1 h 1080"/>
                <a:gd name="T28" fmla="*/ 1 w 885"/>
                <a:gd name="T29" fmla="*/ 1 h 1080"/>
                <a:gd name="T30" fmla="*/ 1 w 885"/>
                <a:gd name="T31" fmla="*/ 1 h 1080"/>
                <a:gd name="T32" fmla="*/ 1 w 885"/>
                <a:gd name="T33" fmla="*/ 1 h 1080"/>
                <a:gd name="T34" fmla="*/ 1 w 885"/>
                <a:gd name="T35" fmla="*/ 1 h 1080"/>
                <a:gd name="T36" fmla="*/ 1 w 885"/>
                <a:gd name="T37" fmla="*/ 1 h 1080"/>
                <a:gd name="T38" fmla="*/ 1 w 885"/>
                <a:gd name="T39" fmla="*/ 1 h 1080"/>
                <a:gd name="T40" fmla="*/ 1 w 885"/>
                <a:gd name="T41" fmla="*/ 1 h 1080"/>
                <a:gd name="T42" fmla="*/ 1 w 885"/>
                <a:gd name="T43" fmla="*/ 1 h 1080"/>
                <a:gd name="T44" fmla="*/ 1 w 885"/>
                <a:gd name="T45" fmla="*/ 1 h 1080"/>
                <a:gd name="T46" fmla="*/ 1 w 885"/>
                <a:gd name="T47" fmla="*/ 1 h 1080"/>
                <a:gd name="T48" fmla="*/ 1 w 885"/>
                <a:gd name="T49" fmla="*/ 1 h 1080"/>
                <a:gd name="T50" fmla="*/ 1 w 885"/>
                <a:gd name="T51" fmla="*/ 1 h 1080"/>
                <a:gd name="T52" fmla="*/ 1 w 885"/>
                <a:gd name="T53" fmla="*/ 1 h 1080"/>
                <a:gd name="T54" fmla="*/ 1 w 885"/>
                <a:gd name="T55" fmla="*/ 1 h 1080"/>
                <a:gd name="T56" fmla="*/ 1 w 885"/>
                <a:gd name="T57" fmla="*/ 1 h 1080"/>
                <a:gd name="T58" fmla="*/ 1 w 885"/>
                <a:gd name="T59" fmla="*/ 1 h 1080"/>
                <a:gd name="T60" fmla="*/ 1 w 885"/>
                <a:gd name="T61" fmla="*/ 1 h 1080"/>
                <a:gd name="T62" fmla="*/ 1 w 885"/>
                <a:gd name="T63" fmla="*/ 1 h 1080"/>
                <a:gd name="T64" fmla="*/ 1 w 885"/>
                <a:gd name="T65" fmla="*/ 1 h 1080"/>
                <a:gd name="T66" fmla="*/ 1 w 885"/>
                <a:gd name="T67" fmla="*/ 1 h 1080"/>
                <a:gd name="T68" fmla="*/ 1 w 885"/>
                <a:gd name="T69" fmla="*/ 1 h 1080"/>
                <a:gd name="T70" fmla="*/ 1 w 885"/>
                <a:gd name="T71" fmla="*/ 1 h 1080"/>
                <a:gd name="T72" fmla="*/ 1 w 885"/>
                <a:gd name="T73" fmla="*/ 1 h 1080"/>
                <a:gd name="T74" fmla="*/ 1 w 885"/>
                <a:gd name="T75" fmla="*/ 1 h 1080"/>
                <a:gd name="T76" fmla="*/ 1 w 885"/>
                <a:gd name="T77" fmla="*/ 1 h 1080"/>
                <a:gd name="T78" fmla="*/ 1 w 885"/>
                <a:gd name="T79" fmla="*/ 1 h 1080"/>
                <a:gd name="T80" fmla="*/ 1 w 885"/>
                <a:gd name="T81" fmla="*/ 1 h 1080"/>
                <a:gd name="T82" fmla="*/ 1 w 885"/>
                <a:gd name="T83" fmla="*/ 1 h 1080"/>
                <a:gd name="T84" fmla="*/ 1 w 885"/>
                <a:gd name="T85" fmla="*/ 1 h 1080"/>
                <a:gd name="T86" fmla="*/ 1 w 885"/>
                <a:gd name="T87" fmla="*/ 1 h 1080"/>
                <a:gd name="T88" fmla="*/ 1 w 885"/>
                <a:gd name="T89" fmla="*/ 1 h 1080"/>
                <a:gd name="T90" fmla="*/ 1 w 885"/>
                <a:gd name="T91" fmla="*/ 1 h 1080"/>
                <a:gd name="T92" fmla="*/ 1 w 885"/>
                <a:gd name="T93" fmla="*/ 1 h 1080"/>
                <a:gd name="T94" fmla="*/ 1 w 885"/>
                <a:gd name="T95" fmla="*/ 1 h 1080"/>
                <a:gd name="T96" fmla="*/ 1 w 885"/>
                <a:gd name="T97" fmla="*/ 1 h 1080"/>
                <a:gd name="T98" fmla="*/ 1 w 885"/>
                <a:gd name="T99" fmla="*/ 1 h 1080"/>
                <a:gd name="T100" fmla="*/ 1 w 885"/>
                <a:gd name="T101" fmla="*/ 1 h 1080"/>
                <a:gd name="T102" fmla="*/ 1 w 885"/>
                <a:gd name="T103" fmla="*/ 1 h 1080"/>
                <a:gd name="T104" fmla="*/ 1 w 885"/>
                <a:gd name="T105" fmla="*/ 1 h 1080"/>
                <a:gd name="T106" fmla="*/ 1 w 885"/>
                <a:gd name="T107" fmla="*/ 1 h 1080"/>
                <a:gd name="T108" fmla="*/ 1 w 885"/>
                <a:gd name="T109" fmla="*/ 1 h 1080"/>
                <a:gd name="T110" fmla="*/ 1 w 885"/>
                <a:gd name="T111" fmla="*/ 1 h 1080"/>
                <a:gd name="T112" fmla="*/ 1 w 885"/>
                <a:gd name="T113" fmla="*/ 1 h 1080"/>
                <a:gd name="T114" fmla="*/ 1 w 885"/>
                <a:gd name="T115" fmla="*/ 1 h 1080"/>
                <a:gd name="T116" fmla="*/ 1 w 885"/>
                <a:gd name="T117" fmla="*/ 1 h 1080"/>
                <a:gd name="T118" fmla="*/ 1 w 885"/>
                <a:gd name="T119" fmla="*/ 1 h 1080"/>
                <a:gd name="T120" fmla="*/ 1 w 885"/>
                <a:gd name="T121" fmla="*/ 1 h 1080"/>
                <a:gd name="T122" fmla="*/ 1 w 885"/>
                <a:gd name="T123" fmla="*/ 1 h 1080"/>
                <a:gd name="T124" fmla="*/ 1 w 885"/>
                <a:gd name="T125" fmla="*/ 1 h 108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885"/>
                <a:gd name="T190" fmla="*/ 0 h 1080"/>
                <a:gd name="T191" fmla="*/ 885 w 885"/>
                <a:gd name="T192" fmla="*/ 1080 h 1080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885" h="1080">
                  <a:moveTo>
                    <a:pt x="373" y="193"/>
                  </a:moveTo>
                  <a:lnTo>
                    <a:pt x="373" y="193"/>
                  </a:lnTo>
                  <a:lnTo>
                    <a:pt x="376" y="191"/>
                  </a:lnTo>
                  <a:lnTo>
                    <a:pt x="375" y="183"/>
                  </a:lnTo>
                  <a:lnTo>
                    <a:pt x="376" y="177"/>
                  </a:lnTo>
                  <a:lnTo>
                    <a:pt x="381" y="172"/>
                  </a:lnTo>
                  <a:lnTo>
                    <a:pt x="387" y="169"/>
                  </a:lnTo>
                  <a:lnTo>
                    <a:pt x="389" y="165"/>
                  </a:lnTo>
                  <a:lnTo>
                    <a:pt x="390" y="161"/>
                  </a:lnTo>
                  <a:lnTo>
                    <a:pt x="395" y="157"/>
                  </a:lnTo>
                  <a:lnTo>
                    <a:pt x="400" y="154"/>
                  </a:lnTo>
                  <a:lnTo>
                    <a:pt x="401" y="152"/>
                  </a:lnTo>
                  <a:lnTo>
                    <a:pt x="401" y="151"/>
                  </a:lnTo>
                  <a:lnTo>
                    <a:pt x="400" y="143"/>
                  </a:lnTo>
                  <a:lnTo>
                    <a:pt x="398" y="137"/>
                  </a:lnTo>
                  <a:lnTo>
                    <a:pt x="397" y="129"/>
                  </a:lnTo>
                  <a:lnTo>
                    <a:pt x="398" y="126"/>
                  </a:lnTo>
                  <a:lnTo>
                    <a:pt x="400" y="123"/>
                  </a:lnTo>
                  <a:lnTo>
                    <a:pt x="401" y="110"/>
                  </a:lnTo>
                  <a:lnTo>
                    <a:pt x="395" y="113"/>
                  </a:lnTo>
                  <a:lnTo>
                    <a:pt x="389" y="115"/>
                  </a:lnTo>
                  <a:lnTo>
                    <a:pt x="383" y="115"/>
                  </a:lnTo>
                  <a:lnTo>
                    <a:pt x="376" y="115"/>
                  </a:lnTo>
                  <a:lnTo>
                    <a:pt x="372" y="112"/>
                  </a:lnTo>
                  <a:lnTo>
                    <a:pt x="367" y="109"/>
                  </a:lnTo>
                  <a:lnTo>
                    <a:pt x="359" y="99"/>
                  </a:lnTo>
                  <a:lnTo>
                    <a:pt x="366" y="99"/>
                  </a:lnTo>
                  <a:lnTo>
                    <a:pt x="367" y="98"/>
                  </a:lnTo>
                  <a:lnTo>
                    <a:pt x="369" y="95"/>
                  </a:lnTo>
                  <a:lnTo>
                    <a:pt x="361" y="90"/>
                  </a:lnTo>
                  <a:lnTo>
                    <a:pt x="355" y="84"/>
                  </a:lnTo>
                  <a:lnTo>
                    <a:pt x="350" y="74"/>
                  </a:lnTo>
                  <a:lnTo>
                    <a:pt x="347" y="65"/>
                  </a:lnTo>
                  <a:lnTo>
                    <a:pt x="355" y="70"/>
                  </a:lnTo>
                  <a:lnTo>
                    <a:pt x="359" y="71"/>
                  </a:lnTo>
                  <a:lnTo>
                    <a:pt x="364" y="70"/>
                  </a:lnTo>
                  <a:lnTo>
                    <a:pt x="358" y="65"/>
                  </a:lnTo>
                  <a:lnTo>
                    <a:pt x="355" y="57"/>
                  </a:lnTo>
                  <a:lnTo>
                    <a:pt x="353" y="50"/>
                  </a:lnTo>
                  <a:lnTo>
                    <a:pt x="355" y="42"/>
                  </a:lnTo>
                  <a:lnTo>
                    <a:pt x="359" y="45"/>
                  </a:lnTo>
                  <a:lnTo>
                    <a:pt x="367" y="48"/>
                  </a:lnTo>
                  <a:lnTo>
                    <a:pt x="373" y="48"/>
                  </a:lnTo>
                  <a:lnTo>
                    <a:pt x="383" y="45"/>
                  </a:lnTo>
                  <a:lnTo>
                    <a:pt x="383" y="37"/>
                  </a:lnTo>
                  <a:lnTo>
                    <a:pt x="386" y="33"/>
                  </a:lnTo>
                  <a:lnTo>
                    <a:pt x="390" y="31"/>
                  </a:lnTo>
                  <a:lnTo>
                    <a:pt x="398" y="31"/>
                  </a:lnTo>
                  <a:lnTo>
                    <a:pt x="401" y="23"/>
                  </a:lnTo>
                  <a:lnTo>
                    <a:pt x="404" y="15"/>
                  </a:lnTo>
                  <a:lnTo>
                    <a:pt x="409" y="11"/>
                  </a:lnTo>
                  <a:lnTo>
                    <a:pt x="415" y="6"/>
                  </a:lnTo>
                  <a:lnTo>
                    <a:pt x="422" y="3"/>
                  </a:lnTo>
                  <a:lnTo>
                    <a:pt x="428" y="3"/>
                  </a:lnTo>
                  <a:lnTo>
                    <a:pt x="436" y="1"/>
                  </a:lnTo>
                  <a:lnTo>
                    <a:pt x="445" y="3"/>
                  </a:lnTo>
                  <a:lnTo>
                    <a:pt x="453" y="0"/>
                  </a:lnTo>
                  <a:lnTo>
                    <a:pt x="456" y="0"/>
                  </a:lnTo>
                  <a:lnTo>
                    <a:pt x="460" y="0"/>
                  </a:lnTo>
                  <a:lnTo>
                    <a:pt x="467" y="5"/>
                  </a:lnTo>
                  <a:lnTo>
                    <a:pt x="474" y="14"/>
                  </a:lnTo>
                  <a:lnTo>
                    <a:pt x="485" y="6"/>
                  </a:lnTo>
                  <a:lnTo>
                    <a:pt x="492" y="3"/>
                  </a:lnTo>
                  <a:lnTo>
                    <a:pt x="496" y="3"/>
                  </a:lnTo>
                  <a:lnTo>
                    <a:pt x="501" y="5"/>
                  </a:lnTo>
                  <a:lnTo>
                    <a:pt x="504" y="8"/>
                  </a:lnTo>
                  <a:lnTo>
                    <a:pt x="507" y="11"/>
                  </a:lnTo>
                  <a:lnTo>
                    <a:pt x="510" y="19"/>
                  </a:lnTo>
                  <a:lnTo>
                    <a:pt x="521" y="25"/>
                  </a:lnTo>
                  <a:lnTo>
                    <a:pt x="527" y="29"/>
                  </a:lnTo>
                  <a:lnTo>
                    <a:pt x="530" y="36"/>
                  </a:lnTo>
                  <a:lnTo>
                    <a:pt x="530" y="42"/>
                  </a:lnTo>
                  <a:lnTo>
                    <a:pt x="530" y="50"/>
                  </a:lnTo>
                  <a:lnTo>
                    <a:pt x="530" y="56"/>
                  </a:lnTo>
                  <a:lnTo>
                    <a:pt x="534" y="62"/>
                  </a:lnTo>
                  <a:lnTo>
                    <a:pt x="540" y="70"/>
                  </a:lnTo>
                  <a:lnTo>
                    <a:pt x="534" y="74"/>
                  </a:lnTo>
                  <a:lnTo>
                    <a:pt x="529" y="76"/>
                  </a:lnTo>
                  <a:lnTo>
                    <a:pt x="524" y="74"/>
                  </a:lnTo>
                  <a:lnTo>
                    <a:pt x="520" y="73"/>
                  </a:lnTo>
                  <a:lnTo>
                    <a:pt x="518" y="76"/>
                  </a:lnTo>
                  <a:lnTo>
                    <a:pt x="520" y="79"/>
                  </a:lnTo>
                  <a:lnTo>
                    <a:pt x="523" y="82"/>
                  </a:lnTo>
                  <a:lnTo>
                    <a:pt x="527" y="85"/>
                  </a:lnTo>
                  <a:lnTo>
                    <a:pt x="530" y="93"/>
                  </a:lnTo>
                  <a:lnTo>
                    <a:pt x="530" y="99"/>
                  </a:lnTo>
                  <a:lnTo>
                    <a:pt x="527" y="106"/>
                  </a:lnTo>
                  <a:lnTo>
                    <a:pt x="524" y="112"/>
                  </a:lnTo>
                  <a:lnTo>
                    <a:pt x="524" y="115"/>
                  </a:lnTo>
                  <a:lnTo>
                    <a:pt x="523" y="118"/>
                  </a:lnTo>
                  <a:lnTo>
                    <a:pt x="518" y="124"/>
                  </a:lnTo>
                  <a:lnTo>
                    <a:pt x="512" y="129"/>
                  </a:lnTo>
                  <a:lnTo>
                    <a:pt x="502" y="130"/>
                  </a:lnTo>
                  <a:lnTo>
                    <a:pt x="499" y="140"/>
                  </a:lnTo>
                  <a:lnTo>
                    <a:pt x="498" y="147"/>
                  </a:lnTo>
                  <a:lnTo>
                    <a:pt x="490" y="163"/>
                  </a:lnTo>
                  <a:lnTo>
                    <a:pt x="499" y="168"/>
                  </a:lnTo>
                  <a:lnTo>
                    <a:pt x="506" y="174"/>
                  </a:lnTo>
                  <a:lnTo>
                    <a:pt x="510" y="180"/>
                  </a:lnTo>
                  <a:lnTo>
                    <a:pt x="512" y="189"/>
                  </a:lnTo>
                  <a:lnTo>
                    <a:pt x="520" y="189"/>
                  </a:lnTo>
                  <a:lnTo>
                    <a:pt x="537" y="180"/>
                  </a:lnTo>
                  <a:lnTo>
                    <a:pt x="554" y="169"/>
                  </a:lnTo>
                  <a:lnTo>
                    <a:pt x="557" y="165"/>
                  </a:lnTo>
                  <a:lnTo>
                    <a:pt x="558" y="160"/>
                  </a:lnTo>
                  <a:lnTo>
                    <a:pt x="558" y="155"/>
                  </a:lnTo>
                  <a:lnTo>
                    <a:pt x="555" y="151"/>
                  </a:lnTo>
                  <a:lnTo>
                    <a:pt x="551" y="143"/>
                  </a:lnTo>
                  <a:lnTo>
                    <a:pt x="546" y="134"/>
                  </a:lnTo>
                  <a:lnTo>
                    <a:pt x="544" y="123"/>
                  </a:lnTo>
                  <a:lnTo>
                    <a:pt x="546" y="112"/>
                  </a:lnTo>
                  <a:lnTo>
                    <a:pt x="551" y="102"/>
                  </a:lnTo>
                  <a:lnTo>
                    <a:pt x="554" y="99"/>
                  </a:lnTo>
                  <a:lnTo>
                    <a:pt x="558" y="96"/>
                  </a:lnTo>
                  <a:lnTo>
                    <a:pt x="565" y="93"/>
                  </a:lnTo>
                  <a:lnTo>
                    <a:pt x="571" y="92"/>
                  </a:lnTo>
                  <a:lnTo>
                    <a:pt x="577" y="92"/>
                  </a:lnTo>
                  <a:lnTo>
                    <a:pt x="585" y="92"/>
                  </a:lnTo>
                  <a:lnTo>
                    <a:pt x="605" y="96"/>
                  </a:lnTo>
                  <a:lnTo>
                    <a:pt x="621" y="101"/>
                  </a:lnTo>
                  <a:lnTo>
                    <a:pt x="636" y="106"/>
                  </a:lnTo>
                  <a:lnTo>
                    <a:pt x="647" y="113"/>
                  </a:lnTo>
                  <a:lnTo>
                    <a:pt x="656" y="120"/>
                  </a:lnTo>
                  <a:lnTo>
                    <a:pt x="664" y="129"/>
                  </a:lnTo>
                  <a:lnTo>
                    <a:pt x="669" y="138"/>
                  </a:lnTo>
                  <a:lnTo>
                    <a:pt x="670" y="149"/>
                  </a:lnTo>
                  <a:lnTo>
                    <a:pt x="695" y="200"/>
                  </a:lnTo>
                  <a:lnTo>
                    <a:pt x="722" y="252"/>
                  </a:lnTo>
                  <a:lnTo>
                    <a:pt x="725" y="259"/>
                  </a:lnTo>
                  <a:lnTo>
                    <a:pt x="726" y="267"/>
                  </a:lnTo>
                  <a:lnTo>
                    <a:pt x="726" y="272"/>
                  </a:lnTo>
                  <a:lnTo>
                    <a:pt x="722" y="276"/>
                  </a:lnTo>
                  <a:lnTo>
                    <a:pt x="731" y="304"/>
                  </a:lnTo>
                  <a:lnTo>
                    <a:pt x="740" y="332"/>
                  </a:lnTo>
                  <a:lnTo>
                    <a:pt x="753" y="359"/>
                  </a:lnTo>
                  <a:lnTo>
                    <a:pt x="767" y="384"/>
                  </a:lnTo>
                  <a:lnTo>
                    <a:pt x="768" y="390"/>
                  </a:lnTo>
                  <a:lnTo>
                    <a:pt x="770" y="395"/>
                  </a:lnTo>
                  <a:lnTo>
                    <a:pt x="768" y="399"/>
                  </a:lnTo>
                  <a:lnTo>
                    <a:pt x="765" y="402"/>
                  </a:lnTo>
                  <a:lnTo>
                    <a:pt x="789" y="457"/>
                  </a:lnTo>
                  <a:lnTo>
                    <a:pt x="817" y="511"/>
                  </a:lnTo>
                  <a:lnTo>
                    <a:pt x="846" y="564"/>
                  </a:lnTo>
                  <a:lnTo>
                    <a:pt x="879" y="615"/>
                  </a:lnTo>
                  <a:lnTo>
                    <a:pt x="885" y="626"/>
                  </a:lnTo>
                  <a:lnTo>
                    <a:pt x="885" y="631"/>
                  </a:lnTo>
                  <a:lnTo>
                    <a:pt x="884" y="632"/>
                  </a:lnTo>
                  <a:lnTo>
                    <a:pt x="880" y="634"/>
                  </a:lnTo>
                  <a:lnTo>
                    <a:pt x="873" y="632"/>
                  </a:lnTo>
                  <a:lnTo>
                    <a:pt x="852" y="626"/>
                  </a:lnTo>
                  <a:lnTo>
                    <a:pt x="851" y="628"/>
                  </a:lnTo>
                  <a:lnTo>
                    <a:pt x="848" y="631"/>
                  </a:lnTo>
                  <a:lnTo>
                    <a:pt x="845" y="631"/>
                  </a:lnTo>
                  <a:lnTo>
                    <a:pt x="842" y="631"/>
                  </a:lnTo>
                  <a:lnTo>
                    <a:pt x="835" y="628"/>
                  </a:lnTo>
                  <a:lnTo>
                    <a:pt x="831" y="624"/>
                  </a:lnTo>
                  <a:lnTo>
                    <a:pt x="814" y="609"/>
                  </a:lnTo>
                  <a:lnTo>
                    <a:pt x="810" y="614"/>
                  </a:lnTo>
                  <a:lnTo>
                    <a:pt x="804" y="615"/>
                  </a:lnTo>
                  <a:lnTo>
                    <a:pt x="800" y="615"/>
                  </a:lnTo>
                  <a:lnTo>
                    <a:pt x="793" y="614"/>
                  </a:lnTo>
                  <a:lnTo>
                    <a:pt x="787" y="609"/>
                  </a:lnTo>
                  <a:lnTo>
                    <a:pt x="781" y="604"/>
                  </a:lnTo>
                  <a:lnTo>
                    <a:pt x="765" y="586"/>
                  </a:lnTo>
                  <a:lnTo>
                    <a:pt x="759" y="587"/>
                  </a:lnTo>
                  <a:lnTo>
                    <a:pt x="753" y="587"/>
                  </a:lnTo>
                  <a:lnTo>
                    <a:pt x="747" y="583"/>
                  </a:lnTo>
                  <a:lnTo>
                    <a:pt x="739" y="576"/>
                  </a:lnTo>
                  <a:lnTo>
                    <a:pt x="731" y="569"/>
                  </a:lnTo>
                  <a:lnTo>
                    <a:pt x="723" y="558"/>
                  </a:lnTo>
                  <a:lnTo>
                    <a:pt x="706" y="530"/>
                  </a:lnTo>
                  <a:lnTo>
                    <a:pt x="700" y="527"/>
                  </a:lnTo>
                  <a:lnTo>
                    <a:pt x="692" y="522"/>
                  </a:lnTo>
                  <a:lnTo>
                    <a:pt x="684" y="516"/>
                  </a:lnTo>
                  <a:lnTo>
                    <a:pt x="678" y="508"/>
                  </a:lnTo>
                  <a:lnTo>
                    <a:pt x="663" y="489"/>
                  </a:lnTo>
                  <a:lnTo>
                    <a:pt x="649" y="466"/>
                  </a:lnTo>
                  <a:lnTo>
                    <a:pt x="646" y="466"/>
                  </a:lnTo>
                  <a:lnTo>
                    <a:pt x="641" y="464"/>
                  </a:lnTo>
                  <a:lnTo>
                    <a:pt x="633" y="460"/>
                  </a:lnTo>
                  <a:lnTo>
                    <a:pt x="625" y="475"/>
                  </a:lnTo>
                  <a:lnTo>
                    <a:pt x="616" y="488"/>
                  </a:lnTo>
                  <a:lnTo>
                    <a:pt x="607" y="497"/>
                  </a:lnTo>
                  <a:lnTo>
                    <a:pt x="597" y="503"/>
                  </a:lnTo>
                  <a:lnTo>
                    <a:pt x="586" y="506"/>
                  </a:lnTo>
                  <a:lnTo>
                    <a:pt x="574" y="508"/>
                  </a:lnTo>
                  <a:lnTo>
                    <a:pt x="562" y="506"/>
                  </a:lnTo>
                  <a:lnTo>
                    <a:pt x="549" y="503"/>
                  </a:lnTo>
                  <a:lnTo>
                    <a:pt x="562" y="562"/>
                  </a:lnTo>
                  <a:lnTo>
                    <a:pt x="555" y="567"/>
                  </a:lnTo>
                  <a:lnTo>
                    <a:pt x="558" y="583"/>
                  </a:lnTo>
                  <a:lnTo>
                    <a:pt x="562" y="597"/>
                  </a:lnTo>
                  <a:lnTo>
                    <a:pt x="563" y="626"/>
                  </a:lnTo>
                  <a:lnTo>
                    <a:pt x="572" y="670"/>
                  </a:lnTo>
                  <a:lnTo>
                    <a:pt x="583" y="711"/>
                  </a:lnTo>
                  <a:lnTo>
                    <a:pt x="591" y="715"/>
                  </a:lnTo>
                  <a:lnTo>
                    <a:pt x="596" y="721"/>
                  </a:lnTo>
                  <a:lnTo>
                    <a:pt x="635" y="727"/>
                  </a:lnTo>
                  <a:lnTo>
                    <a:pt x="674" y="735"/>
                  </a:lnTo>
                  <a:lnTo>
                    <a:pt x="667" y="719"/>
                  </a:lnTo>
                  <a:lnTo>
                    <a:pt x="698" y="735"/>
                  </a:lnTo>
                  <a:lnTo>
                    <a:pt x="728" y="753"/>
                  </a:lnTo>
                  <a:lnTo>
                    <a:pt x="728" y="739"/>
                  </a:lnTo>
                  <a:lnTo>
                    <a:pt x="725" y="725"/>
                  </a:lnTo>
                  <a:lnTo>
                    <a:pt x="722" y="711"/>
                  </a:lnTo>
                  <a:lnTo>
                    <a:pt x="716" y="699"/>
                  </a:lnTo>
                  <a:lnTo>
                    <a:pt x="705" y="701"/>
                  </a:lnTo>
                  <a:lnTo>
                    <a:pt x="695" y="701"/>
                  </a:lnTo>
                  <a:lnTo>
                    <a:pt x="689" y="699"/>
                  </a:lnTo>
                  <a:lnTo>
                    <a:pt x="683" y="696"/>
                  </a:lnTo>
                  <a:lnTo>
                    <a:pt x="680" y="690"/>
                  </a:lnTo>
                  <a:lnTo>
                    <a:pt x="678" y="684"/>
                  </a:lnTo>
                  <a:lnTo>
                    <a:pt x="678" y="674"/>
                  </a:lnTo>
                  <a:lnTo>
                    <a:pt x="681" y="663"/>
                  </a:lnTo>
                  <a:lnTo>
                    <a:pt x="688" y="673"/>
                  </a:lnTo>
                  <a:lnTo>
                    <a:pt x="692" y="677"/>
                  </a:lnTo>
                  <a:lnTo>
                    <a:pt x="695" y="677"/>
                  </a:lnTo>
                  <a:lnTo>
                    <a:pt x="698" y="677"/>
                  </a:lnTo>
                  <a:lnTo>
                    <a:pt x="700" y="674"/>
                  </a:lnTo>
                  <a:lnTo>
                    <a:pt x="702" y="671"/>
                  </a:lnTo>
                  <a:lnTo>
                    <a:pt x="703" y="665"/>
                  </a:lnTo>
                  <a:lnTo>
                    <a:pt x="702" y="659"/>
                  </a:lnTo>
                  <a:lnTo>
                    <a:pt x="702" y="654"/>
                  </a:lnTo>
                  <a:lnTo>
                    <a:pt x="698" y="649"/>
                  </a:lnTo>
                  <a:lnTo>
                    <a:pt x="695" y="646"/>
                  </a:lnTo>
                  <a:lnTo>
                    <a:pt x="692" y="643"/>
                  </a:lnTo>
                  <a:lnTo>
                    <a:pt x="683" y="638"/>
                  </a:lnTo>
                  <a:lnTo>
                    <a:pt x="686" y="634"/>
                  </a:lnTo>
                  <a:lnTo>
                    <a:pt x="692" y="631"/>
                  </a:lnTo>
                  <a:lnTo>
                    <a:pt x="698" y="631"/>
                  </a:lnTo>
                  <a:lnTo>
                    <a:pt x="708" y="631"/>
                  </a:lnTo>
                  <a:lnTo>
                    <a:pt x="706" y="628"/>
                  </a:lnTo>
                  <a:lnTo>
                    <a:pt x="705" y="624"/>
                  </a:lnTo>
                  <a:lnTo>
                    <a:pt x="697" y="620"/>
                  </a:lnTo>
                  <a:lnTo>
                    <a:pt x="706" y="618"/>
                  </a:lnTo>
                  <a:lnTo>
                    <a:pt x="716" y="618"/>
                  </a:lnTo>
                  <a:lnTo>
                    <a:pt x="723" y="621"/>
                  </a:lnTo>
                  <a:lnTo>
                    <a:pt x="731" y="626"/>
                  </a:lnTo>
                  <a:lnTo>
                    <a:pt x="728" y="610"/>
                  </a:lnTo>
                  <a:lnTo>
                    <a:pt x="740" y="618"/>
                  </a:lnTo>
                  <a:lnTo>
                    <a:pt x="748" y="628"/>
                  </a:lnTo>
                  <a:lnTo>
                    <a:pt x="751" y="635"/>
                  </a:lnTo>
                  <a:lnTo>
                    <a:pt x="751" y="645"/>
                  </a:lnTo>
                  <a:lnTo>
                    <a:pt x="751" y="652"/>
                  </a:lnTo>
                  <a:lnTo>
                    <a:pt x="748" y="660"/>
                  </a:lnTo>
                  <a:lnTo>
                    <a:pt x="742" y="674"/>
                  </a:lnTo>
                  <a:lnTo>
                    <a:pt x="744" y="680"/>
                  </a:lnTo>
                  <a:lnTo>
                    <a:pt x="744" y="687"/>
                  </a:lnTo>
                  <a:lnTo>
                    <a:pt x="748" y="697"/>
                  </a:lnTo>
                  <a:lnTo>
                    <a:pt x="759" y="721"/>
                  </a:lnTo>
                  <a:lnTo>
                    <a:pt x="768" y="744"/>
                  </a:lnTo>
                  <a:lnTo>
                    <a:pt x="778" y="769"/>
                  </a:lnTo>
                  <a:lnTo>
                    <a:pt x="786" y="795"/>
                  </a:lnTo>
                  <a:lnTo>
                    <a:pt x="789" y="795"/>
                  </a:lnTo>
                  <a:lnTo>
                    <a:pt x="792" y="797"/>
                  </a:lnTo>
                  <a:lnTo>
                    <a:pt x="795" y="797"/>
                  </a:lnTo>
                  <a:lnTo>
                    <a:pt x="798" y="797"/>
                  </a:lnTo>
                  <a:lnTo>
                    <a:pt x="800" y="794"/>
                  </a:lnTo>
                  <a:lnTo>
                    <a:pt x="801" y="789"/>
                  </a:lnTo>
                  <a:lnTo>
                    <a:pt x="801" y="781"/>
                  </a:lnTo>
                  <a:lnTo>
                    <a:pt x="821" y="802"/>
                  </a:lnTo>
                  <a:lnTo>
                    <a:pt x="838" y="820"/>
                  </a:lnTo>
                  <a:lnTo>
                    <a:pt x="851" y="840"/>
                  </a:lnTo>
                  <a:lnTo>
                    <a:pt x="862" y="859"/>
                  </a:lnTo>
                  <a:lnTo>
                    <a:pt x="865" y="870"/>
                  </a:lnTo>
                  <a:lnTo>
                    <a:pt x="868" y="879"/>
                  </a:lnTo>
                  <a:lnTo>
                    <a:pt x="870" y="890"/>
                  </a:lnTo>
                  <a:lnTo>
                    <a:pt x="870" y="899"/>
                  </a:lnTo>
                  <a:lnTo>
                    <a:pt x="868" y="909"/>
                  </a:lnTo>
                  <a:lnTo>
                    <a:pt x="866" y="920"/>
                  </a:lnTo>
                  <a:lnTo>
                    <a:pt x="863" y="929"/>
                  </a:lnTo>
                  <a:lnTo>
                    <a:pt x="859" y="940"/>
                  </a:lnTo>
                  <a:lnTo>
                    <a:pt x="851" y="921"/>
                  </a:lnTo>
                  <a:lnTo>
                    <a:pt x="840" y="904"/>
                  </a:lnTo>
                  <a:lnTo>
                    <a:pt x="828" y="890"/>
                  </a:lnTo>
                  <a:lnTo>
                    <a:pt x="821" y="885"/>
                  </a:lnTo>
                  <a:lnTo>
                    <a:pt x="814" y="879"/>
                  </a:lnTo>
                  <a:lnTo>
                    <a:pt x="806" y="876"/>
                  </a:lnTo>
                  <a:lnTo>
                    <a:pt x="798" y="872"/>
                  </a:lnTo>
                  <a:lnTo>
                    <a:pt x="789" y="870"/>
                  </a:lnTo>
                  <a:lnTo>
                    <a:pt x="778" y="868"/>
                  </a:lnTo>
                  <a:lnTo>
                    <a:pt x="767" y="867"/>
                  </a:lnTo>
                  <a:lnTo>
                    <a:pt x="756" y="868"/>
                  </a:lnTo>
                  <a:lnTo>
                    <a:pt x="742" y="870"/>
                  </a:lnTo>
                  <a:lnTo>
                    <a:pt x="730" y="872"/>
                  </a:lnTo>
                  <a:lnTo>
                    <a:pt x="705" y="907"/>
                  </a:lnTo>
                  <a:lnTo>
                    <a:pt x="709" y="909"/>
                  </a:lnTo>
                  <a:lnTo>
                    <a:pt x="714" y="912"/>
                  </a:lnTo>
                  <a:lnTo>
                    <a:pt x="726" y="915"/>
                  </a:lnTo>
                  <a:lnTo>
                    <a:pt x="730" y="909"/>
                  </a:lnTo>
                  <a:lnTo>
                    <a:pt x="734" y="904"/>
                  </a:lnTo>
                  <a:lnTo>
                    <a:pt x="744" y="898"/>
                  </a:lnTo>
                  <a:lnTo>
                    <a:pt x="753" y="890"/>
                  </a:lnTo>
                  <a:lnTo>
                    <a:pt x="756" y="885"/>
                  </a:lnTo>
                  <a:lnTo>
                    <a:pt x="759" y="879"/>
                  </a:lnTo>
                  <a:lnTo>
                    <a:pt x="762" y="884"/>
                  </a:lnTo>
                  <a:lnTo>
                    <a:pt x="764" y="889"/>
                  </a:lnTo>
                  <a:lnTo>
                    <a:pt x="764" y="895"/>
                  </a:lnTo>
                  <a:lnTo>
                    <a:pt x="762" y="899"/>
                  </a:lnTo>
                  <a:lnTo>
                    <a:pt x="759" y="909"/>
                  </a:lnTo>
                  <a:lnTo>
                    <a:pt x="759" y="913"/>
                  </a:lnTo>
                  <a:lnTo>
                    <a:pt x="761" y="917"/>
                  </a:lnTo>
                  <a:lnTo>
                    <a:pt x="764" y="924"/>
                  </a:lnTo>
                  <a:lnTo>
                    <a:pt x="765" y="932"/>
                  </a:lnTo>
                  <a:lnTo>
                    <a:pt x="768" y="926"/>
                  </a:lnTo>
                  <a:lnTo>
                    <a:pt x="770" y="920"/>
                  </a:lnTo>
                  <a:lnTo>
                    <a:pt x="782" y="929"/>
                  </a:lnTo>
                  <a:lnTo>
                    <a:pt x="786" y="926"/>
                  </a:lnTo>
                  <a:lnTo>
                    <a:pt x="787" y="921"/>
                  </a:lnTo>
                  <a:lnTo>
                    <a:pt x="789" y="917"/>
                  </a:lnTo>
                  <a:lnTo>
                    <a:pt x="787" y="912"/>
                  </a:lnTo>
                  <a:lnTo>
                    <a:pt x="792" y="915"/>
                  </a:lnTo>
                  <a:lnTo>
                    <a:pt x="795" y="920"/>
                  </a:lnTo>
                  <a:lnTo>
                    <a:pt x="798" y="927"/>
                  </a:lnTo>
                  <a:lnTo>
                    <a:pt x="800" y="935"/>
                  </a:lnTo>
                  <a:lnTo>
                    <a:pt x="801" y="943"/>
                  </a:lnTo>
                  <a:lnTo>
                    <a:pt x="803" y="946"/>
                  </a:lnTo>
                  <a:lnTo>
                    <a:pt x="804" y="949"/>
                  </a:lnTo>
                  <a:lnTo>
                    <a:pt x="810" y="955"/>
                  </a:lnTo>
                  <a:lnTo>
                    <a:pt x="814" y="959"/>
                  </a:lnTo>
                  <a:lnTo>
                    <a:pt x="815" y="962"/>
                  </a:lnTo>
                  <a:lnTo>
                    <a:pt x="817" y="966"/>
                  </a:lnTo>
                  <a:lnTo>
                    <a:pt x="817" y="972"/>
                  </a:lnTo>
                  <a:lnTo>
                    <a:pt x="818" y="979"/>
                  </a:lnTo>
                  <a:lnTo>
                    <a:pt x="821" y="983"/>
                  </a:lnTo>
                  <a:lnTo>
                    <a:pt x="828" y="985"/>
                  </a:lnTo>
                  <a:lnTo>
                    <a:pt x="837" y="986"/>
                  </a:lnTo>
                  <a:lnTo>
                    <a:pt x="829" y="993"/>
                  </a:lnTo>
                  <a:lnTo>
                    <a:pt x="823" y="996"/>
                  </a:lnTo>
                  <a:lnTo>
                    <a:pt x="818" y="996"/>
                  </a:lnTo>
                  <a:lnTo>
                    <a:pt x="820" y="1005"/>
                  </a:lnTo>
                  <a:lnTo>
                    <a:pt x="820" y="1014"/>
                  </a:lnTo>
                  <a:lnTo>
                    <a:pt x="815" y="1021"/>
                  </a:lnTo>
                  <a:lnTo>
                    <a:pt x="809" y="1027"/>
                  </a:lnTo>
                  <a:lnTo>
                    <a:pt x="809" y="1022"/>
                  </a:lnTo>
                  <a:lnTo>
                    <a:pt x="807" y="1019"/>
                  </a:lnTo>
                  <a:lnTo>
                    <a:pt x="804" y="1016"/>
                  </a:lnTo>
                  <a:lnTo>
                    <a:pt x="798" y="1014"/>
                  </a:lnTo>
                  <a:lnTo>
                    <a:pt x="795" y="1024"/>
                  </a:lnTo>
                  <a:lnTo>
                    <a:pt x="789" y="1032"/>
                  </a:lnTo>
                  <a:lnTo>
                    <a:pt x="782" y="1036"/>
                  </a:lnTo>
                  <a:lnTo>
                    <a:pt x="775" y="1039"/>
                  </a:lnTo>
                  <a:lnTo>
                    <a:pt x="776" y="1035"/>
                  </a:lnTo>
                  <a:lnTo>
                    <a:pt x="776" y="1032"/>
                  </a:lnTo>
                  <a:lnTo>
                    <a:pt x="773" y="1027"/>
                  </a:lnTo>
                  <a:lnTo>
                    <a:pt x="770" y="1024"/>
                  </a:lnTo>
                  <a:lnTo>
                    <a:pt x="768" y="1027"/>
                  </a:lnTo>
                  <a:lnTo>
                    <a:pt x="768" y="1030"/>
                  </a:lnTo>
                  <a:lnTo>
                    <a:pt x="761" y="1038"/>
                  </a:lnTo>
                  <a:lnTo>
                    <a:pt x="759" y="1032"/>
                  </a:lnTo>
                  <a:lnTo>
                    <a:pt x="756" y="1027"/>
                  </a:lnTo>
                  <a:lnTo>
                    <a:pt x="751" y="1022"/>
                  </a:lnTo>
                  <a:lnTo>
                    <a:pt x="745" y="1019"/>
                  </a:lnTo>
                  <a:lnTo>
                    <a:pt x="740" y="1019"/>
                  </a:lnTo>
                  <a:lnTo>
                    <a:pt x="736" y="1021"/>
                  </a:lnTo>
                  <a:lnTo>
                    <a:pt x="733" y="1024"/>
                  </a:lnTo>
                  <a:lnTo>
                    <a:pt x="731" y="1028"/>
                  </a:lnTo>
                  <a:lnTo>
                    <a:pt x="728" y="1025"/>
                  </a:lnTo>
                  <a:lnTo>
                    <a:pt x="726" y="1022"/>
                  </a:lnTo>
                  <a:lnTo>
                    <a:pt x="726" y="1018"/>
                  </a:lnTo>
                  <a:lnTo>
                    <a:pt x="728" y="1014"/>
                  </a:lnTo>
                  <a:lnTo>
                    <a:pt x="717" y="1018"/>
                  </a:lnTo>
                  <a:lnTo>
                    <a:pt x="708" y="1018"/>
                  </a:lnTo>
                  <a:lnTo>
                    <a:pt x="709" y="1013"/>
                  </a:lnTo>
                  <a:lnTo>
                    <a:pt x="711" y="1007"/>
                  </a:lnTo>
                  <a:lnTo>
                    <a:pt x="709" y="1002"/>
                  </a:lnTo>
                  <a:lnTo>
                    <a:pt x="708" y="996"/>
                  </a:lnTo>
                  <a:lnTo>
                    <a:pt x="702" y="994"/>
                  </a:lnTo>
                  <a:lnTo>
                    <a:pt x="698" y="994"/>
                  </a:lnTo>
                  <a:lnTo>
                    <a:pt x="695" y="997"/>
                  </a:lnTo>
                  <a:lnTo>
                    <a:pt x="694" y="1000"/>
                  </a:lnTo>
                  <a:lnTo>
                    <a:pt x="691" y="994"/>
                  </a:lnTo>
                  <a:lnTo>
                    <a:pt x="691" y="988"/>
                  </a:lnTo>
                  <a:lnTo>
                    <a:pt x="691" y="983"/>
                  </a:lnTo>
                  <a:lnTo>
                    <a:pt x="694" y="980"/>
                  </a:lnTo>
                  <a:lnTo>
                    <a:pt x="695" y="976"/>
                  </a:lnTo>
                  <a:lnTo>
                    <a:pt x="700" y="972"/>
                  </a:lnTo>
                  <a:lnTo>
                    <a:pt x="709" y="968"/>
                  </a:lnTo>
                  <a:lnTo>
                    <a:pt x="702" y="963"/>
                  </a:lnTo>
                  <a:lnTo>
                    <a:pt x="695" y="962"/>
                  </a:lnTo>
                  <a:lnTo>
                    <a:pt x="689" y="962"/>
                  </a:lnTo>
                  <a:lnTo>
                    <a:pt x="683" y="965"/>
                  </a:lnTo>
                  <a:lnTo>
                    <a:pt x="683" y="977"/>
                  </a:lnTo>
                  <a:lnTo>
                    <a:pt x="681" y="986"/>
                  </a:lnTo>
                  <a:lnTo>
                    <a:pt x="680" y="994"/>
                  </a:lnTo>
                  <a:lnTo>
                    <a:pt x="674" y="999"/>
                  </a:lnTo>
                  <a:lnTo>
                    <a:pt x="680" y="1010"/>
                  </a:lnTo>
                  <a:lnTo>
                    <a:pt x="686" y="1019"/>
                  </a:lnTo>
                  <a:lnTo>
                    <a:pt x="695" y="1027"/>
                  </a:lnTo>
                  <a:lnTo>
                    <a:pt x="705" y="1033"/>
                  </a:lnTo>
                  <a:lnTo>
                    <a:pt x="716" y="1039"/>
                  </a:lnTo>
                  <a:lnTo>
                    <a:pt x="728" y="1044"/>
                  </a:lnTo>
                  <a:lnTo>
                    <a:pt x="740" y="1049"/>
                  </a:lnTo>
                  <a:lnTo>
                    <a:pt x="756" y="1050"/>
                  </a:lnTo>
                  <a:lnTo>
                    <a:pt x="744" y="1058"/>
                  </a:lnTo>
                  <a:lnTo>
                    <a:pt x="731" y="1064"/>
                  </a:lnTo>
                  <a:lnTo>
                    <a:pt x="719" y="1070"/>
                  </a:lnTo>
                  <a:lnTo>
                    <a:pt x="705" y="1075"/>
                  </a:lnTo>
                  <a:lnTo>
                    <a:pt x="691" y="1078"/>
                  </a:lnTo>
                  <a:lnTo>
                    <a:pt x="675" y="1080"/>
                  </a:lnTo>
                  <a:lnTo>
                    <a:pt x="660" y="1078"/>
                  </a:lnTo>
                  <a:lnTo>
                    <a:pt x="642" y="1077"/>
                  </a:lnTo>
                  <a:lnTo>
                    <a:pt x="616" y="1069"/>
                  </a:lnTo>
                  <a:lnTo>
                    <a:pt x="591" y="1063"/>
                  </a:lnTo>
                  <a:lnTo>
                    <a:pt x="583" y="1070"/>
                  </a:lnTo>
                  <a:lnTo>
                    <a:pt x="574" y="1075"/>
                  </a:lnTo>
                  <a:lnTo>
                    <a:pt x="569" y="1077"/>
                  </a:lnTo>
                  <a:lnTo>
                    <a:pt x="565" y="1077"/>
                  </a:lnTo>
                  <a:lnTo>
                    <a:pt x="560" y="1077"/>
                  </a:lnTo>
                  <a:lnTo>
                    <a:pt x="555" y="1073"/>
                  </a:lnTo>
                  <a:lnTo>
                    <a:pt x="529" y="1061"/>
                  </a:lnTo>
                  <a:lnTo>
                    <a:pt x="479" y="1063"/>
                  </a:lnTo>
                  <a:lnTo>
                    <a:pt x="432" y="1063"/>
                  </a:lnTo>
                  <a:lnTo>
                    <a:pt x="390" y="1061"/>
                  </a:lnTo>
                  <a:lnTo>
                    <a:pt x="353" y="1058"/>
                  </a:lnTo>
                  <a:lnTo>
                    <a:pt x="320" y="1052"/>
                  </a:lnTo>
                  <a:lnTo>
                    <a:pt x="306" y="1047"/>
                  </a:lnTo>
                  <a:lnTo>
                    <a:pt x="294" y="1042"/>
                  </a:lnTo>
                  <a:lnTo>
                    <a:pt x="282" y="1036"/>
                  </a:lnTo>
                  <a:lnTo>
                    <a:pt x="272" y="1032"/>
                  </a:lnTo>
                  <a:lnTo>
                    <a:pt x="263" y="1024"/>
                  </a:lnTo>
                  <a:lnTo>
                    <a:pt x="257" y="1016"/>
                  </a:lnTo>
                  <a:lnTo>
                    <a:pt x="289" y="1024"/>
                  </a:lnTo>
                  <a:lnTo>
                    <a:pt x="308" y="1027"/>
                  </a:lnTo>
                  <a:lnTo>
                    <a:pt x="327" y="1028"/>
                  </a:lnTo>
                  <a:lnTo>
                    <a:pt x="314" y="1016"/>
                  </a:lnTo>
                  <a:lnTo>
                    <a:pt x="303" y="1000"/>
                  </a:lnTo>
                  <a:lnTo>
                    <a:pt x="320" y="1007"/>
                  </a:lnTo>
                  <a:lnTo>
                    <a:pt x="339" y="1011"/>
                  </a:lnTo>
                  <a:lnTo>
                    <a:pt x="358" y="1013"/>
                  </a:lnTo>
                  <a:lnTo>
                    <a:pt x="376" y="1013"/>
                  </a:lnTo>
                  <a:lnTo>
                    <a:pt x="362" y="1005"/>
                  </a:lnTo>
                  <a:lnTo>
                    <a:pt x="353" y="996"/>
                  </a:lnTo>
                  <a:lnTo>
                    <a:pt x="373" y="999"/>
                  </a:lnTo>
                  <a:lnTo>
                    <a:pt x="383" y="999"/>
                  </a:lnTo>
                  <a:lnTo>
                    <a:pt x="392" y="997"/>
                  </a:lnTo>
                  <a:lnTo>
                    <a:pt x="380" y="988"/>
                  </a:lnTo>
                  <a:lnTo>
                    <a:pt x="366" y="985"/>
                  </a:lnTo>
                  <a:lnTo>
                    <a:pt x="353" y="982"/>
                  </a:lnTo>
                  <a:lnTo>
                    <a:pt x="341" y="976"/>
                  </a:lnTo>
                  <a:lnTo>
                    <a:pt x="330" y="971"/>
                  </a:lnTo>
                  <a:lnTo>
                    <a:pt x="320" y="969"/>
                  </a:lnTo>
                  <a:lnTo>
                    <a:pt x="311" y="971"/>
                  </a:lnTo>
                  <a:lnTo>
                    <a:pt x="303" y="972"/>
                  </a:lnTo>
                  <a:lnTo>
                    <a:pt x="294" y="976"/>
                  </a:lnTo>
                  <a:lnTo>
                    <a:pt x="297" y="971"/>
                  </a:lnTo>
                  <a:lnTo>
                    <a:pt x="303" y="966"/>
                  </a:lnTo>
                  <a:lnTo>
                    <a:pt x="296" y="963"/>
                  </a:lnTo>
                  <a:lnTo>
                    <a:pt x="288" y="963"/>
                  </a:lnTo>
                  <a:lnTo>
                    <a:pt x="280" y="966"/>
                  </a:lnTo>
                  <a:lnTo>
                    <a:pt x="272" y="972"/>
                  </a:lnTo>
                  <a:lnTo>
                    <a:pt x="250" y="985"/>
                  </a:lnTo>
                  <a:lnTo>
                    <a:pt x="240" y="990"/>
                  </a:lnTo>
                  <a:lnTo>
                    <a:pt x="227" y="994"/>
                  </a:lnTo>
                  <a:lnTo>
                    <a:pt x="219" y="997"/>
                  </a:lnTo>
                  <a:lnTo>
                    <a:pt x="215" y="1000"/>
                  </a:lnTo>
                  <a:lnTo>
                    <a:pt x="208" y="1005"/>
                  </a:lnTo>
                  <a:lnTo>
                    <a:pt x="204" y="1011"/>
                  </a:lnTo>
                  <a:lnTo>
                    <a:pt x="202" y="1005"/>
                  </a:lnTo>
                  <a:lnTo>
                    <a:pt x="202" y="1000"/>
                  </a:lnTo>
                  <a:lnTo>
                    <a:pt x="204" y="997"/>
                  </a:lnTo>
                  <a:lnTo>
                    <a:pt x="205" y="996"/>
                  </a:lnTo>
                  <a:lnTo>
                    <a:pt x="199" y="993"/>
                  </a:lnTo>
                  <a:lnTo>
                    <a:pt x="194" y="991"/>
                  </a:lnTo>
                  <a:lnTo>
                    <a:pt x="191" y="988"/>
                  </a:lnTo>
                  <a:lnTo>
                    <a:pt x="180" y="1007"/>
                  </a:lnTo>
                  <a:lnTo>
                    <a:pt x="177" y="1011"/>
                  </a:lnTo>
                  <a:lnTo>
                    <a:pt x="176" y="1016"/>
                  </a:lnTo>
                  <a:lnTo>
                    <a:pt x="174" y="1027"/>
                  </a:lnTo>
                  <a:lnTo>
                    <a:pt x="174" y="1036"/>
                  </a:lnTo>
                  <a:lnTo>
                    <a:pt x="173" y="1042"/>
                  </a:lnTo>
                  <a:lnTo>
                    <a:pt x="168" y="1049"/>
                  </a:lnTo>
                  <a:lnTo>
                    <a:pt x="163" y="1053"/>
                  </a:lnTo>
                  <a:lnTo>
                    <a:pt x="163" y="1042"/>
                  </a:lnTo>
                  <a:lnTo>
                    <a:pt x="163" y="1039"/>
                  </a:lnTo>
                  <a:lnTo>
                    <a:pt x="160" y="1036"/>
                  </a:lnTo>
                  <a:lnTo>
                    <a:pt x="156" y="1032"/>
                  </a:lnTo>
                  <a:lnTo>
                    <a:pt x="148" y="1028"/>
                  </a:lnTo>
                  <a:lnTo>
                    <a:pt x="138" y="1028"/>
                  </a:lnTo>
                  <a:lnTo>
                    <a:pt x="129" y="1027"/>
                  </a:lnTo>
                  <a:lnTo>
                    <a:pt x="121" y="1025"/>
                  </a:lnTo>
                  <a:lnTo>
                    <a:pt x="114" y="1022"/>
                  </a:lnTo>
                  <a:lnTo>
                    <a:pt x="101" y="1014"/>
                  </a:lnTo>
                  <a:lnTo>
                    <a:pt x="92" y="1005"/>
                  </a:lnTo>
                  <a:lnTo>
                    <a:pt x="84" y="1000"/>
                  </a:lnTo>
                  <a:lnTo>
                    <a:pt x="75" y="996"/>
                  </a:lnTo>
                  <a:lnTo>
                    <a:pt x="64" y="994"/>
                  </a:lnTo>
                  <a:lnTo>
                    <a:pt x="51" y="993"/>
                  </a:lnTo>
                  <a:lnTo>
                    <a:pt x="51" y="988"/>
                  </a:lnTo>
                  <a:lnTo>
                    <a:pt x="54" y="985"/>
                  </a:lnTo>
                  <a:lnTo>
                    <a:pt x="58" y="982"/>
                  </a:lnTo>
                  <a:lnTo>
                    <a:pt x="62" y="980"/>
                  </a:lnTo>
                  <a:lnTo>
                    <a:pt x="59" y="977"/>
                  </a:lnTo>
                  <a:lnTo>
                    <a:pt x="56" y="976"/>
                  </a:lnTo>
                  <a:lnTo>
                    <a:pt x="47" y="976"/>
                  </a:lnTo>
                  <a:lnTo>
                    <a:pt x="50" y="971"/>
                  </a:lnTo>
                  <a:lnTo>
                    <a:pt x="53" y="968"/>
                  </a:lnTo>
                  <a:lnTo>
                    <a:pt x="59" y="965"/>
                  </a:lnTo>
                  <a:lnTo>
                    <a:pt x="65" y="963"/>
                  </a:lnTo>
                  <a:lnTo>
                    <a:pt x="62" y="960"/>
                  </a:lnTo>
                  <a:lnTo>
                    <a:pt x="58" y="959"/>
                  </a:lnTo>
                  <a:lnTo>
                    <a:pt x="48" y="959"/>
                  </a:lnTo>
                  <a:lnTo>
                    <a:pt x="56" y="952"/>
                  </a:lnTo>
                  <a:lnTo>
                    <a:pt x="64" y="949"/>
                  </a:lnTo>
                  <a:lnTo>
                    <a:pt x="73" y="949"/>
                  </a:lnTo>
                  <a:lnTo>
                    <a:pt x="82" y="952"/>
                  </a:lnTo>
                  <a:lnTo>
                    <a:pt x="92" y="957"/>
                  </a:lnTo>
                  <a:lnTo>
                    <a:pt x="103" y="965"/>
                  </a:lnTo>
                  <a:lnTo>
                    <a:pt x="123" y="983"/>
                  </a:lnTo>
                  <a:lnTo>
                    <a:pt x="128" y="988"/>
                  </a:lnTo>
                  <a:lnTo>
                    <a:pt x="132" y="990"/>
                  </a:lnTo>
                  <a:lnTo>
                    <a:pt x="137" y="991"/>
                  </a:lnTo>
                  <a:lnTo>
                    <a:pt x="142" y="990"/>
                  </a:lnTo>
                  <a:lnTo>
                    <a:pt x="146" y="988"/>
                  </a:lnTo>
                  <a:lnTo>
                    <a:pt x="151" y="986"/>
                  </a:lnTo>
                  <a:lnTo>
                    <a:pt x="159" y="977"/>
                  </a:lnTo>
                  <a:lnTo>
                    <a:pt x="162" y="971"/>
                  </a:lnTo>
                  <a:lnTo>
                    <a:pt x="148" y="955"/>
                  </a:lnTo>
                  <a:lnTo>
                    <a:pt x="134" y="941"/>
                  </a:lnTo>
                  <a:lnTo>
                    <a:pt x="118" y="931"/>
                  </a:lnTo>
                  <a:lnTo>
                    <a:pt x="103" y="923"/>
                  </a:lnTo>
                  <a:lnTo>
                    <a:pt x="98" y="927"/>
                  </a:lnTo>
                  <a:lnTo>
                    <a:pt x="92" y="929"/>
                  </a:lnTo>
                  <a:lnTo>
                    <a:pt x="82" y="931"/>
                  </a:lnTo>
                  <a:lnTo>
                    <a:pt x="73" y="931"/>
                  </a:lnTo>
                  <a:lnTo>
                    <a:pt x="64" y="932"/>
                  </a:lnTo>
                  <a:lnTo>
                    <a:pt x="68" y="927"/>
                  </a:lnTo>
                  <a:lnTo>
                    <a:pt x="70" y="924"/>
                  </a:lnTo>
                  <a:lnTo>
                    <a:pt x="68" y="921"/>
                  </a:lnTo>
                  <a:lnTo>
                    <a:pt x="65" y="921"/>
                  </a:lnTo>
                  <a:lnTo>
                    <a:pt x="62" y="923"/>
                  </a:lnTo>
                  <a:lnTo>
                    <a:pt x="56" y="927"/>
                  </a:lnTo>
                  <a:lnTo>
                    <a:pt x="50" y="934"/>
                  </a:lnTo>
                  <a:lnTo>
                    <a:pt x="44" y="940"/>
                  </a:lnTo>
                  <a:lnTo>
                    <a:pt x="45" y="931"/>
                  </a:lnTo>
                  <a:lnTo>
                    <a:pt x="45" y="923"/>
                  </a:lnTo>
                  <a:lnTo>
                    <a:pt x="40" y="924"/>
                  </a:lnTo>
                  <a:lnTo>
                    <a:pt x="37" y="929"/>
                  </a:lnTo>
                  <a:lnTo>
                    <a:pt x="30" y="937"/>
                  </a:lnTo>
                  <a:lnTo>
                    <a:pt x="25" y="941"/>
                  </a:lnTo>
                  <a:lnTo>
                    <a:pt x="20" y="943"/>
                  </a:lnTo>
                  <a:lnTo>
                    <a:pt x="14" y="943"/>
                  </a:lnTo>
                  <a:lnTo>
                    <a:pt x="5" y="940"/>
                  </a:lnTo>
                  <a:lnTo>
                    <a:pt x="11" y="937"/>
                  </a:lnTo>
                  <a:lnTo>
                    <a:pt x="16" y="932"/>
                  </a:lnTo>
                  <a:lnTo>
                    <a:pt x="23" y="920"/>
                  </a:lnTo>
                  <a:lnTo>
                    <a:pt x="26" y="912"/>
                  </a:lnTo>
                  <a:lnTo>
                    <a:pt x="31" y="906"/>
                  </a:lnTo>
                  <a:lnTo>
                    <a:pt x="37" y="901"/>
                  </a:lnTo>
                  <a:lnTo>
                    <a:pt x="45" y="898"/>
                  </a:lnTo>
                  <a:lnTo>
                    <a:pt x="45" y="893"/>
                  </a:lnTo>
                  <a:lnTo>
                    <a:pt x="45" y="889"/>
                  </a:lnTo>
                  <a:lnTo>
                    <a:pt x="42" y="884"/>
                  </a:lnTo>
                  <a:lnTo>
                    <a:pt x="39" y="881"/>
                  </a:lnTo>
                  <a:lnTo>
                    <a:pt x="48" y="881"/>
                  </a:lnTo>
                  <a:lnTo>
                    <a:pt x="56" y="882"/>
                  </a:lnTo>
                  <a:lnTo>
                    <a:pt x="64" y="885"/>
                  </a:lnTo>
                  <a:lnTo>
                    <a:pt x="70" y="890"/>
                  </a:lnTo>
                  <a:lnTo>
                    <a:pt x="73" y="881"/>
                  </a:lnTo>
                  <a:lnTo>
                    <a:pt x="81" y="885"/>
                  </a:lnTo>
                  <a:lnTo>
                    <a:pt x="90" y="890"/>
                  </a:lnTo>
                  <a:lnTo>
                    <a:pt x="98" y="896"/>
                  </a:lnTo>
                  <a:lnTo>
                    <a:pt x="101" y="901"/>
                  </a:lnTo>
                  <a:lnTo>
                    <a:pt x="106" y="907"/>
                  </a:lnTo>
                  <a:lnTo>
                    <a:pt x="121" y="915"/>
                  </a:lnTo>
                  <a:lnTo>
                    <a:pt x="137" y="927"/>
                  </a:lnTo>
                  <a:lnTo>
                    <a:pt x="152" y="943"/>
                  </a:lnTo>
                  <a:lnTo>
                    <a:pt x="166" y="960"/>
                  </a:lnTo>
                  <a:lnTo>
                    <a:pt x="177" y="937"/>
                  </a:lnTo>
                  <a:lnTo>
                    <a:pt x="191" y="912"/>
                  </a:lnTo>
                  <a:lnTo>
                    <a:pt x="205" y="889"/>
                  </a:lnTo>
                  <a:lnTo>
                    <a:pt x="221" y="864"/>
                  </a:lnTo>
                  <a:lnTo>
                    <a:pt x="208" y="868"/>
                  </a:lnTo>
                  <a:lnTo>
                    <a:pt x="198" y="875"/>
                  </a:lnTo>
                  <a:lnTo>
                    <a:pt x="187" y="884"/>
                  </a:lnTo>
                  <a:lnTo>
                    <a:pt x="176" y="893"/>
                  </a:lnTo>
                  <a:lnTo>
                    <a:pt x="171" y="903"/>
                  </a:lnTo>
                  <a:lnTo>
                    <a:pt x="168" y="913"/>
                  </a:lnTo>
                  <a:lnTo>
                    <a:pt x="163" y="923"/>
                  </a:lnTo>
                  <a:lnTo>
                    <a:pt x="160" y="926"/>
                  </a:lnTo>
                  <a:lnTo>
                    <a:pt x="156" y="927"/>
                  </a:lnTo>
                  <a:lnTo>
                    <a:pt x="154" y="920"/>
                  </a:lnTo>
                  <a:lnTo>
                    <a:pt x="151" y="912"/>
                  </a:lnTo>
                  <a:lnTo>
                    <a:pt x="146" y="907"/>
                  </a:lnTo>
                  <a:lnTo>
                    <a:pt x="140" y="903"/>
                  </a:lnTo>
                  <a:lnTo>
                    <a:pt x="126" y="896"/>
                  </a:lnTo>
                  <a:lnTo>
                    <a:pt x="112" y="887"/>
                  </a:lnTo>
                  <a:lnTo>
                    <a:pt x="98" y="876"/>
                  </a:lnTo>
                  <a:lnTo>
                    <a:pt x="86" y="864"/>
                  </a:lnTo>
                  <a:lnTo>
                    <a:pt x="78" y="859"/>
                  </a:lnTo>
                  <a:lnTo>
                    <a:pt x="72" y="854"/>
                  </a:lnTo>
                  <a:lnTo>
                    <a:pt x="56" y="850"/>
                  </a:lnTo>
                  <a:lnTo>
                    <a:pt x="64" y="844"/>
                  </a:lnTo>
                  <a:lnTo>
                    <a:pt x="67" y="842"/>
                  </a:lnTo>
                  <a:lnTo>
                    <a:pt x="73" y="842"/>
                  </a:lnTo>
                  <a:lnTo>
                    <a:pt x="68" y="837"/>
                  </a:lnTo>
                  <a:lnTo>
                    <a:pt x="64" y="834"/>
                  </a:lnTo>
                  <a:lnTo>
                    <a:pt x="56" y="833"/>
                  </a:lnTo>
                  <a:lnTo>
                    <a:pt x="61" y="830"/>
                  </a:lnTo>
                  <a:lnTo>
                    <a:pt x="67" y="828"/>
                  </a:lnTo>
                  <a:lnTo>
                    <a:pt x="72" y="826"/>
                  </a:lnTo>
                  <a:lnTo>
                    <a:pt x="78" y="828"/>
                  </a:lnTo>
                  <a:lnTo>
                    <a:pt x="76" y="823"/>
                  </a:lnTo>
                  <a:lnTo>
                    <a:pt x="73" y="820"/>
                  </a:lnTo>
                  <a:lnTo>
                    <a:pt x="70" y="819"/>
                  </a:lnTo>
                  <a:lnTo>
                    <a:pt x="65" y="817"/>
                  </a:lnTo>
                  <a:lnTo>
                    <a:pt x="72" y="816"/>
                  </a:lnTo>
                  <a:lnTo>
                    <a:pt x="76" y="814"/>
                  </a:lnTo>
                  <a:lnTo>
                    <a:pt x="82" y="814"/>
                  </a:lnTo>
                  <a:lnTo>
                    <a:pt x="87" y="814"/>
                  </a:lnTo>
                  <a:lnTo>
                    <a:pt x="92" y="817"/>
                  </a:lnTo>
                  <a:lnTo>
                    <a:pt x="96" y="819"/>
                  </a:lnTo>
                  <a:lnTo>
                    <a:pt x="104" y="828"/>
                  </a:lnTo>
                  <a:lnTo>
                    <a:pt x="131" y="859"/>
                  </a:lnTo>
                  <a:lnTo>
                    <a:pt x="135" y="862"/>
                  </a:lnTo>
                  <a:lnTo>
                    <a:pt x="138" y="865"/>
                  </a:lnTo>
                  <a:lnTo>
                    <a:pt x="143" y="868"/>
                  </a:lnTo>
                  <a:lnTo>
                    <a:pt x="148" y="868"/>
                  </a:lnTo>
                  <a:lnTo>
                    <a:pt x="152" y="868"/>
                  </a:lnTo>
                  <a:lnTo>
                    <a:pt x="157" y="865"/>
                  </a:lnTo>
                  <a:lnTo>
                    <a:pt x="166" y="859"/>
                  </a:lnTo>
                  <a:lnTo>
                    <a:pt x="191" y="828"/>
                  </a:lnTo>
                  <a:lnTo>
                    <a:pt x="219" y="798"/>
                  </a:lnTo>
                  <a:lnTo>
                    <a:pt x="247" y="769"/>
                  </a:lnTo>
                  <a:lnTo>
                    <a:pt x="278" y="741"/>
                  </a:lnTo>
                  <a:lnTo>
                    <a:pt x="285" y="733"/>
                  </a:lnTo>
                  <a:lnTo>
                    <a:pt x="289" y="732"/>
                  </a:lnTo>
                  <a:lnTo>
                    <a:pt x="292" y="730"/>
                  </a:lnTo>
                  <a:lnTo>
                    <a:pt x="296" y="732"/>
                  </a:lnTo>
                  <a:lnTo>
                    <a:pt x="300" y="732"/>
                  </a:lnTo>
                  <a:lnTo>
                    <a:pt x="306" y="738"/>
                  </a:lnTo>
                  <a:lnTo>
                    <a:pt x="390" y="798"/>
                  </a:lnTo>
                  <a:lnTo>
                    <a:pt x="384" y="783"/>
                  </a:lnTo>
                  <a:lnTo>
                    <a:pt x="378" y="766"/>
                  </a:lnTo>
                  <a:lnTo>
                    <a:pt x="372" y="763"/>
                  </a:lnTo>
                  <a:lnTo>
                    <a:pt x="369" y="757"/>
                  </a:lnTo>
                  <a:lnTo>
                    <a:pt x="366" y="750"/>
                  </a:lnTo>
                  <a:lnTo>
                    <a:pt x="366" y="743"/>
                  </a:lnTo>
                  <a:lnTo>
                    <a:pt x="367" y="736"/>
                  </a:lnTo>
                  <a:lnTo>
                    <a:pt x="369" y="732"/>
                  </a:lnTo>
                  <a:lnTo>
                    <a:pt x="372" y="727"/>
                  </a:lnTo>
                  <a:lnTo>
                    <a:pt x="376" y="724"/>
                  </a:lnTo>
                  <a:lnTo>
                    <a:pt x="376" y="711"/>
                  </a:lnTo>
                  <a:lnTo>
                    <a:pt x="376" y="701"/>
                  </a:lnTo>
                  <a:lnTo>
                    <a:pt x="373" y="677"/>
                  </a:lnTo>
                  <a:lnTo>
                    <a:pt x="369" y="656"/>
                  </a:lnTo>
                  <a:lnTo>
                    <a:pt x="364" y="632"/>
                  </a:lnTo>
                  <a:lnTo>
                    <a:pt x="347" y="632"/>
                  </a:lnTo>
                  <a:lnTo>
                    <a:pt x="330" y="631"/>
                  </a:lnTo>
                  <a:lnTo>
                    <a:pt x="334" y="573"/>
                  </a:lnTo>
                  <a:lnTo>
                    <a:pt x="324" y="565"/>
                  </a:lnTo>
                  <a:lnTo>
                    <a:pt x="333" y="523"/>
                  </a:lnTo>
                  <a:lnTo>
                    <a:pt x="341" y="483"/>
                  </a:lnTo>
                  <a:lnTo>
                    <a:pt x="342" y="464"/>
                  </a:lnTo>
                  <a:lnTo>
                    <a:pt x="345" y="444"/>
                  </a:lnTo>
                  <a:lnTo>
                    <a:pt x="348" y="426"/>
                  </a:lnTo>
                  <a:lnTo>
                    <a:pt x="353" y="405"/>
                  </a:lnTo>
                  <a:lnTo>
                    <a:pt x="356" y="390"/>
                  </a:lnTo>
                  <a:lnTo>
                    <a:pt x="359" y="374"/>
                  </a:lnTo>
                  <a:lnTo>
                    <a:pt x="344" y="379"/>
                  </a:lnTo>
                  <a:lnTo>
                    <a:pt x="341" y="387"/>
                  </a:lnTo>
                  <a:lnTo>
                    <a:pt x="336" y="393"/>
                  </a:lnTo>
                  <a:lnTo>
                    <a:pt x="328" y="405"/>
                  </a:lnTo>
                  <a:lnTo>
                    <a:pt x="297" y="438"/>
                  </a:lnTo>
                  <a:lnTo>
                    <a:pt x="303" y="436"/>
                  </a:lnTo>
                  <a:lnTo>
                    <a:pt x="310" y="438"/>
                  </a:lnTo>
                  <a:lnTo>
                    <a:pt x="314" y="440"/>
                  </a:lnTo>
                  <a:lnTo>
                    <a:pt x="317" y="444"/>
                  </a:lnTo>
                  <a:lnTo>
                    <a:pt x="320" y="447"/>
                  </a:lnTo>
                  <a:lnTo>
                    <a:pt x="320" y="452"/>
                  </a:lnTo>
                  <a:lnTo>
                    <a:pt x="320" y="455"/>
                  </a:lnTo>
                  <a:lnTo>
                    <a:pt x="320" y="460"/>
                  </a:lnTo>
                  <a:lnTo>
                    <a:pt x="319" y="463"/>
                  </a:lnTo>
                  <a:lnTo>
                    <a:pt x="316" y="464"/>
                  </a:lnTo>
                  <a:lnTo>
                    <a:pt x="313" y="466"/>
                  </a:lnTo>
                  <a:lnTo>
                    <a:pt x="308" y="468"/>
                  </a:lnTo>
                  <a:lnTo>
                    <a:pt x="310" y="474"/>
                  </a:lnTo>
                  <a:lnTo>
                    <a:pt x="310" y="477"/>
                  </a:lnTo>
                  <a:lnTo>
                    <a:pt x="310" y="478"/>
                  </a:lnTo>
                  <a:lnTo>
                    <a:pt x="308" y="483"/>
                  </a:lnTo>
                  <a:lnTo>
                    <a:pt x="306" y="488"/>
                  </a:lnTo>
                  <a:lnTo>
                    <a:pt x="305" y="491"/>
                  </a:lnTo>
                  <a:lnTo>
                    <a:pt x="300" y="494"/>
                  </a:lnTo>
                  <a:lnTo>
                    <a:pt x="299" y="500"/>
                  </a:lnTo>
                  <a:lnTo>
                    <a:pt x="294" y="502"/>
                  </a:lnTo>
                  <a:lnTo>
                    <a:pt x="294" y="505"/>
                  </a:lnTo>
                  <a:lnTo>
                    <a:pt x="292" y="506"/>
                  </a:lnTo>
                  <a:lnTo>
                    <a:pt x="288" y="510"/>
                  </a:lnTo>
                  <a:lnTo>
                    <a:pt x="311" y="527"/>
                  </a:lnTo>
                  <a:lnTo>
                    <a:pt x="300" y="542"/>
                  </a:lnTo>
                  <a:lnTo>
                    <a:pt x="277" y="523"/>
                  </a:lnTo>
                  <a:lnTo>
                    <a:pt x="268" y="537"/>
                  </a:lnTo>
                  <a:lnTo>
                    <a:pt x="260" y="553"/>
                  </a:lnTo>
                  <a:lnTo>
                    <a:pt x="249" y="584"/>
                  </a:lnTo>
                  <a:lnTo>
                    <a:pt x="243" y="598"/>
                  </a:lnTo>
                  <a:lnTo>
                    <a:pt x="236" y="612"/>
                  </a:lnTo>
                  <a:lnTo>
                    <a:pt x="229" y="623"/>
                  </a:lnTo>
                  <a:lnTo>
                    <a:pt x="224" y="628"/>
                  </a:lnTo>
                  <a:lnTo>
                    <a:pt x="218" y="632"/>
                  </a:lnTo>
                  <a:lnTo>
                    <a:pt x="221" y="621"/>
                  </a:lnTo>
                  <a:lnTo>
                    <a:pt x="222" y="609"/>
                  </a:lnTo>
                  <a:lnTo>
                    <a:pt x="216" y="620"/>
                  </a:lnTo>
                  <a:lnTo>
                    <a:pt x="212" y="632"/>
                  </a:lnTo>
                  <a:lnTo>
                    <a:pt x="207" y="657"/>
                  </a:lnTo>
                  <a:lnTo>
                    <a:pt x="204" y="670"/>
                  </a:lnTo>
                  <a:lnTo>
                    <a:pt x="199" y="682"/>
                  </a:lnTo>
                  <a:lnTo>
                    <a:pt x="193" y="693"/>
                  </a:lnTo>
                  <a:lnTo>
                    <a:pt x="185" y="702"/>
                  </a:lnTo>
                  <a:lnTo>
                    <a:pt x="188" y="688"/>
                  </a:lnTo>
                  <a:lnTo>
                    <a:pt x="188" y="680"/>
                  </a:lnTo>
                  <a:lnTo>
                    <a:pt x="187" y="673"/>
                  </a:lnTo>
                  <a:lnTo>
                    <a:pt x="180" y="677"/>
                  </a:lnTo>
                  <a:lnTo>
                    <a:pt x="176" y="682"/>
                  </a:lnTo>
                  <a:lnTo>
                    <a:pt x="174" y="690"/>
                  </a:lnTo>
                  <a:lnTo>
                    <a:pt x="173" y="696"/>
                  </a:lnTo>
                  <a:lnTo>
                    <a:pt x="171" y="707"/>
                  </a:lnTo>
                  <a:lnTo>
                    <a:pt x="170" y="718"/>
                  </a:lnTo>
                  <a:lnTo>
                    <a:pt x="166" y="727"/>
                  </a:lnTo>
                  <a:lnTo>
                    <a:pt x="162" y="736"/>
                  </a:lnTo>
                  <a:lnTo>
                    <a:pt x="151" y="755"/>
                  </a:lnTo>
                  <a:lnTo>
                    <a:pt x="137" y="774"/>
                  </a:lnTo>
                  <a:lnTo>
                    <a:pt x="137" y="757"/>
                  </a:lnTo>
                  <a:lnTo>
                    <a:pt x="134" y="766"/>
                  </a:lnTo>
                  <a:lnTo>
                    <a:pt x="129" y="774"/>
                  </a:lnTo>
                  <a:lnTo>
                    <a:pt x="118" y="788"/>
                  </a:lnTo>
                  <a:lnTo>
                    <a:pt x="106" y="800"/>
                  </a:lnTo>
                  <a:lnTo>
                    <a:pt x="92" y="811"/>
                  </a:lnTo>
                  <a:lnTo>
                    <a:pt x="101" y="795"/>
                  </a:lnTo>
                  <a:lnTo>
                    <a:pt x="106" y="781"/>
                  </a:lnTo>
                  <a:lnTo>
                    <a:pt x="109" y="769"/>
                  </a:lnTo>
                  <a:lnTo>
                    <a:pt x="110" y="757"/>
                  </a:lnTo>
                  <a:lnTo>
                    <a:pt x="110" y="746"/>
                  </a:lnTo>
                  <a:lnTo>
                    <a:pt x="114" y="736"/>
                  </a:lnTo>
                  <a:lnTo>
                    <a:pt x="118" y="727"/>
                  </a:lnTo>
                  <a:lnTo>
                    <a:pt x="126" y="719"/>
                  </a:lnTo>
                  <a:lnTo>
                    <a:pt x="112" y="716"/>
                  </a:lnTo>
                  <a:lnTo>
                    <a:pt x="121" y="708"/>
                  </a:lnTo>
                  <a:lnTo>
                    <a:pt x="128" y="699"/>
                  </a:lnTo>
                  <a:lnTo>
                    <a:pt x="134" y="690"/>
                  </a:lnTo>
                  <a:lnTo>
                    <a:pt x="137" y="680"/>
                  </a:lnTo>
                  <a:lnTo>
                    <a:pt x="142" y="671"/>
                  </a:lnTo>
                  <a:lnTo>
                    <a:pt x="148" y="662"/>
                  </a:lnTo>
                  <a:lnTo>
                    <a:pt x="156" y="654"/>
                  </a:lnTo>
                  <a:lnTo>
                    <a:pt x="166" y="646"/>
                  </a:lnTo>
                  <a:lnTo>
                    <a:pt x="154" y="646"/>
                  </a:lnTo>
                  <a:lnTo>
                    <a:pt x="157" y="634"/>
                  </a:lnTo>
                  <a:lnTo>
                    <a:pt x="162" y="623"/>
                  </a:lnTo>
                  <a:lnTo>
                    <a:pt x="168" y="614"/>
                  </a:lnTo>
                  <a:lnTo>
                    <a:pt x="174" y="607"/>
                  </a:lnTo>
                  <a:lnTo>
                    <a:pt x="191" y="595"/>
                  </a:lnTo>
                  <a:lnTo>
                    <a:pt x="199" y="587"/>
                  </a:lnTo>
                  <a:lnTo>
                    <a:pt x="207" y="581"/>
                  </a:lnTo>
                  <a:lnTo>
                    <a:pt x="193" y="576"/>
                  </a:lnTo>
                  <a:lnTo>
                    <a:pt x="208" y="562"/>
                  </a:lnTo>
                  <a:lnTo>
                    <a:pt x="226" y="547"/>
                  </a:lnTo>
                  <a:lnTo>
                    <a:pt x="219" y="545"/>
                  </a:lnTo>
                  <a:lnTo>
                    <a:pt x="215" y="544"/>
                  </a:lnTo>
                  <a:lnTo>
                    <a:pt x="233" y="527"/>
                  </a:lnTo>
                  <a:lnTo>
                    <a:pt x="250" y="506"/>
                  </a:lnTo>
                  <a:lnTo>
                    <a:pt x="227" y="489"/>
                  </a:lnTo>
                  <a:lnTo>
                    <a:pt x="240" y="474"/>
                  </a:lnTo>
                  <a:lnTo>
                    <a:pt x="258" y="486"/>
                  </a:lnTo>
                  <a:lnTo>
                    <a:pt x="257" y="472"/>
                  </a:lnTo>
                  <a:lnTo>
                    <a:pt x="257" y="457"/>
                  </a:lnTo>
                  <a:lnTo>
                    <a:pt x="246" y="463"/>
                  </a:lnTo>
                  <a:lnTo>
                    <a:pt x="241" y="466"/>
                  </a:lnTo>
                  <a:lnTo>
                    <a:pt x="236" y="466"/>
                  </a:lnTo>
                  <a:lnTo>
                    <a:pt x="222" y="489"/>
                  </a:lnTo>
                  <a:lnTo>
                    <a:pt x="208" y="508"/>
                  </a:lnTo>
                  <a:lnTo>
                    <a:pt x="201" y="516"/>
                  </a:lnTo>
                  <a:lnTo>
                    <a:pt x="193" y="522"/>
                  </a:lnTo>
                  <a:lnTo>
                    <a:pt x="185" y="527"/>
                  </a:lnTo>
                  <a:lnTo>
                    <a:pt x="179" y="530"/>
                  </a:lnTo>
                  <a:lnTo>
                    <a:pt x="162" y="558"/>
                  </a:lnTo>
                  <a:lnTo>
                    <a:pt x="154" y="569"/>
                  </a:lnTo>
                  <a:lnTo>
                    <a:pt x="146" y="576"/>
                  </a:lnTo>
                  <a:lnTo>
                    <a:pt x="140" y="583"/>
                  </a:lnTo>
                  <a:lnTo>
                    <a:pt x="132" y="587"/>
                  </a:lnTo>
                  <a:lnTo>
                    <a:pt x="126" y="587"/>
                  </a:lnTo>
                  <a:lnTo>
                    <a:pt x="120" y="586"/>
                  </a:lnTo>
                  <a:lnTo>
                    <a:pt x="106" y="604"/>
                  </a:lnTo>
                  <a:lnTo>
                    <a:pt x="98" y="609"/>
                  </a:lnTo>
                  <a:lnTo>
                    <a:pt x="92" y="614"/>
                  </a:lnTo>
                  <a:lnTo>
                    <a:pt x="86" y="615"/>
                  </a:lnTo>
                  <a:lnTo>
                    <a:pt x="81" y="615"/>
                  </a:lnTo>
                  <a:lnTo>
                    <a:pt x="76" y="614"/>
                  </a:lnTo>
                  <a:lnTo>
                    <a:pt x="72" y="609"/>
                  </a:lnTo>
                  <a:lnTo>
                    <a:pt x="56" y="624"/>
                  </a:lnTo>
                  <a:lnTo>
                    <a:pt x="50" y="628"/>
                  </a:lnTo>
                  <a:lnTo>
                    <a:pt x="45" y="631"/>
                  </a:lnTo>
                  <a:lnTo>
                    <a:pt x="40" y="631"/>
                  </a:lnTo>
                  <a:lnTo>
                    <a:pt x="37" y="631"/>
                  </a:lnTo>
                  <a:lnTo>
                    <a:pt x="36" y="628"/>
                  </a:lnTo>
                  <a:lnTo>
                    <a:pt x="33" y="626"/>
                  </a:lnTo>
                  <a:lnTo>
                    <a:pt x="12" y="632"/>
                  </a:lnTo>
                  <a:lnTo>
                    <a:pt x="5" y="634"/>
                  </a:lnTo>
                  <a:lnTo>
                    <a:pt x="2" y="632"/>
                  </a:lnTo>
                  <a:lnTo>
                    <a:pt x="0" y="631"/>
                  </a:lnTo>
                  <a:lnTo>
                    <a:pt x="0" y="626"/>
                  </a:lnTo>
                  <a:lnTo>
                    <a:pt x="6" y="615"/>
                  </a:lnTo>
                  <a:lnTo>
                    <a:pt x="39" y="564"/>
                  </a:lnTo>
                  <a:lnTo>
                    <a:pt x="68" y="511"/>
                  </a:lnTo>
                  <a:lnTo>
                    <a:pt x="96" y="457"/>
                  </a:lnTo>
                  <a:lnTo>
                    <a:pt x="120" y="402"/>
                  </a:lnTo>
                  <a:lnTo>
                    <a:pt x="117" y="399"/>
                  </a:lnTo>
                  <a:lnTo>
                    <a:pt x="115" y="395"/>
                  </a:lnTo>
                  <a:lnTo>
                    <a:pt x="117" y="390"/>
                  </a:lnTo>
                  <a:lnTo>
                    <a:pt x="120" y="384"/>
                  </a:lnTo>
                  <a:lnTo>
                    <a:pt x="132" y="359"/>
                  </a:lnTo>
                  <a:lnTo>
                    <a:pt x="145" y="332"/>
                  </a:lnTo>
                  <a:lnTo>
                    <a:pt x="154" y="304"/>
                  </a:lnTo>
                  <a:lnTo>
                    <a:pt x="163" y="276"/>
                  </a:lnTo>
                  <a:lnTo>
                    <a:pt x="159" y="272"/>
                  </a:lnTo>
                  <a:lnTo>
                    <a:pt x="159" y="267"/>
                  </a:lnTo>
                  <a:lnTo>
                    <a:pt x="160" y="259"/>
                  </a:lnTo>
                  <a:lnTo>
                    <a:pt x="163" y="252"/>
                  </a:lnTo>
                  <a:lnTo>
                    <a:pt x="190" y="200"/>
                  </a:lnTo>
                  <a:lnTo>
                    <a:pt x="215" y="149"/>
                  </a:lnTo>
                  <a:lnTo>
                    <a:pt x="216" y="138"/>
                  </a:lnTo>
                  <a:lnTo>
                    <a:pt x="221" y="129"/>
                  </a:lnTo>
                  <a:lnTo>
                    <a:pt x="229" y="120"/>
                  </a:lnTo>
                  <a:lnTo>
                    <a:pt x="238" y="113"/>
                  </a:lnTo>
                  <a:lnTo>
                    <a:pt x="249" y="106"/>
                  </a:lnTo>
                  <a:lnTo>
                    <a:pt x="264" y="101"/>
                  </a:lnTo>
                  <a:lnTo>
                    <a:pt x="280" y="96"/>
                  </a:lnTo>
                  <a:lnTo>
                    <a:pt x="300" y="92"/>
                  </a:lnTo>
                  <a:lnTo>
                    <a:pt x="308" y="92"/>
                  </a:lnTo>
                  <a:lnTo>
                    <a:pt x="316" y="92"/>
                  </a:lnTo>
                  <a:lnTo>
                    <a:pt x="322" y="93"/>
                  </a:lnTo>
                  <a:lnTo>
                    <a:pt x="327" y="96"/>
                  </a:lnTo>
                  <a:lnTo>
                    <a:pt x="331" y="99"/>
                  </a:lnTo>
                  <a:lnTo>
                    <a:pt x="334" y="102"/>
                  </a:lnTo>
                  <a:lnTo>
                    <a:pt x="339" y="112"/>
                  </a:lnTo>
                  <a:lnTo>
                    <a:pt x="341" y="123"/>
                  </a:lnTo>
                  <a:lnTo>
                    <a:pt x="339" y="134"/>
                  </a:lnTo>
                  <a:lnTo>
                    <a:pt x="336" y="143"/>
                  </a:lnTo>
                  <a:lnTo>
                    <a:pt x="330" y="151"/>
                  </a:lnTo>
                  <a:lnTo>
                    <a:pt x="327" y="155"/>
                  </a:lnTo>
                  <a:lnTo>
                    <a:pt x="327" y="160"/>
                  </a:lnTo>
                  <a:lnTo>
                    <a:pt x="328" y="165"/>
                  </a:lnTo>
                  <a:lnTo>
                    <a:pt x="331" y="169"/>
                  </a:lnTo>
                  <a:lnTo>
                    <a:pt x="352" y="182"/>
                  </a:lnTo>
                  <a:lnTo>
                    <a:pt x="373" y="193"/>
                  </a:lnTo>
                  <a:close/>
                  <a:moveTo>
                    <a:pt x="571" y="840"/>
                  </a:moveTo>
                  <a:lnTo>
                    <a:pt x="571" y="840"/>
                  </a:lnTo>
                  <a:lnTo>
                    <a:pt x="566" y="828"/>
                  </a:lnTo>
                  <a:lnTo>
                    <a:pt x="544" y="825"/>
                  </a:lnTo>
                  <a:lnTo>
                    <a:pt x="534" y="823"/>
                  </a:lnTo>
                  <a:lnTo>
                    <a:pt x="523" y="819"/>
                  </a:lnTo>
                  <a:lnTo>
                    <a:pt x="527" y="816"/>
                  </a:lnTo>
                  <a:lnTo>
                    <a:pt x="532" y="816"/>
                  </a:lnTo>
                  <a:lnTo>
                    <a:pt x="538" y="816"/>
                  </a:lnTo>
                  <a:lnTo>
                    <a:pt x="543" y="816"/>
                  </a:lnTo>
                  <a:lnTo>
                    <a:pt x="534" y="811"/>
                  </a:lnTo>
                  <a:lnTo>
                    <a:pt x="523" y="808"/>
                  </a:lnTo>
                  <a:lnTo>
                    <a:pt x="510" y="805"/>
                  </a:lnTo>
                  <a:lnTo>
                    <a:pt x="496" y="803"/>
                  </a:lnTo>
                  <a:lnTo>
                    <a:pt x="501" y="800"/>
                  </a:lnTo>
                  <a:lnTo>
                    <a:pt x="507" y="797"/>
                  </a:lnTo>
                  <a:lnTo>
                    <a:pt x="515" y="794"/>
                  </a:lnTo>
                  <a:lnTo>
                    <a:pt x="521" y="794"/>
                  </a:lnTo>
                  <a:lnTo>
                    <a:pt x="510" y="788"/>
                  </a:lnTo>
                  <a:lnTo>
                    <a:pt x="499" y="783"/>
                  </a:lnTo>
                  <a:lnTo>
                    <a:pt x="487" y="781"/>
                  </a:lnTo>
                  <a:lnTo>
                    <a:pt x="474" y="780"/>
                  </a:lnTo>
                  <a:lnTo>
                    <a:pt x="490" y="772"/>
                  </a:lnTo>
                  <a:lnTo>
                    <a:pt x="499" y="771"/>
                  </a:lnTo>
                  <a:lnTo>
                    <a:pt x="509" y="769"/>
                  </a:lnTo>
                  <a:lnTo>
                    <a:pt x="496" y="764"/>
                  </a:lnTo>
                  <a:lnTo>
                    <a:pt x="482" y="761"/>
                  </a:lnTo>
                  <a:lnTo>
                    <a:pt x="470" y="758"/>
                  </a:lnTo>
                  <a:lnTo>
                    <a:pt x="456" y="758"/>
                  </a:lnTo>
                  <a:lnTo>
                    <a:pt x="460" y="753"/>
                  </a:lnTo>
                  <a:lnTo>
                    <a:pt x="467" y="749"/>
                  </a:lnTo>
                  <a:lnTo>
                    <a:pt x="474" y="746"/>
                  </a:lnTo>
                  <a:lnTo>
                    <a:pt x="482" y="746"/>
                  </a:lnTo>
                  <a:lnTo>
                    <a:pt x="474" y="741"/>
                  </a:lnTo>
                  <a:lnTo>
                    <a:pt x="467" y="738"/>
                  </a:lnTo>
                  <a:lnTo>
                    <a:pt x="450" y="733"/>
                  </a:lnTo>
                  <a:lnTo>
                    <a:pt x="451" y="738"/>
                  </a:lnTo>
                  <a:lnTo>
                    <a:pt x="451" y="744"/>
                  </a:lnTo>
                  <a:lnTo>
                    <a:pt x="448" y="755"/>
                  </a:lnTo>
                  <a:lnTo>
                    <a:pt x="446" y="777"/>
                  </a:lnTo>
                  <a:lnTo>
                    <a:pt x="445" y="798"/>
                  </a:lnTo>
                  <a:lnTo>
                    <a:pt x="445" y="820"/>
                  </a:lnTo>
                  <a:lnTo>
                    <a:pt x="446" y="842"/>
                  </a:lnTo>
                  <a:lnTo>
                    <a:pt x="467" y="856"/>
                  </a:lnTo>
                  <a:lnTo>
                    <a:pt x="478" y="861"/>
                  </a:lnTo>
                  <a:lnTo>
                    <a:pt x="488" y="865"/>
                  </a:lnTo>
                  <a:lnTo>
                    <a:pt x="499" y="867"/>
                  </a:lnTo>
                  <a:lnTo>
                    <a:pt x="509" y="867"/>
                  </a:lnTo>
                  <a:lnTo>
                    <a:pt x="520" y="864"/>
                  </a:lnTo>
                  <a:lnTo>
                    <a:pt x="529" y="859"/>
                  </a:lnTo>
                  <a:lnTo>
                    <a:pt x="537" y="851"/>
                  </a:lnTo>
                  <a:lnTo>
                    <a:pt x="546" y="847"/>
                  </a:lnTo>
                  <a:lnTo>
                    <a:pt x="557" y="842"/>
                  </a:lnTo>
                  <a:lnTo>
                    <a:pt x="571" y="840"/>
                  </a:lnTo>
                  <a:close/>
                  <a:moveTo>
                    <a:pt x="529" y="719"/>
                  </a:moveTo>
                  <a:lnTo>
                    <a:pt x="529" y="719"/>
                  </a:lnTo>
                  <a:lnTo>
                    <a:pt x="526" y="713"/>
                  </a:lnTo>
                  <a:lnTo>
                    <a:pt x="513" y="694"/>
                  </a:lnTo>
                  <a:lnTo>
                    <a:pt x="501" y="674"/>
                  </a:lnTo>
                  <a:lnTo>
                    <a:pt x="482" y="635"/>
                  </a:lnTo>
                  <a:lnTo>
                    <a:pt x="439" y="632"/>
                  </a:lnTo>
                  <a:lnTo>
                    <a:pt x="439" y="671"/>
                  </a:lnTo>
                  <a:lnTo>
                    <a:pt x="437" y="707"/>
                  </a:lnTo>
                  <a:lnTo>
                    <a:pt x="436" y="719"/>
                  </a:lnTo>
                  <a:lnTo>
                    <a:pt x="443" y="724"/>
                  </a:lnTo>
                  <a:lnTo>
                    <a:pt x="448" y="730"/>
                  </a:lnTo>
                  <a:lnTo>
                    <a:pt x="488" y="724"/>
                  </a:lnTo>
                  <a:lnTo>
                    <a:pt x="529" y="719"/>
                  </a:lnTo>
                  <a:close/>
                  <a:moveTo>
                    <a:pt x="331" y="845"/>
                  </a:moveTo>
                  <a:lnTo>
                    <a:pt x="331" y="845"/>
                  </a:lnTo>
                  <a:lnTo>
                    <a:pt x="324" y="836"/>
                  </a:lnTo>
                  <a:lnTo>
                    <a:pt x="316" y="825"/>
                  </a:lnTo>
                  <a:lnTo>
                    <a:pt x="310" y="814"/>
                  </a:lnTo>
                  <a:lnTo>
                    <a:pt x="305" y="803"/>
                  </a:lnTo>
                  <a:lnTo>
                    <a:pt x="302" y="798"/>
                  </a:lnTo>
                  <a:lnTo>
                    <a:pt x="297" y="795"/>
                  </a:lnTo>
                  <a:lnTo>
                    <a:pt x="294" y="795"/>
                  </a:lnTo>
                  <a:lnTo>
                    <a:pt x="289" y="798"/>
                  </a:lnTo>
                  <a:lnTo>
                    <a:pt x="286" y="805"/>
                  </a:lnTo>
                  <a:lnTo>
                    <a:pt x="283" y="809"/>
                  </a:lnTo>
                  <a:lnTo>
                    <a:pt x="274" y="820"/>
                  </a:lnTo>
                  <a:lnTo>
                    <a:pt x="302" y="833"/>
                  </a:lnTo>
                  <a:lnTo>
                    <a:pt x="331" y="845"/>
                  </a:lnTo>
                  <a:close/>
                  <a:moveTo>
                    <a:pt x="260" y="899"/>
                  </a:moveTo>
                  <a:lnTo>
                    <a:pt x="260" y="899"/>
                  </a:lnTo>
                  <a:lnTo>
                    <a:pt x="261" y="895"/>
                  </a:lnTo>
                  <a:lnTo>
                    <a:pt x="266" y="892"/>
                  </a:lnTo>
                  <a:lnTo>
                    <a:pt x="271" y="893"/>
                  </a:lnTo>
                  <a:lnTo>
                    <a:pt x="275" y="898"/>
                  </a:lnTo>
                  <a:lnTo>
                    <a:pt x="356" y="960"/>
                  </a:lnTo>
                  <a:lnTo>
                    <a:pt x="339" y="955"/>
                  </a:lnTo>
                  <a:lnTo>
                    <a:pt x="324" y="951"/>
                  </a:lnTo>
                  <a:lnTo>
                    <a:pt x="308" y="948"/>
                  </a:lnTo>
                  <a:lnTo>
                    <a:pt x="300" y="948"/>
                  </a:lnTo>
                  <a:lnTo>
                    <a:pt x="291" y="948"/>
                  </a:lnTo>
                  <a:lnTo>
                    <a:pt x="282" y="948"/>
                  </a:lnTo>
                  <a:lnTo>
                    <a:pt x="275" y="946"/>
                  </a:lnTo>
                  <a:lnTo>
                    <a:pt x="268" y="945"/>
                  </a:lnTo>
                  <a:lnTo>
                    <a:pt x="263" y="941"/>
                  </a:lnTo>
                  <a:lnTo>
                    <a:pt x="263" y="945"/>
                  </a:lnTo>
                  <a:lnTo>
                    <a:pt x="263" y="949"/>
                  </a:lnTo>
                  <a:lnTo>
                    <a:pt x="264" y="952"/>
                  </a:lnTo>
                  <a:lnTo>
                    <a:pt x="269" y="955"/>
                  </a:lnTo>
                  <a:lnTo>
                    <a:pt x="252" y="968"/>
                  </a:lnTo>
                  <a:lnTo>
                    <a:pt x="235" y="979"/>
                  </a:lnTo>
                  <a:lnTo>
                    <a:pt x="226" y="982"/>
                  </a:lnTo>
                  <a:lnTo>
                    <a:pt x="216" y="983"/>
                  </a:lnTo>
                  <a:lnTo>
                    <a:pt x="207" y="983"/>
                  </a:lnTo>
                  <a:lnTo>
                    <a:pt x="198" y="980"/>
                  </a:lnTo>
                  <a:lnTo>
                    <a:pt x="196" y="980"/>
                  </a:lnTo>
                  <a:lnTo>
                    <a:pt x="196" y="979"/>
                  </a:lnTo>
                  <a:lnTo>
                    <a:pt x="199" y="977"/>
                  </a:lnTo>
                  <a:lnTo>
                    <a:pt x="215" y="963"/>
                  </a:lnTo>
                  <a:lnTo>
                    <a:pt x="233" y="940"/>
                  </a:lnTo>
                  <a:lnTo>
                    <a:pt x="250" y="917"/>
                  </a:lnTo>
                  <a:lnTo>
                    <a:pt x="257" y="907"/>
                  </a:lnTo>
                  <a:lnTo>
                    <a:pt x="260" y="89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" name="Freeform 24"/>
            <p:cNvSpPr>
              <a:spLocks noEditPoints="1"/>
            </p:cNvSpPr>
            <p:nvPr/>
          </p:nvSpPr>
          <p:spPr bwMode="auto">
            <a:xfrm>
              <a:off x="2353" y="1425"/>
              <a:ext cx="423" cy="226"/>
            </a:xfrm>
            <a:custGeom>
              <a:avLst/>
              <a:gdLst>
                <a:gd name="T0" fmla="*/ 0 w 848"/>
                <a:gd name="T1" fmla="*/ 1 h 452"/>
                <a:gd name="T2" fmla="*/ 0 w 848"/>
                <a:gd name="T3" fmla="*/ 1 h 452"/>
                <a:gd name="T4" fmla="*/ 0 w 848"/>
                <a:gd name="T5" fmla="*/ 1 h 452"/>
                <a:gd name="T6" fmla="*/ 0 w 848"/>
                <a:gd name="T7" fmla="*/ 1 h 452"/>
                <a:gd name="T8" fmla="*/ 0 w 848"/>
                <a:gd name="T9" fmla="*/ 1 h 452"/>
                <a:gd name="T10" fmla="*/ 0 w 848"/>
                <a:gd name="T11" fmla="*/ 1 h 452"/>
                <a:gd name="T12" fmla="*/ 0 w 848"/>
                <a:gd name="T13" fmla="*/ 1 h 452"/>
                <a:gd name="T14" fmla="*/ 0 w 848"/>
                <a:gd name="T15" fmla="*/ 1 h 452"/>
                <a:gd name="T16" fmla="*/ 0 w 848"/>
                <a:gd name="T17" fmla="*/ 1 h 452"/>
                <a:gd name="T18" fmla="*/ 0 w 848"/>
                <a:gd name="T19" fmla="*/ 1 h 452"/>
                <a:gd name="T20" fmla="*/ 0 w 848"/>
                <a:gd name="T21" fmla="*/ 1 h 452"/>
                <a:gd name="T22" fmla="*/ 0 w 848"/>
                <a:gd name="T23" fmla="*/ 1 h 452"/>
                <a:gd name="T24" fmla="*/ 0 w 848"/>
                <a:gd name="T25" fmla="*/ 1 h 452"/>
                <a:gd name="T26" fmla="*/ 0 w 848"/>
                <a:gd name="T27" fmla="*/ 1 h 452"/>
                <a:gd name="T28" fmla="*/ 0 w 848"/>
                <a:gd name="T29" fmla="*/ 1 h 452"/>
                <a:gd name="T30" fmla="*/ 0 w 848"/>
                <a:gd name="T31" fmla="*/ 1 h 452"/>
                <a:gd name="T32" fmla="*/ 0 w 848"/>
                <a:gd name="T33" fmla="*/ 1 h 452"/>
                <a:gd name="T34" fmla="*/ 0 w 848"/>
                <a:gd name="T35" fmla="*/ 1 h 452"/>
                <a:gd name="T36" fmla="*/ 0 w 848"/>
                <a:gd name="T37" fmla="*/ 1 h 452"/>
                <a:gd name="T38" fmla="*/ 0 w 848"/>
                <a:gd name="T39" fmla="*/ 1 h 452"/>
                <a:gd name="T40" fmla="*/ 0 w 848"/>
                <a:gd name="T41" fmla="*/ 1 h 452"/>
                <a:gd name="T42" fmla="*/ 0 w 848"/>
                <a:gd name="T43" fmla="*/ 1 h 452"/>
                <a:gd name="T44" fmla="*/ 0 w 848"/>
                <a:gd name="T45" fmla="*/ 1 h 452"/>
                <a:gd name="T46" fmla="*/ 0 w 848"/>
                <a:gd name="T47" fmla="*/ 1 h 452"/>
                <a:gd name="T48" fmla="*/ 0 w 848"/>
                <a:gd name="T49" fmla="*/ 1 h 452"/>
                <a:gd name="T50" fmla="*/ 0 w 848"/>
                <a:gd name="T51" fmla="*/ 1 h 452"/>
                <a:gd name="T52" fmla="*/ 0 w 848"/>
                <a:gd name="T53" fmla="*/ 1 h 452"/>
                <a:gd name="T54" fmla="*/ 0 w 848"/>
                <a:gd name="T55" fmla="*/ 1 h 452"/>
                <a:gd name="T56" fmla="*/ 0 w 848"/>
                <a:gd name="T57" fmla="*/ 1 h 452"/>
                <a:gd name="T58" fmla="*/ 0 w 848"/>
                <a:gd name="T59" fmla="*/ 1 h 452"/>
                <a:gd name="T60" fmla="*/ 0 w 848"/>
                <a:gd name="T61" fmla="*/ 1 h 452"/>
                <a:gd name="T62" fmla="*/ 0 w 848"/>
                <a:gd name="T63" fmla="*/ 1 h 452"/>
                <a:gd name="T64" fmla="*/ 0 w 848"/>
                <a:gd name="T65" fmla="*/ 1 h 452"/>
                <a:gd name="T66" fmla="*/ 0 w 848"/>
                <a:gd name="T67" fmla="*/ 1 h 452"/>
                <a:gd name="T68" fmla="*/ 0 w 848"/>
                <a:gd name="T69" fmla="*/ 1 h 452"/>
                <a:gd name="T70" fmla="*/ 0 w 848"/>
                <a:gd name="T71" fmla="*/ 1 h 452"/>
                <a:gd name="T72" fmla="*/ 0 w 848"/>
                <a:gd name="T73" fmla="*/ 1 h 452"/>
                <a:gd name="T74" fmla="*/ 0 w 848"/>
                <a:gd name="T75" fmla="*/ 1 h 452"/>
                <a:gd name="T76" fmla="*/ 0 w 848"/>
                <a:gd name="T77" fmla="*/ 1 h 452"/>
                <a:gd name="T78" fmla="*/ 0 w 848"/>
                <a:gd name="T79" fmla="*/ 1 h 452"/>
                <a:gd name="T80" fmla="*/ 0 w 848"/>
                <a:gd name="T81" fmla="*/ 1 h 452"/>
                <a:gd name="T82" fmla="*/ 0 w 848"/>
                <a:gd name="T83" fmla="*/ 1 h 452"/>
                <a:gd name="T84" fmla="*/ 0 w 848"/>
                <a:gd name="T85" fmla="*/ 1 h 452"/>
                <a:gd name="T86" fmla="*/ 0 w 848"/>
                <a:gd name="T87" fmla="*/ 1 h 452"/>
                <a:gd name="T88" fmla="*/ 0 w 848"/>
                <a:gd name="T89" fmla="*/ 1 h 452"/>
                <a:gd name="T90" fmla="*/ 0 w 848"/>
                <a:gd name="T91" fmla="*/ 1 h 452"/>
                <a:gd name="T92" fmla="*/ 0 w 848"/>
                <a:gd name="T93" fmla="*/ 1 h 452"/>
                <a:gd name="T94" fmla="*/ 0 w 848"/>
                <a:gd name="T95" fmla="*/ 1 h 452"/>
                <a:gd name="T96" fmla="*/ 0 w 848"/>
                <a:gd name="T97" fmla="*/ 1 h 452"/>
                <a:gd name="T98" fmla="*/ 0 w 848"/>
                <a:gd name="T99" fmla="*/ 1 h 452"/>
                <a:gd name="T100" fmla="*/ 0 w 848"/>
                <a:gd name="T101" fmla="*/ 1 h 452"/>
                <a:gd name="T102" fmla="*/ 0 w 848"/>
                <a:gd name="T103" fmla="*/ 1 h 452"/>
                <a:gd name="T104" fmla="*/ 0 w 848"/>
                <a:gd name="T105" fmla="*/ 1 h 452"/>
                <a:gd name="T106" fmla="*/ 0 w 848"/>
                <a:gd name="T107" fmla="*/ 1 h 452"/>
                <a:gd name="T108" fmla="*/ 0 w 848"/>
                <a:gd name="T109" fmla="*/ 1 h 452"/>
                <a:gd name="T110" fmla="*/ 0 w 848"/>
                <a:gd name="T111" fmla="*/ 1 h 452"/>
                <a:gd name="T112" fmla="*/ 0 w 848"/>
                <a:gd name="T113" fmla="*/ 1 h 452"/>
                <a:gd name="T114" fmla="*/ 0 w 848"/>
                <a:gd name="T115" fmla="*/ 1 h 452"/>
                <a:gd name="T116" fmla="*/ 0 w 848"/>
                <a:gd name="T117" fmla="*/ 1 h 452"/>
                <a:gd name="T118" fmla="*/ 0 w 848"/>
                <a:gd name="T119" fmla="*/ 1 h 452"/>
                <a:gd name="T120" fmla="*/ 0 w 848"/>
                <a:gd name="T121" fmla="*/ 1 h 452"/>
                <a:gd name="T122" fmla="*/ 0 w 848"/>
                <a:gd name="T123" fmla="*/ 1 h 45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848"/>
                <a:gd name="T187" fmla="*/ 0 h 452"/>
                <a:gd name="T188" fmla="*/ 848 w 848"/>
                <a:gd name="T189" fmla="*/ 452 h 45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848" h="452">
                  <a:moveTo>
                    <a:pt x="146" y="356"/>
                  </a:moveTo>
                  <a:lnTo>
                    <a:pt x="146" y="356"/>
                  </a:lnTo>
                  <a:lnTo>
                    <a:pt x="146" y="358"/>
                  </a:lnTo>
                  <a:lnTo>
                    <a:pt x="146" y="359"/>
                  </a:lnTo>
                  <a:lnTo>
                    <a:pt x="145" y="361"/>
                  </a:lnTo>
                  <a:lnTo>
                    <a:pt x="143" y="362"/>
                  </a:lnTo>
                  <a:lnTo>
                    <a:pt x="142" y="364"/>
                  </a:lnTo>
                  <a:lnTo>
                    <a:pt x="140" y="365"/>
                  </a:lnTo>
                  <a:lnTo>
                    <a:pt x="139" y="367"/>
                  </a:lnTo>
                  <a:lnTo>
                    <a:pt x="137" y="367"/>
                  </a:lnTo>
                  <a:lnTo>
                    <a:pt x="137" y="369"/>
                  </a:lnTo>
                  <a:lnTo>
                    <a:pt x="135" y="370"/>
                  </a:lnTo>
                  <a:lnTo>
                    <a:pt x="134" y="370"/>
                  </a:lnTo>
                  <a:lnTo>
                    <a:pt x="132" y="372"/>
                  </a:lnTo>
                  <a:lnTo>
                    <a:pt x="131" y="372"/>
                  </a:lnTo>
                  <a:lnTo>
                    <a:pt x="131" y="373"/>
                  </a:lnTo>
                  <a:lnTo>
                    <a:pt x="129" y="373"/>
                  </a:lnTo>
                  <a:lnTo>
                    <a:pt x="128" y="373"/>
                  </a:lnTo>
                  <a:lnTo>
                    <a:pt x="126" y="375"/>
                  </a:lnTo>
                  <a:lnTo>
                    <a:pt x="125" y="375"/>
                  </a:lnTo>
                  <a:lnTo>
                    <a:pt x="123" y="375"/>
                  </a:lnTo>
                  <a:lnTo>
                    <a:pt x="121" y="375"/>
                  </a:lnTo>
                  <a:lnTo>
                    <a:pt x="120" y="375"/>
                  </a:lnTo>
                  <a:lnTo>
                    <a:pt x="118" y="375"/>
                  </a:lnTo>
                  <a:lnTo>
                    <a:pt x="117" y="375"/>
                  </a:lnTo>
                  <a:lnTo>
                    <a:pt x="115" y="373"/>
                  </a:lnTo>
                  <a:lnTo>
                    <a:pt x="114" y="373"/>
                  </a:lnTo>
                  <a:lnTo>
                    <a:pt x="112" y="373"/>
                  </a:lnTo>
                  <a:lnTo>
                    <a:pt x="111" y="372"/>
                  </a:lnTo>
                  <a:lnTo>
                    <a:pt x="109" y="372"/>
                  </a:lnTo>
                  <a:lnTo>
                    <a:pt x="109" y="370"/>
                  </a:lnTo>
                  <a:lnTo>
                    <a:pt x="107" y="369"/>
                  </a:lnTo>
                  <a:lnTo>
                    <a:pt x="106" y="369"/>
                  </a:lnTo>
                  <a:lnTo>
                    <a:pt x="104" y="367"/>
                  </a:lnTo>
                  <a:lnTo>
                    <a:pt x="103" y="365"/>
                  </a:lnTo>
                  <a:lnTo>
                    <a:pt x="100" y="362"/>
                  </a:lnTo>
                  <a:lnTo>
                    <a:pt x="98" y="361"/>
                  </a:lnTo>
                  <a:lnTo>
                    <a:pt x="95" y="358"/>
                  </a:lnTo>
                  <a:lnTo>
                    <a:pt x="92" y="356"/>
                  </a:lnTo>
                  <a:lnTo>
                    <a:pt x="90" y="353"/>
                  </a:lnTo>
                  <a:lnTo>
                    <a:pt x="87" y="351"/>
                  </a:lnTo>
                  <a:lnTo>
                    <a:pt x="84" y="348"/>
                  </a:lnTo>
                  <a:lnTo>
                    <a:pt x="83" y="347"/>
                  </a:lnTo>
                  <a:lnTo>
                    <a:pt x="79" y="345"/>
                  </a:lnTo>
                  <a:lnTo>
                    <a:pt x="76" y="344"/>
                  </a:lnTo>
                  <a:lnTo>
                    <a:pt x="75" y="342"/>
                  </a:lnTo>
                  <a:lnTo>
                    <a:pt x="72" y="341"/>
                  </a:lnTo>
                  <a:lnTo>
                    <a:pt x="70" y="339"/>
                  </a:lnTo>
                  <a:lnTo>
                    <a:pt x="67" y="338"/>
                  </a:lnTo>
                  <a:lnTo>
                    <a:pt x="65" y="336"/>
                  </a:lnTo>
                  <a:lnTo>
                    <a:pt x="62" y="336"/>
                  </a:lnTo>
                  <a:lnTo>
                    <a:pt x="61" y="334"/>
                  </a:lnTo>
                  <a:lnTo>
                    <a:pt x="59" y="334"/>
                  </a:lnTo>
                  <a:lnTo>
                    <a:pt x="56" y="333"/>
                  </a:lnTo>
                  <a:lnTo>
                    <a:pt x="55" y="333"/>
                  </a:lnTo>
                  <a:lnTo>
                    <a:pt x="53" y="333"/>
                  </a:lnTo>
                  <a:lnTo>
                    <a:pt x="51" y="333"/>
                  </a:lnTo>
                  <a:lnTo>
                    <a:pt x="48" y="333"/>
                  </a:lnTo>
                  <a:lnTo>
                    <a:pt x="47" y="333"/>
                  </a:lnTo>
                  <a:lnTo>
                    <a:pt x="45" y="333"/>
                  </a:lnTo>
                  <a:lnTo>
                    <a:pt x="44" y="334"/>
                  </a:lnTo>
                  <a:lnTo>
                    <a:pt x="45" y="334"/>
                  </a:lnTo>
                  <a:lnTo>
                    <a:pt x="47" y="336"/>
                  </a:lnTo>
                  <a:lnTo>
                    <a:pt x="48" y="336"/>
                  </a:lnTo>
                  <a:lnTo>
                    <a:pt x="56" y="344"/>
                  </a:lnTo>
                  <a:lnTo>
                    <a:pt x="62" y="351"/>
                  </a:lnTo>
                  <a:lnTo>
                    <a:pt x="55" y="350"/>
                  </a:lnTo>
                  <a:lnTo>
                    <a:pt x="50" y="348"/>
                  </a:lnTo>
                  <a:lnTo>
                    <a:pt x="45" y="348"/>
                  </a:lnTo>
                  <a:lnTo>
                    <a:pt x="44" y="348"/>
                  </a:lnTo>
                  <a:lnTo>
                    <a:pt x="42" y="348"/>
                  </a:lnTo>
                  <a:lnTo>
                    <a:pt x="41" y="348"/>
                  </a:lnTo>
                  <a:lnTo>
                    <a:pt x="41" y="350"/>
                  </a:lnTo>
                  <a:lnTo>
                    <a:pt x="39" y="350"/>
                  </a:lnTo>
                  <a:lnTo>
                    <a:pt x="41" y="350"/>
                  </a:lnTo>
                  <a:lnTo>
                    <a:pt x="41" y="351"/>
                  </a:lnTo>
                  <a:lnTo>
                    <a:pt x="42" y="351"/>
                  </a:lnTo>
                  <a:lnTo>
                    <a:pt x="44" y="351"/>
                  </a:lnTo>
                  <a:lnTo>
                    <a:pt x="45" y="353"/>
                  </a:lnTo>
                  <a:lnTo>
                    <a:pt x="59" y="364"/>
                  </a:lnTo>
                  <a:lnTo>
                    <a:pt x="51" y="364"/>
                  </a:lnTo>
                  <a:lnTo>
                    <a:pt x="47" y="364"/>
                  </a:lnTo>
                  <a:lnTo>
                    <a:pt x="42" y="365"/>
                  </a:lnTo>
                  <a:lnTo>
                    <a:pt x="42" y="367"/>
                  </a:lnTo>
                  <a:lnTo>
                    <a:pt x="41" y="367"/>
                  </a:lnTo>
                  <a:lnTo>
                    <a:pt x="42" y="367"/>
                  </a:lnTo>
                  <a:lnTo>
                    <a:pt x="44" y="367"/>
                  </a:lnTo>
                  <a:lnTo>
                    <a:pt x="45" y="369"/>
                  </a:lnTo>
                  <a:lnTo>
                    <a:pt x="47" y="369"/>
                  </a:lnTo>
                  <a:lnTo>
                    <a:pt x="48" y="369"/>
                  </a:lnTo>
                  <a:lnTo>
                    <a:pt x="50" y="369"/>
                  </a:lnTo>
                  <a:lnTo>
                    <a:pt x="51" y="369"/>
                  </a:lnTo>
                  <a:lnTo>
                    <a:pt x="53" y="369"/>
                  </a:lnTo>
                  <a:lnTo>
                    <a:pt x="55" y="370"/>
                  </a:lnTo>
                  <a:lnTo>
                    <a:pt x="56" y="370"/>
                  </a:lnTo>
                  <a:lnTo>
                    <a:pt x="58" y="370"/>
                  </a:lnTo>
                  <a:lnTo>
                    <a:pt x="59" y="370"/>
                  </a:lnTo>
                  <a:lnTo>
                    <a:pt x="61" y="372"/>
                  </a:lnTo>
                  <a:lnTo>
                    <a:pt x="62" y="372"/>
                  </a:lnTo>
                  <a:lnTo>
                    <a:pt x="64" y="372"/>
                  </a:lnTo>
                  <a:lnTo>
                    <a:pt x="65" y="373"/>
                  </a:lnTo>
                  <a:lnTo>
                    <a:pt x="67" y="373"/>
                  </a:lnTo>
                  <a:lnTo>
                    <a:pt x="69" y="373"/>
                  </a:lnTo>
                  <a:lnTo>
                    <a:pt x="69" y="375"/>
                  </a:lnTo>
                  <a:lnTo>
                    <a:pt x="70" y="375"/>
                  </a:lnTo>
                  <a:lnTo>
                    <a:pt x="72" y="376"/>
                  </a:lnTo>
                  <a:lnTo>
                    <a:pt x="73" y="376"/>
                  </a:lnTo>
                  <a:lnTo>
                    <a:pt x="73" y="378"/>
                  </a:lnTo>
                  <a:lnTo>
                    <a:pt x="75" y="378"/>
                  </a:lnTo>
                  <a:lnTo>
                    <a:pt x="76" y="379"/>
                  </a:lnTo>
                  <a:lnTo>
                    <a:pt x="76" y="381"/>
                  </a:lnTo>
                  <a:lnTo>
                    <a:pt x="78" y="381"/>
                  </a:lnTo>
                  <a:lnTo>
                    <a:pt x="79" y="383"/>
                  </a:lnTo>
                  <a:lnTo>
                    <a:pt x="81" y="384"/>
                  </a:lnTo>
                  <a:lnTo>
                    <a:pt x="83" y="384"/>
                  </a:lnTo>
                  <a:lnTo>
                    <a:pt x="84" y="386"/>
                  </a:lnTo>
                  <a:lnTo>
                    <a:pt x="84" y="387"/>
                  </a:lnTo>
                  <a:lnTo>
                    <a:pt x="86" y="387"/>
                  </a:lnTo>
                  <a:lnTo>
                    <a:pt x="87" y="389"/>
                  </a:lnTo>
                  <a:lnTo>
                    <a:pt x="89" y="390"/>
                  </a:lnTo>
                  <a:lnTo>
                    <a:pt x="90" y="390"/>
                  </a:lnTo>
                  <a:lnTo>
                    <a:pt x="92" y="392"/>
                  </a:lnTo>
                  <a:lnTo>
                    <a:pt x="93" y="393"/>
                  </a:lnTo>
                  <a:lnTo>
                    <a:pt x="95" y="393"/>
                  </a:lnTo>
                  <a:lnTo>
                    <a:pt x="95" y="395"/>
                  </a:lnTo>
                  <a:lnTo>
                    <a:pt x="97" y="395"/>
                  </a:lnTo>
                  <a:lnTo>
                    <a:pt x="98" y="397"/>
                  </a:lnTo>
                  <a:lnTo>
                    <a:pt x="100" y="397"/>
                  </a:lnTo>
                  <a:lnTo>
                    <a:pt x="103" y="398"/>
                  </a:lnTo>
                  <a:lnTo>
                    <a:pt x="104" y="398"/>
                  </a:lnTo>
                  <a:lnTo>
                    <a:pt x="106" y="400"/>
                  </a:lnTo>
                  <a:lnTo>
                    <a:pt x="107" y="400"/>
                  </a:lnTo>
                  <a:lnTo>
                    <a:pt x="109" y="400"/>
                  </a:lnTo>
                  <a:lnTo>
                    <a:pt x="111" y="401"/>
                  </a:lnTo>
                  <a:lnTo>
                    <a:pt x="114" y="401"/>
                  </a:lnTo>
                  <a:lnTo>
                    <a:pt x="115" y="401"/>
                  </a:lnTo>
                  <a:lnTo>
                    <a:pt x="117" y="403"/>
                  </a:lnTo>
                  <a:lnTo>
                    <a:pt x="120" y="403"/>
                  </a:lnTo>
                  <a:lnTo>
                    <a:pt x="121" y="403"/>
                  </a:lnTo>
                  <a:lnTo>
                    <a:pt x="123" y="403"/>
                  </a:lnTo>
                  <a:lnTo>
                    <a:pt x="126" y="403"/>
                  </a:lnTo>
                  <a:lnTo>
                    <a:pt x="129" y="403"/>
                  </a:lnTo>
                  <a:lnTo>
                    <a:pt x="132" y="403"/>
                  </a:lnTo>
                  <a:lnTo>
                    <a:pt x="134" y="403"/>
                  </a:lnTo>
                  <a:lnTo>
                    <a:pt x="134" y="404"/>
                  </a:lnTo>
                  <a:lnTo>
                    <a:pt x="135" y="404"/>
                  </a:lnTo>
                  <a:lnTo>
                    <a:pt x="137" y="404"/>
                  </a:lnTo>
                  <a:lnTo>
                    <a:pt x="139" y="406"/>
                  </a:lnTo>
                  <a:lnTo>
                    <a:pt x="140" y="406"/>
                  </a:lnTo>
                  <a:lnTo>
                    <a:pt x="142" y="406"/>
                  </a:lnTo>
                  <a:lnTo>
                    <a:pt x="143" y="407"/>
                  </a:lnTo>
                  <a:lnTo>
                    <a:pt x="145" y="409"/>
                  </a:lnTo>
                  <a:lnTo>
                    <a:pt x="146" y="409"/>
                  </a:lnTo>
                  <a:lnTo>
                    <a:pt x="146" y="411"/>
                  </a:lnTo>
                  <a:lnTo>
                    <a:pt x="148" y="411"/>
                  </a:lnTo>
                  <a:lnTo>
                    <a:pt x="148" y="412"/>
                  </a:lnTo>
                  <a:lnTo>
                    <a:pt x="148" y="414"/>
                  </a:lnTo>
                  <a:lnTo>
                    <a:pt x="149" y="414"/>
                  </a:lnTo>
                  <a:lnTo>
                    <a:pt x="149" y="415"/>
                  </a:lnTo>
                  <a:lnTo>
                    <a:pt x="149" y="417"/>
                  </a:lnTo>
                  <a:lnTo>
                    <a:pt x="151" y="417"/>
                  </a:lnTo>
                  <a:lnTo>
                    <a:pt x="151" y="418"/>
                  </a:lnTo>
                  <a:lnTo>
                    <a:pt x="151" y="420"/>
                  </a:lnTo>
                  <a:lnTo>
                    <a:pt x="151" y="418"/>
                  </a:lnTo>
                  <a:lnTo>
                    <a:pt x="151" y="417"/>
                  </a:lnTo>
                  <a:lnTo>
                    <a:pt x="153" y="417"/>
                  </a:lnTo>
                  <a:lnTo>
                    <a:pt x="153" y="415"/>
                  </a:lnTo>
                  <a:lnTo>
                    <a:pt x="153" y="414"/>
                  </a:lnTo>
                  <a:lnTo>
                    <a:pt x="153" y="412"/>
                  </a:lnTo>
                  <a:lnTo>
                    <a:pt x="153" y="411"/>
                  </a:lnTo>
                  <a:lnTo>
                    <a:pt x="153" y="409"/>
                  </a:lnTo>
                  <a:lnTo>
                    <a:pt x="153" y="407"/>
                  </a:lnTo>
                  <a:lnTo>
                    <a:pt x="151" y="406"/>
                  </a:lnTo>
                  <a:lnTo>
                    <a:pt x="153" y="404"/>
                  </a:lnTo>
                  <a:lnTo>
                    <a:pt x="153" y="403"/>
                  </a:lnTo>
                  <a:lnTo>
                    <a:pt x="153" y="401"/>
                  </a:lnTo>
                  <a:lnTo>
                    <a:pt x="153" y="400"/>
                  </a:lnTo>
                  <a:lnTo>
                    <a:pt x="153" y="398"/>
                  </a:lnTo>
                  <a:lnTo>
                    <a:pt x="153" y="397"/>
                  </a:lnTo>
                  <a:lnTo>
                    <a:pt x="154" y="395"/>
                  </a:lnTo>
                  <a:lnTo>
                    <a:pt x="154" y="393"/>
                  </a:lnTo>
                  <a:lnTo>
                    <a:pt x="154" y="392"/>
                  </a:lnTo>
                  <a:lnTo>
                    <a:pt x="154" y="390"/>
                  </a:lnTo>
                  <a:lnTo>
                    <a:pt x="156" y="390"/>
                  </a:lnTo>
                  <a:lnTo>
                    <a:pt x="156" y="389"/>
                  </a:lnTo>
                  <a:lnTo>
                    <a:pt x="156" y="387"/>
                  </a:lnTo>
                  <a:lnTo>
                    <a:pt x="157" y="387"/>
                  </a:lnTo>
                  <a:lnTo>
                    <a:pt x="157" y="386"/>
                  </a:lnTo>
                  <a:lnTo>
                    <a:pt x="159" y="384"/>
                  </a:lnTo>
                  <a:lnTo>
                    <a:pt x="159" y="383"/>
                  </a:lnTo>
                  <a:lnTo>
                    <a:pt x="160" y="383"/>
                  </a:lnTo>
                  <a:lnTo>
                    <a:pt x="160" y="381"/>
                  </a:lnTo>
                  <a:lnTo>
                    <a:pt x="162" y="379"/>
                  </a:lnTo>
                  <a:lnTo>
                    <a:pt x="162" y="378"/>
                  </a:lnTo>
                  <a:lnTo>
                    <a:pt x="163" y="378"/>
                  </a:lnTo>
                  <a:lnTo>
                    <a:pt x="163" y="376"/>
                  </a:lnTo>
                  <a:lnTo>
                    <a:pt x="163" y="375"/>
                  </a:lnTo>
                  <a:lnTo>
                    <a:pt x="165" y="375"/>
                  </a:lnTo>
                  <a:lnTo>
                    <a:pt x="165" y="373"/>
                  </a:lnTo>
                  <a:lnTo>
                    <a:pt x="167" y="372"/>
                  </a:lnTo>
                  <a:lnTo>
                    <a:pt x="167" y="370"/>
                  </a:lnTo>
                  <a:lnTo>
                    <a:pt x="168" y="369"/>
                  </a:lnTo>
                  <a:lnTo>
                    <a:pt x="168" y="367"/>
                  </a:lnTo>
                  <a:lnTo>
                    <a:pt x="170" y="367"/>
                  </a:lnTo>
                  <a:lnTo>
                    <a:pt x="170" y="365"/>
                  </a:lnTo>
                  <a:lnTo>
                    <a:pt x="173" y="361"/>
                  </a:lnTo>
                  <a:lnTo>
                    <a:pt x="182" y="350"/>
                  </a:lnTo>
                  <a:lnTo>
                    <a:pt x="184" y="348"/>
                  </a:lnTo>
                  <a:lnTo>
                    <a:pt x="187" y="347"/>
                  </a:lnTo>
                  <a:lnTo>
                    <a:pt x="188" y="345"/>
                  </a:lnTo>
                  <a:lnTo>
                    <a:pt x="191" y="342"/>
                  </a:lnTo>
                  <a:lnTo>
                    <a:pt x="193" y="339"/>
                  </a:lnTo>
                  <a:lnTo>
                    <a:pt x="196" y="336"/>
                  </a:lnTo>
                  <a:lnTo>
                    <a:pt x="199" y="333"/>
                  </a:lnTo>
                  <a:lnTo>
                    <a:pt x="201" y="330"/>
                  </a:lnTo>
                  <a:lnTo>
                    <a:pt x="204" y="327"/>
                  </a:lnTo>
                  <a:lnTo>
                    <a:pt x="207" y="324"/>
                  </a:lnTo>
                  <a:lnTo>
                    <a:pt x="210" y="320"/>
                  </a:lnTo>
                  <a:lnTo>
                    <a:pt x="213" y="317"/>
                  </a:lnTo>
                  <a:lnTo>
                    <a:pt x="215" y="314"/>
                  </a:lnTo>
                  <a:lnTo>
                    <a:pt x="218" y="310"/>
                  </a:lnTo>
                  <a:lnTo>
                    <a:pt x="221" y="306"/>
                  </a:lnTo>
                  <a:lnTo>
                    <a:pt x="223" y="303"/>
                  </a:lnTo>
                  <a:lnTo>
                    <a:pt x="226" y="300"/>
                  </a:lnTo>
                  <a:lnTo>
                    <a:pt x="227" y="297"/>
                  </a:lnTo>
                  <a:lnTo>
                    <a:pt x="230" y="294"/>
                  </a:lnTo>
                  <a:lnTo>
                    <a:pt x="232" y="291"/>
                  </a:lnTo>
                  <a:lnTo>
                    <a:pt x="233" y="288"/>
                  </a:lnTo>
                  <a:lnTo>
                    <a:pt x="235" y="285"/>
                  </a:lnTo>
                  <a:lnTo>
                    <a:pt x="237" y="283"/>
                  </a:lnTo>
                  <a:lnTo>
                    <a:pt x="237" y="282"/>
                  </a:lnTo>
                  <a:lnTo>
                    <a:pt x="238" y="280"/>
                  </a:lnTo>
                  <a:lnTo>
                    <a:pt x="238" y="277"/>
                  </a:lnTo>
                  <a:lnTo>
                    <a:pt x="238" y="275"/>
                  </a:lnTo>
                  <a:lnTo>
                    <a:pt x="240" y="275"/>
                  </a:lnTo>
                  <a:lnTo>
                    <a:pt x="240" y="274"/>
                  </a:lnTo>
                  <a:lnTo>
                    <a:pt x="240" y="272"/>
                  </a:lnTo>
                  <a:lnTo>
                    <a:pt x="241" y="271"/>
                  </a:lnTo>
                  <a:lnTo>
                    <a:pt x="243" y="269"/>
                  </a:lnTo>
                  <a:lnTo>
                    <a:pt x="244" y="268"/>
                  </a:lnTo>
                  <a:lnTo>
                    <a:pt x="246" y="268"/>
                  </a:lnTo>
                  <a:lnTo>
                    <a:pt x="247" y="268"/>
                  </a:lnTo>
                  <a:lnTo>
                    <a:pt x="247" y="266"/>
                  </a:lnTo>
                  <a:lnTo>
                    <a:pt x="249" y="266"/>
                  </a:lnTo>
                  <a:lnTo>
                    <a:pt x="251" y="266"/>
                  </a:lnTo>
                  <a:lnTo>
                    <a:pt x="252" y="268"/>
                  </a:lnTo>
                  <a:lnTo>
                    <a:pt x="254" y="268"/>
                  </a:lnTo>
                  <a:lnTo>
                    <a:pt x="255" y="268"/>
                  </a:lnTo>
                  <a:lnTo>
                    <a:pt x="257" y="269"/>
                  </a:lnTo>
                  <a:lnTo>
                    <a:pt x="258" y="269"/>
                  </a:lnTo>
                  <a:lnTo>
                    <a:pt x="258" y="271"/>
                  </a:lnTo>
                  <a:lnTo>
                    <a:pt x="260" y="271"/>
                  </a:lnTo>
                  <a:lnTo>
                    <a:pt x="261" y="272"/>
                  </a:lnTo>
                  <a:lnTo>
                    <a:pt x="265" y="274"/>
                  </a:lnTo>
                  <a:lnTo>
                    <a:pt x="266" y="277"/>
                  </a:lnTo>
                  <a:lnTo>
                    <a:pt x="269" y="278"/>
                  </a:lnTo>
                  <a:lnTo>
                    <a:pt x="271" y="280"/>
                  </a:lnTo>
                  <a:lnTo>
                    <a:pt x="274" y="283"/>
                  </a:lnTo>
                  <a:lnTo>
                    <a:pt x="277" y="285"/>
                  </a:lnTo>
                  <a:lnTo>
                    <a:pt x="279" y="286"/>
                  </a:lnTo>
                  <a:lnTo>
                    <a:pt x="282" y="288"/>
                  </a:lnTo>
                  <a:lnTo>
                    <a:pt x="285" y="291"/>
                  </a:lnTo>
                  <a:lnTo>
                    <a:pt x="286" y="292"/>
                  </a:lnTo>
                  <a:lnTo>
                    <a:pt x="289" y="294"/>
                  </a:lnTo>
                  <a:lnTo>
                    <a:pt x="291" y="296"/>
                  </a:lnTo>
                  <a:lnTo>
                    <a:pt x="294" y="299"/>
                  </a:lnTo>
                  <a:lnTo>
                    <a:pt x="297" y="300"/>
                  </a:lnTo>
                  <a:lnTo>
                    <a:pt x="299" y="302"/>
                  </a:lnTo>
                  <a:lnTo>
                    <a:pt x="302" y="303"/>
                  </a:lnTo>
                  <a:lnTo>
                    <a:pt x="303" y="306"/>
                  </a:lnTo>
                  <a:lnTo>
                    <a:pt x="307" y="308"/>
                  </a:lnTo>
                  <a:lnTo>
                    <a:pt x="310" y="310"/>
                  </a:lnTo>
                  <a:lnTo>
                    <a:pt x="311" y="313"/>
                  </a:lnTo>
                  <a:lnTo>
                    <a:pt x="314" y="314"/>
                  </a:lnTo>
                  <a:lnTo>
                    <a:pt x="316" y="316"/>
                  </a:lnTo>
                  <a:lnTo>
                    <a:pt x="319" y="317"/>
                  </a:lnTo>
                  <a:lnTo>
                    <a:pt x="322" y="320"/>
                  </a:lnTo>
                  <a:lnTo>
                    <a:pt x="324" y="322"/>
                  </a:lnTo>
                  <a:lnTo>
                    <a:pt x="327" y="324"/>
                  </a:lnTo>
                  <a:lnTo>
                    <a:pt x="330" y="325"/>
                  </a:lnTo>
                  <a:lnTo>
                    <a:pt x="331" y="328"/>
                  </a:lnTo>
                  <a:lnTo>
                    <a:pt x="335" y="330"/>
                  </a:lnTo>
                  <a:lnTo>
                    <a:pt x="336" y="331"/>
                  </a:lnTo>
                  <a:lnTo>
                    <a:pt x="339" y="333"/>
                  </a:lnTo>
                  <a:lnTo>
                    <a:pt x="344" y="338"/>
                  </a:lnTo>
                  <a:lnTo>
                    <a:pt x="345" y="338"/>
                  </a:lnTo>
                  <a:lnTo>
                    <a:pt x="345" y="339"/>
                  </a:lnTo>
                  <a:lnTo>
                    <a:pt x="355" y="347"/>
                  </a:lnTo>
                  <a:lnTo>
                    <a:pt x="373" y="367"/>
                  </a:lnTo>
                  <a:lnTo>
                    <a:pt x="372" y="365"/>
                  </a:lnTo>
                  <a:lnTo>
                    <a:pt x="370" y="355"/>
                  </a:lnTo>
                  <a:lnTo>
                    <a:pt x="370" y="341"/>
                  </a:lnTo>
                  <a:lnTo>
                    <a:pt x="370" y="333"/>
                  </a:lnTo>
                  <a:lnTo>
                    <a:pt x="373" y="341"/>
                  </a:lnTo>
                  <a:lnTo>
                    <a:pt x="380" y="350"/>
                  </a:lnTo>
                  <a:lnTo>
                    <a:pt x="381" y="351"/>
                  </a:lnTo>
                  <a:lnTo>
                    <a:pt x="381" y="339"/>
                  </a:lnTo>
                  <a:lnTo>
                    <a:pt x="384" y="330"/>
                  </a:lnTo>
                  <a:lnTo>
                    <a:pt x="389" y="320"/>
                  </a:lnTo>
                  <a:lnTo>
                    <a:pt x="394" y="314"/>
                  </a:lnTo>
                  <a:lnTo>
                    <a:pt x="392" y="322"/>
                  </a:lnTo>
                  <a:lnTo>
                    <a:pt x="392" y="330"/>
                  </a:lnTo>
                  <a:lnTo>
                    <a:pt x="394" y="336"/>
                  </a:lnTo>
                  <a:lnTo>
                    <a:pt x="395" y="339"/>
                  </a:lnTo>
                  <a:lnTo>
                    <a:pt x="398" y="344"/>
                  </a:lnTo>
                  <a:lnTo>
                    <a:pt x="398" y="338"/>
                  </a:lnTo>
                  <a:lnTo>
                    <a:pt x="400" y="333"/>
                  </a:lnTo>
                  <a:lnTo>
                    <a:pt x="403" y="325"/>
                  </a:lnTo>
                  <a:lnTo>
                    <a:pt x="406" y="317"/>
                  </a:lnTo>
                  <a:lnTo>
                    <a:pt x="411" y="311"/>
                  </a:lnTo>
                  <a:lnTo>
                    <a:pt x="411" y="319"/>
                  </a:lnTo>
                  <a:lnTo>
                    <a:pt x="412" y="333"/>
                  </a:lnTo>
                  <a:lnTo>
                    <a:pt x="415" y="347"/>
                  </a:lnTo>
                  <a:lnTo>
                    <a:pt x="417" y="351"/>
                  </a:lnTo>
                  <a:lnTo>
                    <a:pt x="420" y="356"/>
                  </a:lnTo>
                  <a:lnTo>
                    <a:pt x="423" y="359"/>
                  </a:lnTo>
                  <a:lnTo>
                    <a:pt x="429" y="362"/>
                  </a:lnTo>
                  <a:lnTo>
                    <a:pt x="431" y="361"/>
                  </a:lnTo>
                  <a:lnTo>
                    <a:pt x="433" y="359"/>
                  </a:lnTo>
                  <a:lnTo>
                    <a:pt x="434" y="355"/>
                  </a:lnTo>
                  <a:lnTo>
                    <a:pt x="433" y="345"/>
                  </a:lnTo>
                  <a:lnTo>
                    <a:pt x="428" y="333"/>
                  </a:lnTo>
                  <a:lnTo>
                    <a:pt x="426" y="328"/>
                  </a:lnTo>
                  <a:lnTo>
                    <a:pt x="431" y="330"/>
                  </a:lnTo>
                  <a:lnTo>
                    <a:pt x="440" y="334"/>
                  </a:lnTo>
                  <a:lnTo>
                    <a:pt x="447" y="339"/>
                  </a:lnTo>
                  <a:lnTo>
                    <a:pt x="451" y="345"/>
                  </a:lnTo>
                  <a:lnTo>
                    <a:pt x="456" y="351"/>
                  </a:lnTo>
                  <a:lnTo>
                    <a:pt x="456" y="353"/>
                  </a:lnTo>
                  <a:lnTo>
                    <a:pt x="473" y="351"/>
                  </a:lnTo>
                  <a:lnTo>
                    <a:pt x="489" y="351"/>
                  </a:lnTo>
                  <a:lnTo>
                    <a:pt x="504" y="353"/>
                  </a:lnTo>
                  <a:lnTo>
                    <a:pt x="520" y="356"/>
                  </a:lnTo>
                  <a:lnTo>
                    <a:pt x="535" y="361"/>
                  </a:lnTo>
                  <a:lnTo>
                    <a:pt x="551" y="364"/>
                  </a:lnTo>
                  <a:lnTo>
                    <a:pt x="582" y="367"/>
                  </a:lnTo>
                  <a:lnTo>
                    <a:pt x="596" y="358"/>
                  </a:lnTo>
                  <a:lnTo>
                    <a:pt x="590" y="350"/>
                  </a:lnTo>
                  <a:lnTo>
                    <a:pt x="585" y="344"/>
                  </a:lnTo>
                  <a:lnTo>
                    <a:pt x="579" y="330"/>
                  </a:lnTo>
                  <a:lnTo>
                    <a:pt x="577" y="324"/>
                  </a:lnTo>
                  <a:lnTo>
                    <a:pt x="576" y="316"/>
                  </a:lnTo>
                  <a:lnTo>
                    <a:pt x="576" y="308"/>
                  </a:lnTo>
                  <a:lnTo>
                    <a:pt x="579" y="299"/>
                  </a:lnTo>
                  <a:lnTo>
                    <a:pt x="580" y="314"/>
                  </a:lnTo>
                  <a:lnTo>
                    <a:pt x="583" y="328"/>
                  </a:lnTo>
                  <a:lnTo>
                    <a:pt x="587" y="336"/>
                  </a:lnTo>
                  <a:lnTo>
                    <a:pt x="590" y="342"/>
                  </a:lnTo>
                  <a:lnTo>
                    <a:pt x="596" y="350"/>
                  </a:lnTo>
                  <a:lnTo>
                    <a:pt x="602" y="356"/>
                  </a:lnTo>
                  <a:lnTo>
                    <a:pt x="604" y="359"/>
                  </a:lnTo>
                  <a:lnTo>
                    <a:pt x="601" y="361"/>
                  </a:lnTo>
                  <a:lnTo>
                    <a:pt x="590" y="367"/>
                  </a:lnTo>
                  <a:lnTo>
                    <a:pt x="579" y="376"/>
                  </a:lnTo>
                  <a:lnTo>
                    <a:pt x="571" y="387"/>
                  </a:lnTo>
                  <a:lnTo>
                    <a:pt x="563" y="398"/>
                  </a:lnTo>
                  <a:lnTo>
                    <a:pt x="563" y="400"/>
                  </a:lnTo>
                  <a:lnTo>
                    <a:pt x="559" y="403"/>
                  </a:lnTo>
                  <a:lnTo>
                    <a:pt x="554" y="406"/>
                  </a:lnTo>
                  <a:lnTo>
                    <a:pt x="548" y="407"/>
                  </a:lnTo>
                  <a:lnTo>
                    <a:pt x="543" y="406"/>
                  </a:lnTo>
                  <a:lnTo>
                    <a:pt x="541" y="406"/>
                  </a:lnTo>
                  <a:lnTo>
                    <a:pt x="527" y="400"/>
                  </a:lnTo>
                  <a:lnTo>
                    <a:pt x="513" y="395"/>
                  </a:lnTo>
                  <a:lnTo>
                    <a:pt x="485" y="389"/>
                  </a:lnTo>
                  <a:lnTo>
                    <a:pt x="456" y="383"/>
                  </a:lnTo>
                  <a:lnTo>
                    <a:pt x="454" y="381"/>
                  </a:lnTo>
                  <a:lnTo>
                    <a:pt x="454" y="379"/>
                  </a:lnTo>
                  <a:lnTo>
                    <a:pt x="454" y="365"/>
                  </a:lnTo>
                  <a:lnTo>
                    <a:pt x="454" y="359"/>
                  </a:lnTo>
                  <a:lnTo>
                    <a:pt x="451" y="353"/>
                  </a:lnTo>
                  <a:lnTo>
                    <a:pt x="448" y="348"/>
                  </a:lnTo>
                  <a:lnTo>
                    <a:pt x="445" y="344"/>
                  </a:lnTo>
                  <a:lnTo>
                    <a:pt x="440" y="341"/>
                  </a:lnTo>
                  <a:lnTo>
                    <a:pt x="434" y="336"/>
                  </a:lnTo>
                  <a:lnTo>
                    <a:pt x="437" y="347"/>
                  </a:lnTo>
                  <a:lnTo>
                    <a:pt x="439" y="355"/>
                  </a:lnTo>
                  <a:lnTo>
                    <a:pt x="437" y="359"/>
                  </a:lnTo>
                  <a:lnTo>
                    <a:pt x="436" y="364"/>
                  </a:lnTo>
                  <a:lnTo>
                    <a:pt x="433" y="365"/>
                  </a:lnTo>
                  <a:lnTo>
                    <a:pt x="428" y="367"/>
                  </a:lnTo>
                  <a:lnTo>
                    <a:pt x="422" y="364"/>
                  </a:lnTo>
                  <a:lnTo>
                    <a:pt x="417" y="359"/>
                  </a:lnTo>
                  <a:lnTo>
                    <a:pt x="412" y="355"/>
                  </a:lnTo>
                  <a:lnTo>
                    <a:pt x="411" y="348"/>
                  </a:lnTo>
                  <a:lnTo>
                    <a:pt x="408" y="338"/>
                  </a:lnTo>
                  <a:lnTo>
                    <a:pt x="406" y="328"/>
                  </a:lnTo>
                  <a:lnTo>
                    <a:pt x="405" y="334"/>
                  </a:lnTo>
                  <a:lnTo>
                    <a:pt x="403" y="341"/>
                  </a:lnTo>
                  <a:lnTo>
                    <a:pt x="405" y="348"/>
                  </a:lnTo>
                  <a:lnTo>
                    <a:pt x="406" y="355"/>
                  </a:lnTo>
                  <a:lnTo>
                    <a:pt x="401" y="351"/>
                  </a:lnTo>
                  <a:lnTo>
                    <a:pt x="394" y="344"/>
                  </a:lnTo>
                  <a:lnTo>
                    <a:pt x="389" y="338"/>
                  </a:lnTo>
                  <a:lnTo>
                    <a:pt x="387" y="331"/>
                  </a:lnTo>
                  <a:lnTo>
                    <a:pt x="386" y="339"/>
                  </a:lnTo>
                  <a:lnTo>
                    <a:pt x="386" y="348"/>
                  </a:lnTo>
                  <a:lnTo>
                    <a:pt x="387" y="359"/>
                  </a:lnTo>
                  <a:lnTo>
                    <a:pt x="391" y="367"/>
                  </a:lnTo>
                  <a:lnTo>
                    <a:pt x="384" y="361"/>
                  </a:lnTo>
                  <a:lnTo>
                    <a:pt x="377" y="353"/>
                  </a:lnTo>
                  <a:lnTo>
                    <a:pt x="375" y="350"/>
                  </a:lnTo>
                  <a:lnTo>
                    <a:pt x="375" y="353"/>
                  </a:lnTo>
                  <a:lnTo>
                    <a:pt x="377" y="364"/>
                  </a:lnTo>
                  <a:lnTo>
                    <a:pt x="380" y="370"/>
                  </a:lnTo>
                  <a:lnTo>
                    <a:pt x="383" y="376"/>
                  </a:lnTo>
                  <a:lnTo>
                    <a:pt x="387" y="381"/>
                  </a:lnTo>
                  <a:lnTo>
                    <a:pt x="392" y="386"/>
                  </a:lnTo>
                  <a:lnTo>
                    <a:pt x="406" y="392"/>
                  </a:lnTo>
                  <a:lnTo>
                    <a:pt x="422" y="397"/>
                  </a:lnTo>
                  <a:lnTo>
                    <a:pt x="459" y="409"/>
                  </a:lnTo>
                  <a:lnTo>
                    <a:pt x="461" y="409"/>
                  </a:lnTo>
                  <a:lnTo>
                    <a:pt x="503" y="429"/>
                  </a:lnTo>
                  <a:lnTo>
                    <a:pt x="526" y="442"/>
                  </a:lnTo>
                  <a:lnTo>
                    <a:pt x="527" y="442"/>
                  </a:lnTo>
                  <a:lnTo>
                    <a:pt x="527" y="443"/>
                  </a:lnTo>
                  <a:lnTo>
                    <a:pt x="529" y="443"/>
                  </a:lnTo>
                  <a:lnTo>
                    <a:pt x="531" y="443"/>
                  </a:lnTo>
                  <a:lnTo>
                    <a:pt x="531" y="445"/>
                  </a:lnTo>
                  <a:lnTo>
                    <a:pt x="532" y="445"/>
                  </a:lnTo>
                  <a:lnTo>
                    <a:pt x="534" y="445"/>
                  </a:lnTo>
                  <a:lnTo>
                    <a:pt x="534" y="446"/>
                  </a:lnTo>
                  <a:lnTo>
                    <a:pt x="535" y="446"/>
                  </a:lnTo>
                  <a:lnTo>
                    <a:pt x="537" y="446"/>
                  </a:lnTo>
                  <a:lnTo>
                    <a:pt x="538" y="448"/>
                  </a:lnTo>
                  <a:lnTo>
                    <a:pt x="540" y="448"/>
                  </a:lnTo>
                  <a:lnTo>
                    <a:pt x="541" y="449"/>
                  </a:lnTo>
                  <a:lnTo>
                    <a:pt x="543" y="449"/>
                  </a:lnTo>
                  <a:lnTo>
                    <a:pt x="545" y="451"/>
                  </a:lnTo>
                  <a:lnTo>
                    <a:pt x="546" y="451"/>
                  </a:lnTo>
                  <a:lnTo>
                    <a:pt x="548" y="451"/>
                  </a:lnTo>
                  <a:lnTo>
                    <a:pt x="549" y="451"/>
                  </a:lnTo>
                  <a:lnTo>
                    <a:pt x="551" y="451"/>
                  </a:lnTo>
                  <a:lnTo>
                    <a:pt x="552" y="451"/>
                  </a:lnTo>
                  <a:lnTo>
                    <a:pt x="554" y="451"/>
                  </a:lnTo>
                  <a:lnTo>
                    <a:pt x="555" y="451"/>
                  </a:lnTo>
                  <a:lnTo>
                    <a:pt x="555" y="449"/>
                  </a:lnTo>
                  <a:lnTo>
                    <a:pt x="557" y="449"/>
                  </a:lnTo>
                  <a:lnTo>
                    <a:pt x="559" y="449"/>
                  </a:lnTo>
                  <a:lnTo>
                    <a:pt x="559" y="448"/>
                  </a:lnTo>
                  <a:lnTo>
                    <a:pt x="560" y="448"/>
                  </a:lnTo>
                  <a:lnTo>
                    <a:pt x="562" y="446"/>
                  </a:lnTo>
                  <a:lnTo>
                    <a:pt x="563" y="446"/>
                  </a:lnTo>
                  <a:lnTo>
                    <a:pt x="563" y="445"/>
                  </a:lnTo>
                  <a:lnTo>
                    <a:pt x="565" y="445"/>
                  </a:lnTo>
                  <a:lnTo>
                    <a:pt x="565" y="443"/>
                  </a:lnTo>
                  <a:lnTo>
                    <a:pt x="569" y="440"/>
                  </a:lnTo>
                  <a:lnTo>
                    <a:pt x="573" y="437"/>
                  </a:lnTo>
                  <a:lnTo>
                    <a:pt x="593" y="417"/>
                  </a:lnTo>
                  <a:lnTo>
                    <a:pt x="610" y="404"/>
                  </a:lnTo>
                  <a:lnTo>
                    <a:pt x="629" y="392"/>
                  </a:lnTo>
                  <a:lnTo>
                    <a:pt x="639" y="387"/>
                  </a:lnTo>
                  <a:lnTo>
                    <a:pt x="647" y="381"/>
                  </a:lnTo>
                  <a:lnTo>
                    <a:pt x="658" y="370"/>
                  </a:lnTo>
                  <a:lnTo>
                    <a:pt x="660" y="369"/>
                  </a:lnTo>
                  <a:lnTo>
                    <a:pt x="660" y="367"/>
                  </a:lnTo>
                  <a:lnTo>
                    <a:pt x="660" y="365"/>
                  </a:lnTo>
                  <a:lnTo>
                    <a:pt x="660" y="364"/>
                  </a:lnTo>
                  <a:lnTo>
                    <a:pt x="661" y="362"/>
                  </a:lnTo>
                  <a:lnTo>
                    <a:pt x="661" y="361"/>
                  </a:lnTo>
                  <a:lnTo>
                    <a:pt x="661" y="359"/>
                  </a:lnTo>
                  <a:lnTo>
                    <a:pt x="661" y="358"/>
                  </a:lnTo>
                  <a:lnTo>
                    <a:pt x="661" y="356"/>
                  </a:lnTo>
                  <a:lnTo>
                    <a:pt x="661" y="355"/>
                  </a:lnTo>
                  <a:lnTo>
                    <a:pt x="661" y="353"/>
                  </a:lnTo>
                  <a:lnTo>
                    <a:pt x="661" y="351"/>
                  </a:lnTo>
                  <a:lnTo>
                    <a:pt x="661" y="350"/>
                  </a:lnTo>
                  <a:lnTo>
                    <a:pt x="661" y="348"/>
                  </a:lnTo>
                  <a:lnTo>
                    <a:pt x="661" y="347"/>
                  </a:lnTo>
                  <a:lnTo>
                    <a:pt x="661" y="345"/>
                  </a:lnTo>
                  <a:lnTo>
                    <a:pt x="660" y="341"/>
                  </a:lnTo>
                  <a:lnTo>
                    <a:pt x="664" y="339"/>
                  </a:lnTo>
                  <a:lnTo>
                    <a:pt x="664" y="338"/>
                  </a:lnTo>
                  <a:lnTo>
                    <a:pt x="666" y="338"/>
                  </a:lnTo>
                  <a:lnTo>
                    <a:pt x="667" y="338"/>
                  </a:lnTo>
                  <a:lnTo>
                    <a:pt x="669" y="336"/>
                  </a:lnTo>
                  <a:lnTo>
                    <a:pt x="671" y="336"/>
                  </a:lnTo>
                  <a:lnTo>
                    <a:pt x="672" y="336"/>
                  </a:lnTo>
                  <a:lnTo>
                    <a:pt x="674" y="336"/>
                  </a:lnTo>
                  <a:lnTo>
                    <a:pt x="675" y="336"/>
                  </a:lnTo>
                  <a:lnTo>
                    <a:pt x="677" y="336"/>
                  </a:lnTo>
                  <a:lnTo>
                    <a:pt x="678" y="336"/>
                  </a:lnTo>
                  <a:lnTo>
                    <a:pt x="680" y="336"/>
                  </a:lnTo>
                  <a:lnTo>
                    <a:pt x="681" y="336"/>
                  </a:lnTo>
                  <a:lnTo>
                    <a:pt x="683" y="336"/>
                  </a:lnTo>
                  <a:lnTo>
                    <a:pt x="685" y="338"/>
                  </a:lnTo>
                  <a:lnTo>
                    <a:pt x="686" y="338"/>
                  </a:lnTo>
                  <a:lnTo>
                    <a:pt x="688" y="338"/>
                  </a:lnTo>
                  <a:lnTo>
                    <a:pt x="688" y="339"/>
                  </a:lnTo>
                  <a:lnTo>
                    <a:pt x="689" y="339"/>
                  </a:lnTo>
                  <a:lnTo>
                    <a:pt x="691" y="341"/>
                  </a:lnTo>
                  <a:lnTo>
                    <a:pt x="692" y="341"/>
                  </a:lnTo>
                  <a:lnTo>
                    <a:pt x="694" y="342"/>
                  </a:lnTo>
                  <a:lnTo>
                    <a:pt x="702" y="347"/>
                  </a:lnTo>
                  <a:lnTo>
                    <a:pt x="692" y="351"/>
                  </a:lnTo>
                  <a:lnTo>
                    <a:pt x="691" y="353"/>
                  </a:lnTo>
                  <a:lnTo>
                    <a:pt x="689" y="353"/>
                  </a:lnTo>
                  <a:lnTo>
                    <a:pt x="688" y="353"/>
                  </a:lnTo>
                  <a:lnTo>
                    <a:pt x="688" y="355"/>
                  </a:lnTo>
                  <a:lnTo>
                    <a:pt x="686" y="355"/>
                  </a:lnTo>
                  <a:lnTo>
                    <a:pt x="686" y="356"/>
                  </a:lnTo>
                  <a:lnTo>
                    <a:pt x="685" y="356"/>
                  </a:lnTo>
                  <a:lnTo>
                    <a:pt x="683" y="358"/>
                  </a:lnTo>
                  <a:lnTo>
                    <a:pt x="681" y="359"/>
                  </a:lnTo>
                  <a:lnTo>
                    <a:pt x="681" y="361"/>
                  </a:lnTo>
                  <a:lnTo>
                    <a:pt x="680" y="361"/>
                  </a:lnTo>
                  <a:lnTo>
                    <a:pt x="680" y="362"/>
                  </a:lnTo>
                  <a:lnTo>
                    <a:pt x="680" y="364"/>
                  </a:lnTo>
                  <a:lnTo>
                    <a:pt x="678" y="364"/>
                  </a:lnTo>
                  <a:lnTo>
                    <a:pt x="678" y="365"/>
                  </a:lnTo>
                  <a:lnTo>
                    <a:pt x="678" y="367"/>
                  </a:lnTo>
                  <a:lnTo>
                    <a:pt x="678" y="369"/>
                  </a:lnTo>
                  <a:lnTo>
                    <a:pt x="678" y="370"/>
                  </a:lnTo>
                  <a:lnTo>
                    <a:pt x="680" y="370"/>
                  </a:lnTo>
                  <a:lnTo>
                    <a:pt x="680" y="369"/>
                  </a:lnTo>
                  <a:lnTo>
                    <a:pt x="681" y="369"/>
                  </a:lnTo>
                  <a:lnTo>
                    <a:pt x="683" y="369"/>
                  </a:lnTo>
                  <a:lnTo>
                    <a:pt x="685" y="369"/>
                  </a:lnTo>
                  <a:lnTo>
                    <a:pt x="686" y="369"/>
                  </a:lnTo>
                  <a:lnTo>
                    <a:pt x="688" y="369"/>
                  </a:lnTo>
                  <a:lnTo>
                    <a:pt x="689" y="369"/>
                  </a:lnTo>
                  <a:lnTo>
                    <a:pt x="691" y="370"/>
                  </a:lnTo>
                  <a:lnTo>
                    <a:pt x="692" y="370"/>
                  </a:lnTo>
                  <a:lnTo>
                    <a:pt x="694" y="372"/>
                  </a:lnTo>
                  <a:lnTo>
                    <a:pt x="695" y="373"/>
                  </a:lnTo>
                  <a:lnTo>
                    <a:pt x="695" y="375"/>
                  </a:lnTo>
                  <a:lnTo>
                    <a:pt x="697" y="376"/>
                  </a:lnTo>
                  <a:lnTo>
                    <a:pt x="697" y="378"/>
                  </a:lnTo>
                  <a:lnTo>
                    <a:pt x="697" y="379"/>
                  </a:lnTo>
                  <a:lnTo>
                    <a:pt x="697" y="381"/>
                  </a:lnTo>
                  <a:lnTo>
                    <a:pt x="699" y="381"/>
                  </a:lnTo>
                  <a:lnTo>
                    <a:pt x="699" y="383"/>
                  </a:lnTo>
                  <a:lnTo>
                    <a:pt x="699" y="384"/>
                  </a:lnTo>
                  <a:lnTo>
                    <a:pt x="699" y="386"/>
                  </a:lnTo>
                  <a:lnTo>
                    <a:pt x="699" y="387"/>
                  </a:lnTo>
                  <a:lnTo>
                    <a:pt x="699" y="389"/>
                  </a:lnTo>
                  <a:lnTo>
                    <a:pt x="699" y="390"/>
                  </a:lnTo>
                  <a:lnTo>
                    <a:pt x="697" y="390"/>
                  </a:lnTo>
                  <a:lnTo>
                    <a:pt x="697" y="392"/>
                  </a:lnTo>
                  <a:lnTo>
                    <a:pt x="699" y="392"/>
                  </a:lnTo>
                  <a:lnTo>
                    <a:pt x="700" y="392"/>
                  </a:lnTo>
                  <a:lnTo>
                    <a:pt x="702" y="392"/>
                  </a:lnTo>
                  <a:lnTo>
                    <a:pt x="702" y="390"/>
                  </a:lnTo>
                  <a:lnTo>
                    <a:pt x="703" y="390"/>
                  </a:lnTo>
                  <a:lnTo>
                    <a:pt x="705" y="390"/>
                  </a:lnTo>
                  <a:lnTo>
                    <a:pt x="706" y="390"/>
                  </a:lnTo>
                  <a:lnTo>
                    <a:pt x="708" y="389"/>
                  </a:lnTo>
                  <a:lnTo>
                    <a:pt x="709" y="389"/>
                  </a:lnTo>
                  <a:lnTo>
                    <a:pt x="722" y="384"/>
                  </a:lnTo>
                  <a:lnTo>
                    <a:pt x="716" y="397"/>
                  </a:lnTo>
                  <a:lnTo>
                    <a:pt x="714" y="397"/>
                  </a:lnTo>
                  <a:lnTo>
                    <a:pt x="714" y="398"/>
                  </a:lnTo>
                  <a:lnTo>
                    <a:pt x="714" y="397"/>
                  </a:lnTo>
                  <a:lnTo>
                    <a:pt x="716" y="397"/>
                  </a:lnTo>
                  <a:lnTo>
                    <a:pt x="717" y="397"/>
                  </a:lnTo>
                  <a:lnTo>
                    <a:pt x="717" y="395"/>
                  </a:lnTo>
                  <a:lnTo>
                    <a:pt x="719" y="395"/>
                  </a:lnTo>
                  <a:lnTo>
                    <a:pt x="720" y="395"/>
                  </a:lnTo>
                  <a:lnTo>
                    <a:pt x="720" y="393"/>
                  </a:lnTo>
                  <a:lnTo>
                    <a:pt x="722" y="393"/>
                  </a:lnTo>
                  <a:lnTo>
                    <a:pt x="723" y="393"/>
                  </a:lnTo>
                  <a:lnTo>
                    <a:pt x="725" y="393"/>
                  </a:lnTo>
                  <a:lnTo>
                    <a:pt x="727" y="393"/>
                  </a:lnTo>
                  <a:lnTo>
                    <a:pt x="728" y="393"/>
                  </a:lnTo>
                  <a:lnTo>
                    <a:pt x="730" y="393"/>
                  </a:lnTo>
                  <a:lnTo>
                    <a:pt x="731" y="395"/>
                  </a:lnTo>
                  <a:lnTo>
                    <a:pt x="733" y="395"/>
                  </a:lnTo>
                  <a:lnTo>
                    <a:pt x="734" y="397"/>
                  </a:lnTo>
                  <a:lnTo>
                    <a:pt x="736" y="397"/>
                  </a:lnTo>
                  <a:lnTo>
                    <a:pt x="737" y="398"/>
                  </a:lnTo>
                  <a:lnTo>
                    <a:pt x="739" y="398"/>
                  </a:lnTo>
                  <a:lnTo>
                    <a:pt x="739" y="400"/>
                  </a:lnTo>
                  <a:lnTo>
                    <a:pt x="741" y="401"/>
                  </a:lnTo>
                  <a:lnTo>
                    <a:pt x="742" y="401"/>
                  </a:lnTo>
                  <a:lnTo>
                    <a:pt x="742" y="403"/>
                  </a:lnTo>
                  <a:lnTo>
                    <a:pt x="744" y="403"/>
                  </a:lnTo>
                  <a:lnTo>
                    <a:pt x="744" y="404"/>
                  </a:lnTo>
                  <a:lnTo>
                    <a:pt x="745" y="406"/>
                  </a:lnTo>
                  <a:lnTo>
                    <a:pt x="745" y="407"/>
                  </a:lnTo>
                  <a:lnTo>
                    <a:pt x="747" y="407"/>
                  </a:lnTo>
                  <a:lnTo>
                    <a:pt x="747" y="406"/>
                  </a:lnTo>
                  <a:lnTo>
                    <a:pt x="747" y="404"/>
                  </a:lnTo>
                  <a:lnTo>
                    <a:pt x="748" y="404"/>
                  </a:lnTo>
                  <a:lnTo>
                    <a:pt x="748" y="403"/>
                  </a:lnTo>
                  <a:lnTo>
                    <a:pt x="747" y="392"/>
                  </a:lnTo>
                  <a:lnTo>
                    <a:pt x="756" y="398"/>
                  </a:lnTo>
                  <a:lnTo>
                    <a:pt x="756" y="400"/>
                  </a:lnTo>
                  <a:lnTo>
                    <a:pt x="758" y="400"/>
                  </a:lnTo>
                  <a:lnTo>
                    <a:pt x="759" y="401"/>
                  </a:lnTo>
                  <a:lnTo>
                    <a:pt x="759" y="403"/>
                  </a:lnTo>
                  <a:lnTo>
                    <a:pt x="761" y="403"/>
                  </a:lnTo>
                  <a:lnTo>
                    <a:pt x="761" y="404"/>
                  </a:lnTo>
                  <a:lnTo>
                    <a:pt x="762" y="404"/>
                  </a:lnTo>
                  <a:lnTo>
                    <a:pt x="762" y="406"/>
                  </a:lnTo>
                  <a:lnTo>
                    <a:pt x="762" y="407"/>
                  </a:lnTo>
                  <a:lnTo>
                    <a:pt x="764" y="407"/>
                  </a:lnTo>
                  <a:lnTo>
                    <a:pt x="764" y="409"/>
                  </a:lnTo>
                  <a:lnTo>
                    <a:pt x="764" y="411"/>
                  </a:lnTo>
                  <a:lnTo>
                    <a:pt x="765" y="411"/>
                  </a:lnTo>
                  <a:lnTo>
                    <a:pt x="765" y="409"/>
                  </a:lnTo>
                  <a:lnTo>
                    <a:pt x="767" y="409"/>
                  </a:lnTo>
                  <a:lnTo>
                    <a:pt x="767" y="407"/>
                  </a:lnTo>
                  <a:lnTo>
                    <a:pt x="769" y="407"/>
                  </a:lnTo>
                  <a:lnTo>
                    <a:pt x="770" y="406"/>
                  </a:lnTo>
                  <a:lnTo>
                    <a:pt x="770" y="404"/>
                  </a:lnTo>
                  <a:lnTo>
                    <a:pt x="772" y="404"/>
                  </a:lnTo>
                  <a:lnTo>
                    <a:pt x="772" y="403"/>
                  </a:lnTo>
                  <a:lnTo>
                    <a:pt x="773" y="401"/>
                  </a:lnTo>
                  <a:lnTo>
                    <a:pt x="773" y="400"/>
                  </a:lnTo>
                  <a:lnTo>
                    <a:pt x="775" y="398"/>
                  </a:lnTo>
                  <a:lnTo>
                    <a:pt x="775" y="397"/>
                  </a:lnTo>
                  <a:lnTo>
                    <a:pt x="775" y="395"/>
                  </a:lnTo>
                  <a:lnTo>
                    <a:pt x="776" y="395"/>
                  </a:lnTo>
                  <a:lnTo>
                    <a:pt x="776" y="393"/>
                  </a:lnTo>
                  <a:lnTo>
                    <a:pt x="778" y="387"/>
                  </a:lnTo>
                  <a:lnTo>
                    <a:pt x="783" y="389"/>
                  </a:lnTo>
                  <a:lnTo>
                    <a:pt x="784" y="389"/>
                  </a:lnTo>
                  <a:lnTo>
                    <a:pt x="786" y="389"/>
                  </a:lnTo>
                  <a:lnTo>
                    <a:pt x="787" y="390"/>
                  </a:lnTo>
                  <a:lnTo>
                    <a:pt x="789" y="390"/>
                  </a:lnTo>
                  <a:lnTo>
                    <a:pt x="790" y="392"/>
                  </a:lnTo>
                  <a:lnTo>
                    <a:pt x="792" y="392"/>
                  </a:lnTo>
                  <a:lnTo>
                    <a:pt x="792" y="393"/>
                  </a:lnTo>
                  <a:lnTo>
                    <a:pt x="793" y="393"/>
                  </a:lnTo>
                  <a:lnTo>
                    <a:pt x="793" y="395"/>
                  </a:lnTo>
                  <a:lnTo>
                    <a:pt x="795" y="395"/>
                  </a:lnTo>
                  <a:lnTo>
                    <a:pt x="795" y="397"/>
                  </a:lnTo>
                  <a:lnTo>
                    <a:pt x="797" y="395"/>
                  </a:lnTo>
                  <a:lnTo>
                    <a:pt x="797" y="393"/>
                  </a:lnTo>
                  <a:lnTo>
                    <a:pt x="798" y="393"/>
                  </a:lnTo>
                  <a:lnTo>
                    <a:pt x="798" y="392"/>
                  </a:lnTo>
                  <a:lnTo>
                    <a:pt x="798" y="390"/>
                  </a:lnTo>
                  <a:lnTo>
                    <a:pt x="798" y="389"/>
                  </a:lnTo>
                  <a:lnTo>
                    <a:pt x="798" y="387"/>
                  </a:lnTo>
                  <a:lnTo>
                    <a:pt x="798" y="386"/>
                  </a:lnTo>
                  <a:lnTo>
                    <a:pt x="798" y="384"/>
                  </a:lnTo>
                  <a:lnTo>
                    <a:pt x="798" y="383"/>
                  </a:lnTo>
                  <a:lnTo>
                    <a:pt x="798" y="381"/>
                  </a:lnTo>
                  <a:lnTo>
                    <a:pt x="798" y="379"/>
                  </a:lnTo>
                  <a:lnTo>
                    <a:pt x="797" y="379"/>
                  </a:lnTo>
                  <a:lnTo>
                    <a:pt x="797" y="378"/>
                  </a:lnTo>
                  <a:lnTo>
                    <a:pt x="792" y="369"/>
                  </a:lnTo>
                  <a:lnTo>
                    <a:pt x="803" y="370"/>
                  </a:lnTo>
                  <a:lnTo>
                    <a:pt x="804" y="370"/>
                  </a:lnTo>
                  <a:lnTo>
                    <a:pt x="806" y="370"/>
                  </a:lnTo>
                  <a:lnTo>
                    <a:pt x="807" y="369"/>
                  </a:lnTo>
                  <a:lnTo>
                    <a:pt x="806" y="369"/>
                  </a:lnTo>
                  <a:lnTo>
                    <a:pt x="804" y="367"/>
                  </a:lnTo>
                  <a:lnTo>
                    <a:pt x="803" y="367"/>
                  </a:lnTo>
                  <a:lnTo>
                    <a:pt x="803" y="365"/>
                  </a:lnTo>
                  <a:lnTo>
                    <a:pt x="801" y="365"/>
                  </a:lnTo>
                  <a:lnTo>
                    <a:pt x="800" y="364"/>
                  </a:lnTo>
                  <a:lnTo>
                    <a:pt x="800" y="362"/>
                  </a:lnTo>
                  <a:lnTo>
                    <a:pt x="798" y="362"/>
                  </a:lnTo>
                  <a:lnTo>
                    <a:pt x="798" y="361"/>
                  </a:lnTo>
                  <a:lnTo>
                    <a:pt x="797" y="361"/>
                  </a:lnTo>
                  <a:lnTo>
                    <a:pt x="797" y="359"/>
                  </a:lnTo>
                  <a:lnTo>
                    <a:pt x="797" y="358"/>
                  </a:lnTo>
                  <a:lnTo>
                    <a:pt x="795" y="358"/>
                  </a:lnTo>
                  <a:lnTo>
                    <a:pt x="795" y="356"/>
                  </a:lnTo>
                  <a:lnTo>
                    <a:pt x="795" y="355"/>
                  </a:lnTo>
                  <a:lnTo>
                    <a:pt x="795" y="351"/>
                  </a:lnTo>
                  <a:lnTo>
                    <a:pt x="795" y="350"/>
                  </a:lnTo>
                  <a:lnTo>
                    <a:pt x="795" y="348"/>
                  </a:lnTo>
                  <a:lnTo>
                    <a:pt x="795" y="347"/>
                  </a:lnTo>
                  <a:lnTo>
                    <a:pt x="795" y="345"/>
                  </a:lnTo>
                  <a:lnTo>
                    <a:pt x="795" y="344"/>
                  </a:lnTo>
                  <a:lnTo>
                    <a:pt x="793" y="344"/>
                  </a:lnTo>
                  <a:lnTo>
                    <a:pt x="793" y="342"/>
                  </a:lnTo>
                  <a:lnTo>
                    <a:pt x="793" y="341"/>
                  </a:lnTo>
                  <a:lnTo>
                    <a:pt x="792" y="341"/>
                  </a:lnTo>
                  <a:lnTo>
                    <a:pt x="792" y="339"/>
                  </a:lnTo>
                  <a:lnTo>
                    <a:pt x="790" y="338"/>
                  </a:lnTo>
                  <a:lnTo>
                    <a:pt x="789" y="336"/>
                  </a:lnTo>
                  <a:lnTo>
                    <a:pt x="787" y="336"/>
                  </a:lnTo>
                  <a:lnTo>
                    <a:pt x="787" y="334"/>
                  </a:lnTo>
                  <a:lnTo>
                    <a:pt x="786" y="334"/>
                  </a:lnTo>
                  <a:lnTo>
                    <a:pt x="786" y="333"/>
                  </a:lnTo>
                  <a:lnTo>
                    <a:pt x="784" y="333"/>
                  </a:lnTo>
                  <a:lnTo>
                    <a:pt x="784" y="331"/>
                  </a:lnTo>
                  <a:lnTo>
                    <a:pt x="783" y="330"/>
                  </a:lnTo>
                  <a:lnTo>
                    <a:pt x="783" y="328"/>
                  </a:lnTo>
                  <a:lnTo>
                    <a:pt x="781" y="328"/>
                  </a:lnTo>
                  <a:lnTo>
                    <a:pt x="781" y="327"/>
                  </a:lnTo>
                  <a:lnTo>
                    <a:pt x="781" y="325"/>
                  </a:lnTo>
                  <a:lnTo>
                    <a:pt x="779" y="324"/>
                  </a:lnTo>
                  <a:lnTo>
                    <a:pt x="779" y="322"/>
                  </a:lnTo>
                  <a:lnTo>
                    <a:pt x="779" y="320"/>
                  </a:lnTo>
                  <a:lnTo>
                    <a:pt x="778" y="319"/>
                  </a:lnTo>
                  <a:lnTo>
                    <a:pt x="778" y="317"/>
                  </a:lnTo>
                  <a:lnTo>
                    <a:pt x="778" y="316"/>
                  </a:lnTo>
                  <a:lnTo>
                    <a:pt x="778" y="314"/>
                  </a:lnTo>
                  <a:lnTo>
                    <a:pt x="776" y="313"/>
                  </a:lnTo>
                  <a:lnTo>
                    <a:pt x="776" y="311"/>
                  </a:lnTo>
                  <a:lnTo>
                    <a:pt x="776" y="310"/>
                  </a:lnTo>
                  <a:lnTo>
                    <a:pt x="776" y="308"/>
                  </a:lnTo>
                  <a:lnTo>
                    <a:pt x="776" y="306"/>
                  </a:lnTo>
                  <a:lnTo>
                    <a:pt x="775" y="305"/>
                  </a:lnTo>
                  <a:lnTo>
                    <a:pt x="775" y="303"/>
                  </a:lnTo>
                  <a:lnTo>
                    <a:pt x="775" y="305"/>
                  </a:lnTo>
                  <a:lnTo>
                    <a:pt x="773" y="305"/>
                  </a:lnTo>
                  <a:lnTo>
                    <a:pt x="773" y="306"/>
                  </a:lnTo>
                  <a:lnTo>
                    <a:pt x="772" y="308"/>
                  </a:lnTo>
                  <a:lnTo>
                    <a:pt x="772" y="310"/>
                  </a:lnTo>
                  <a:lnTo>
                    <a:pt x="770" y="310"/>
                  </a:lnTo>
                  <a:lnTo>
                    <a:pt x="770" y="311"/>
                  </a:lnTo>
                  <a:lnTo>
                    <a:pt x="769" y="311"/>
                  </a:lnTo>
                  <a:lnTo>
                    <a:pt x="765" y="314"/>
                  </a:lnTo>
                  <a:lnTo>
                    <a:pt x="761" y="311"/>
                  </a:lnTo>
                  <a:lnTo>
                    <a:pt x="759" y="310"/>
                  </a:lnTo>
                  <a:lnTo>
                    <a:pt x="758" y="310"/>
                  </a:lnTo>
                  <a:lnTo>
                    <a:pt x="758" y="308"/>
                  </a:lnTo>
                  <a:lnTo>
                    <a:pt x="756" y="308"/>
                  </a:lnTo>
                  <a:lnTo>
                    <a:pt x="756" y="306"/>
                  </a:lnTo>
                  <a:lnTo>
                    <a:pt x="756" y="308"/>
                  </a:lnTo>
                  <a:lnTo>
                    <a:pt x="755" y="308"/>
                  </a:lnTo>
                  <a:lnTo>
                    <a:pt x="755" y="310"/>
                  </a:lnTo>
                  <a:lnTo>
                    <a:pt x="755" y="311"/>
                  </a:lnTo>
                  <a:lnTo>
                    <a:pt x="753" y="311"/>
                  </a:lnTo>
                  <a:lnTo>
                    <a:pt x="753" y="313"/>
                  </a:lnTo>
                  <a:lnTo>
                    <a:pt x="753" y="314"/>
                  </a:lnTo>
                  <a:lnTo>
                    <a:pt x="751" y="314"/>
                  </a:lnTo>
                  <a:lnTo>
                    <a:pt x="744" y="328"/>
                  </a:lnTo>
                  <a:lnTo>
                    <a:pt x="744" y="311"/>
                  </a:lnTo>
                  <a:lnTo>
                    <a:pt x="744" y="310"/>
                  </a:lnTo>
                  <a:lnTo>
                    <a:pt x="742" y="308"/>
                  </a:lnTo>
                  <a:lnTo>
                    <a:pt x="742" y="306"/>
                  </a:lnTo>
                  <a:lnTo>
                    <a:pt x="742" y="305"/>
                  </a:lnTo>
                  <a:lnTo>
                    <a:pt x="742" y="303"/>
                  </a:lnTo>
                  <a:lnTo>
                    <a:pt x="742" y="302"/>
                  </a:lnTo>
                  <a:lnTo>
                    <a:pt x="741" y="300"/>
                  </a:lnTo>
                  <a:lnTo>
                    <a:pt x="741" y="299"/>
                  </a:lnTo>
                  <a:lnTo>
                    <a:pt x="739" y="297"/>
                  </a:lnTo>
                  <a:lnTo>
                    <a:pt x="739" y="296"/>
                  </a:lnTo>
                  <a:lnTo>
                    <a:pt x="737" y="294"/>
                  </a:lnTo>
                  <a:lnTo>
                    <a:pt x="737" y="292"/>
                  </a:lnTo>
                  <a:lnTo>
                    <a:pt x="737" y="291"/>
                  </a:lnTo>
                  <a:lnTo>
                    <a:pt x="737" y="289"/>
                  </a:lnTo>
                  <a:lnTo>
                    <a:pt x="737" y="288"/>
                  </a:lnTo>
                  <a:lnTo>
                    <a:pt x="737" y="286"/>
                  </a:lnTo>
                  <a:lnTo>
                    <a:pt x="737" y="285"/>
                  </a:lnTo>
                  <a:lnTo>
                    <a:pt x="739" y="283"/>
                  </a:lnTo>
                  <a:lnTo>
                    <a:pt x="739" y="282"/>
                  </a:lnTo>
                  <a:lnTo>
                    <a:pt x="739" y="280"/>
                  </a:lnTo>
                  <a:lnTo>
                    <a:pt x="741" y="278"/>
                  </a:lnTo>
                  <a:lnTo>
                    <a:pt x="741" y="277"/>
                  </a:lnTo>
                  <a:lnTo>
                    <a:pt x="741" y="275"/>
                  </a:lnTo>
                  <a:lnTo>
                    <a:pt x="742" y="274"/>
                  </a:lnTo>
                  <a:lnTo>
                    <a:pt x="742" y="272"/>
                  </a:lnTo>
                  <a:lnTo>
                    <a:pt x="742" y="271"/>
                  </a:lnTo>
                  <a:lnTo>
                    <a:pt x="742" y="269"/>
                  </a:lnTo>
                  <a:lnTo>
                    <a:pt x="741" y="271"/>
                  </a:lnTo>
                  <a:lnTo>
                    <a:pt x="739" y="272"/>
                  </a:lnTo>
                  <a:lnTo>
                    <a:pt x="739" y="274"/>
                  </a:lnTo>
                  <a:lnTo>
                    <a:pt x="737" y="275"/>
                  </a:lnTo>
                  <a:lnTo>
                    <a:pt x="736" y="275"/>
                  </a:lnTo>
                  <a:lnTo>
                    <a:pt x="734" y="277"/>
                  </a:lnTo>
                  <a:lnTo>
                    <a:pt x="733" y="278"/>
                  </a:lnTo>
                  <a:lnTo>
                    <a:pt x="731" y="280"/>
                  </a:lnTo>
                  <a:lnTo>
                    <a:pt x="730" y="280"/>
                  </a:lnTo>
                  <a:lnTo>
                    <a:pt x="728" y="282"/>
                  </a:lnTo>
                  <a:lnTo>
                    <a:pt x="727" y="282"/>
                  </a:lnTo>
                  <a:lnTo>
                    <a:pt x="727" y="283"/>
                  </a:lnTo>
                  <a:lnTo>
                    <a:pt x="725" y="285"/>
                  </a:lnTo>
                  <a:lnTo>
                    <a:pt x="723" y="285"/>
                  </a:lnTo>
                  <a:lnTo>
                    <a:pt x="722" y="286"/>
                  </a:lnTo>
                  <a:lnTo>
                    <a:pt x="720" y="288"/>
                  </a:lnTo>
                  <a:lnTo>
                    <a:pt x="719" y="288"/>
                  </a:lnTo>
                  <a:lnTo>
                    <a:pt x="717" y="289"/>
                  </a:lnTo>
                  <a:lnTo>
                    <a:pt x="717" y="291"/>
                  </a:lnTo>
                  <a:lnTo>
                    <a:pt x="716" y="291"/>
                  </a:lnTo>
                  <a:lnTo>
                    <a:pt x="716" y="292"/>
                  </a:lnTo>
                  <a:lnTo>
                    <a:pt x="714" y="294"/>
                  </a:lnTo>
                  <a:lnTo>
                    <a:pt x="713" y="299"/>
                  </a:lnTo>
                  <a:lnTo>
                    <a:pt x="709" y="305"/>
                  </a:lnTo>
                  <a:lnTo>
                    <a:pt x="709" y="316"/>
                  </a:lnTo>
                  <a:lnTo>
                    <a:pt x="711" y="328"/>
                  </a:lnTo>
                  <a:lnTo>
                    <a:pt x="713" y="341"/>
                  </a:lnTo>
                  <a:lnTo>
                    <a:pt x="716" y="351"/>
                  </a:lnTo>
                  <a:lnTo>
                    <a:pt x="717" y="364"/>
                  </a:lnTo>
                  <a:lnTo>
                    <a:pt x="723" y="359"/>
                  </a:lnTo>
                  <a:lnTo>
                    <a:pt x="728" y="353"/>
                  </a:lnTo>
                  <a:lnTo>
                    <a:pt x="731" y="350"/>
                  </a:lnTo>
                  <a:lnTo>
                    <a:pt x="733" y="353"/>
                  </a:lnTo>
                  <a:lnTo>
                    <a:pt x="737" y="361"/>
                  </a:lnTo>
                  <a:lnTo>
                    <a:pt x="739" y="367"/>
                  </a:lnTo>
                  <a:lnTo>
                    <a:pt x="739" y="375"/>
                  </a:lnTo>
                  <a:lnTo>
                    <a:pt x="744" y="370"/>
                  </a:lnTo>
                  <a:lnTo>
                    <a:pt x="747" y="365"/>
                  </a:lnTo>
                  <a:lnTo>
                    <a:pt x="748" y="361"/>
                  </a:lnTo>
                  <a:lnTo>
                    <a:pt x="748" y="355"/>
                  </a:lnTo>
                  <a:lnTo>
                    <a:pt x="751" y="359"/>
                  </a:lnTo>
                  <a:lnTo>
                    <a:pt x="756" y="362"/>
                  </a:lnTo>
                  <a:lnTo>
                    <a:pt x="761" y="369"/>
                  </a:lnTo>
                  <a:lnTo>
                    <a:pt x="764" y="378"/>
                  </a:lnTo>
                  <a:lnTo>
                    <a:pt x="765" y="383"/>
                  </a:lnTo>
                  <a:lnTo>
                    <a:pt x="765" y="389"/>
                  </a:lnTo>
                  <a:lnTo>
                    <a:pt x="759" y="376"/>
                  </a:lnTo>
                  <a:lnTo>
                    <a:pt x="751" y="365"/>
                  </a:lnTo>
                  <a:lnTo>
                    <a:pt x="748" y="372"/>
                  </a:lnTo>
                  <a:lnTo>
                    <a:pt x="744" y="378"/>
                  </a:lnTo>
                  <a:lnTo>
                    <a:pt x="739" y="383"/>
                  </a:lnTo>
                  <a:lnTo>
                    <a:pt x="734" y="386"/>
                  </a:lnTo>
                  <a:lnTo>
                    <a:pt x="734" y="381"/>
                  </a:lnTo>
                  <a:lnTo>
                    <a:pt x="734" y="369"/>
                  </a:lnTo>
                  <a:lnTo>
                    <a:pt x="731" y="359"/>
                  </a:lnTo>
                  <a:lnTo>
                    <a:pt x="723" y="365"/>
                  </a:lnTo>
                  <a:lnTo>
                    <a:pt x="716" y="369"/>
                  </a:lnTo>
                  <a:lnTo>
                    <a:pt x="713" y="370"/>
                  </a:lnTo>
                  <a:lnTo>
                    <a:pt x="713" y="367"/>
                  </a:lnTo>
                  <a:lnTo>
                    <a:pt x="711" y="355"/>
                  </a:lnTo>
                  <a:lnTo>
                    <a:pt x="708" y="341"/>
                  </a:lnTo>
                  <a:lnTo>
                    <a:pt x="705" y="319"/>
                  </a:lnTo>
                  <a:lnTo>
                    <a:pt x="705" y="308"/>
                  </a:lnTo>
                  <a:lnTo>
                    <a:pt x="706" y="297"/>
                  </a:lnTo>
                  <a:lnTo>
                    <a:pt x="705" y="297"/>
                  </a:lnTo>
                  <a:lnTo>
                    <a:pt x="703" y="297"/>
                  </a:lnTo>
                  <a:lnTo>
                    <a:pt x="702" y="297"/>
                  </a:lnTo>
                  <a:lnTo>
                    <a:pt x="700" y="297"/>
                  </a:lnTo>
                  <a:lnTo>
                    <a:pt x="699" y="296"/>
                  </a:lnTo>
                  <a:lnTo>
                    <a:pt x="697" y="296"/>
                  </a:lnTo>
                  <a:lnTo>
                    <a:pt x="695" y="296"/>
                  </a:lnTo>
                  <a:lnTo>
                    <a:pt x="694" y="294"/>
                  </a:lnTo>
                  <a:lnTo>
                    <a:pt x="692" y="294"/>
                  </a:lnTo>
                  <a:lnTo>
                    <a:pt x="691" y="294"/>
                  </a:lnTo>
                  <a:lnTo>
                    <a:pt x="691" y="292"/>
                  </a:lnTo>
                  <a:lnTo>
                    <a:pt x="689" y="292"/>
                  </a:lnTo>
                  <a:lnTo>
                    <a:pt x="688" y="292"/>
                  </a:lnTo>
                  <a:lnTo>
                    <a:pt x="688" y="291"/>
                  </a:lnTo>
                  <a:lnTo>
                    <a:pt x="686" y="291"/>
                  </a:lnTo>
                  <a:lnTo>
                    <a:pt x="685" y="289"/>
                  </a:lnTo>
                  <a:lnTo>
                    <a:pt x="680" y="286"/>
                  </a:lnTo>
                  <a:lnTo>
                    <a:pt x="705" y="254"/>
                  </a:lnTo>
                  <a:lnTo>
                    <a:pt x="714" y="238"/>
                  </a:lnTo>
                  <a:lnTo>
                    <a:pt x="725" y="223"/>
                  </a:lnTo>
                  <a:lnTo>
                    <a:pt x="739" y="207"/>
                  </a:lnTo>
                  <a:lnTo>
                    <a:pt x="753" y="191"/>
                  </a:lnTo>
                  <a:lnTo>
                    <a:pt x="758" y="185"/>
                  </a:lnTo>
                  <a:lnTo>
                    <a:pt x="761" y="177"/>
                  </a:lnTo>
                  <a:lnTo>
                    <a:pt x="762" y="173"/>
                  </a:lnTo>
                  <a:lnTo>
                    <a:pt x="761" y="167"/>
                  </a:lnTo>
                  <a:lnTo>
                    <a:pt x="758" y="156"/>
                  </a:lnTo>
                  <a:lnTo>
                    <a:pt x="756" y="153"/>
                  </a:lnTo>
                  <a:lnTo>
                    <a:pt x="756" y="150"/>
                  </a:lnTo>
                  <a:lnTo>
                    <a:pt x="755" y="146"/>
                  </a:lnTo>
                  <a:lnTo>
                    <a:pt x="753" y="143"/>
                  </a:lnTo>
                  <a:lnTo>
                    <a:pt x="753" y="140"/>
                  </a:lnTo>
                  <a:lnTo>
                    <a:pt x="751" y="137"/>
                  </a:lnTo>
                  <a:lnTo>
                    <a:pt x="750" y="134"/>
                  </a:lnTo>
                  <a:lnTo>
                    <a:pt x="750" y="131"/>
                  </a:lnTo>
                  <a:lnTo>
                    <a:pt x="748" y="128"/>
                  </a:lnTo>
                  <a:lnTo>
                    <a:pt x="747" y="125"/>
                  </a:lnTo>
                  <a:lnTo>
                    <a:pt x="745" y="122"/>
                  </a:lnTo>
                  <a:lnTo>
                    <a:pt x="745" y="118"/>
                  </a:lnTo>
                  <a:lnTo>
                    <a:pt x="744" y="115"/>
                  </a:lnTo>
                  <a:lnTo>
                    <a:pt x="742" y="114"/>
                  </a:lnTo>
                  <a:lnTo>
                    <a:pt x="741" y="111"/>
                  </a:lnTo>
                  <a:lnTo>
                    <a:pt x="741" y="108"/>
                  </a:lnTo>
                  <a:lnTo>
                    <a:pt x="739" y="104"/>
                  </a:lnTo>
                  <a:lnTo>
                    <a:pt x="737" y="101"/>
                  </a:lnTo>
                  <a:lnTo>
                    <a:pt x="736" y="98"/>
                  </a:lnTo>
                  <a:lnTo>
                    <a:pt x="734" y="95"/>
                  </a:lnTo>
                  <a:lnTo>
                    <a:pt x="733" y="92"/>
                  </a:lnTo>
                  <a:lnTo>
                    <a:pt x="731" y="89"/>
                  </a:lnTo>
                  <a:lnTo>
                    <a:pt x="731" y="87"/>
                  </a:lnTo>
                  <a:lnTo>
                    <a:pt x="730" y="84"/>
                  </a:lnTo>
                  <a:lnTo>
                    <a:pt x="728" y="81"/>
                  </a:lnTo>
                  <a:lnTo>
                    <a:pt x="727" y="78"/>
                  </a:lnTo>
                  <a:lnTo>
                    <a:pt x="727" y="76"/>
                  </a:lnTo>
                  <a:lnTo>
                    <a:pt x="725" y="76"/>
                  </a:lnTo>
                  <a:lnTo>
                    <a:pt x="725" y="75"/>
                  </a:lnTo>
                  <a:lnTo>
                    <a:pt x="725" y="73"/>
                  </a:lnTo>
                  <a:lnTo>
                    <a:pt x="725" y="72"/>
                  </a:lnTo>
                  <a:lnTo>
                    <a:pt x="723" y="72"/>
                  </a:lnTo>
                  <a:lnTo>
                    <a:pt x="723" y="70"/>
                  </a:lnTo>
                  <a:lnTo>
                    <a:pt x="723" y="69"/>
                  </a:lnTo>
                  <a:lnTo>
                    <a:pt x="723" y="67"/>
                  </a:lnTo>
                  <a:lnTo>
                    <a:pt x="722" y="67"/>
                  </a:lnTo>
                  <a:lnTo>
                    <a:pt x="722" y="66"/>
                  </a:lnTo>
                  <a:lnTo>
                    <a:pt x="722" y="64"/>
                  </a:lnTo>
                  <a:lnTo>
                    <a:pt x="722" y="63"/>
                  </a:lnTo>
                  <a:lnTo>
                    <a:pt x="722" y="61"/>
                  </a:lnTo>
                  <a:lnTo>
                    <a:pt x="722" y="59"/>
                  </a:lnTo>
                  <a:lnTo>
                    <a:pt x="722" y="58"/>
                  </a:lnTo>
                  <a:lnTo>
                    <a:pt x="720" y="58"/>
                  </a:lnTo>
                  <a:lnTo>
                    <a:pt x="720" y="56"/>
                  </a:lnTo>
                  <a:lnTo>
                    <a:pt x="720" y="55"/>
                  </a:lnTo>
                  <a:lnTo>
                    <a:pt x="720" y="53"/>
                  </a:lnTo>
                  <a:lnTo>
                    <a:pt x="722" y="50"/>
                  </a:lnTo>
                  <a:lnTo>
                    <a:pt x="722" y="49"/>
                  </a:lnTo>
                  <a:lnTo>
                    <a:pt x="723" y="47"/>
                  </a:lnTo>
                  <a:lnTo>
                    <a:pt x="723" y="44"/>
                  </a:lnTo>
                  <a:lnTo>
                    <a:pt x="725" y="42"/>
                  </a:lnTo>
                  <a:lnTo>
                    <a:pt x="725" y="41"/>
                  </a:lnTo>
                  <a:lnTo>
                    <a:pt x="727" y="39"/>
                  </a:lnTo>
                  <a:lnTo>
                    <a:pt x="727" y="38"/>
                  </a:lnTo>
                  <a:lnTo>
                    <a:pt x="727" y="36"/>
                  </a:lnTo>
                  <a:lnTo>
                    <a:pt x="728" y="33"/>
                  </a:lnTo>
                  <a:lnTo>
                    <a:pt x="728" y="31"/>
                  </a:lnTo>
                  <a:lnTo>
                    <a:pt x="730" y="30"/>
                  </a:lnTo>
                  <a:lnTo>
                    <a:pt x="730" y="28"/>
                  </a:lnTo>
                  <a:lnTo>
                    <a:pt x="730" y="27"/>
                  </a:lnTo>
                  <a:lnTo>
                    <a:pt x="730" y="25"/>
                  </a:lnTo>
                  <a:lnTo>
                    <a:pt x="730" y="24"/>
                  </a:lnTo>
                  <a:lnTo>
                    <a:pt x="730" y="21"/>
                  </a:lnTo>
                  <a:lnTo>
                    <a:pt x="730" y="19"/>
                  </a:lnTo>
                  <a:lnTo>
                    <a:pt x="730" y="17"/>
                  </a:lnTo>
                  <a:lnTo>
                    <a:pt x="730" y="16"/>
                  </a:lnTo>
                  <a:lnTo>
                    <a:pt x="730" y="14"/>
                  </a:lnTo>
                  <a:lnTo>
                    <a:pt x="728" y="13"/>
                  </a:lnTo>
                  <a:lnTo>
                    <a:pt x="728" y="11"/>
                  </a:lnTo>
                  <a:lnTo>
                    <a:pt x="727" y="10"/>
                  </a:lnTo>
                  <a:lnTo>
                    <a:pt x="725" y="8"/>
                  </a:lnTo>
                  <a:lnTo>
                    <a:pt x="723" y="5"/>
                  </a:lnTo>
                  <a:lnTo>
                    <a:pt x="722" y="3"/>
                  </a:lnTo>
                  <a:lnTo>
                    <a:pt x="720" y="2"/>
                  </a:lnTo>
                  <a:lnTo>
                    <a:pt x="719" y="0"/>
                  </a:lnTo>
                  <a:lnTo>
                    <a:pt x="719" y="2"/>
                  </a:lnTo>
                  <a:lnTo>
                    <a:pt x="719" y="3"/>
                  </a:lnTo>
                  <a:lnTo>
                    <a:pt x="722" y="21"/>
                  </a:lnTo>
                  <a:lnTo>
                    <a:pt x="714" y="11"/>
                  </a:lnTo>
                  <a:lnTo>
                    <a:pt x="705" y="5"/>
                  </a:lnTo>
                  <a:lnTo>
                    <a:pt x="703" y="5"/>
                  </a:lnTo>
                  <a:lnTo>
                    <a:pt x="702" y="3"/>
                  </a:lnTo>
                  <a:lnTo>
                    <a:pt x="700" y="3"/>
                  </a:lnTo>
                  <a:lnTo>
                    <a:pt x="699" y="2"/>
                  </a:lnTo>
                  <a:lnTo>
                    <a:pt x="697" y="2"/>
                  </a:lnTo>
                  <a:lnTo>
                    <a:pt x="695" y="2"/>
                  </a:lnTo>
                  <a:lnTo>
                    <a:pt x="694" y="2"/>
                  </a:lnTo>
                  <a:lnTo>
                    <a:pt x="692" y="2"/>
                  </a:lnTo>
                  <a:lnTo>
                    <a:pt x="692" y="3"/>
                  </a:lnTo>
                  <a:lnTo>
                    <a:pt x="694" y="3"/>
                  </a:lnTo>
                  <a:lnTo>
                    <a:pt x="694" y="5"/>
                  </a:lnTo>
                  <a:lnTo>
                    <a:pt x="697" y="16"/>
                  </a:lnTo>
                  <a:lnTo>
                    <a:pt x="700" y="27"/>
                  </a:lnTo>
                  <a:lnTo>
                    <a:pt x="691" y="17"/>
                  </a:lnTo>
                  <a:lnTo>
                    <a:pt x="686" y="14"/>
                  </a:lnTo>
                  <a:lnTo>
                    <a:pt x="680" y="14"/>
                  </a:lnTo>
                  <a:lnTo>
                    <a:pt x="678" y="14"/>
                  </a:lnTo>
                  <a:lnTo>
                    <a:pt x="677" y="14"/>
                  </a:lnTo>
                  <a:lnTo>
                    <a:pt x="675" y="16"/>
                  </a:lnTo>
                  <a:lnTo>
                    <a:pt x="674" y="16"/>
                  </a:lnTo>
                  <a:lnTo>
                    <a:pt x="675" y="16"/>
                  </a:lnTo>
                  <a:lnTo>
                    <a:pt x="677" y="17"/>
                  </a:lnTo>
                  <a:lnTo>
                    <a:pt x="678" y="19"/>
                  </a:lnTo>
                  <a:lnTo>
                    <a:pt x="680" y="19"/>
                  </a:lnTo>
                  <a:lnTo>
                    <a:pt x="681" y="21"/>
                  </a:lnTo>
                  <a:lnTo>
                    <a:pt x="681" y="22"/>
                  </a:lnTo>
                  <a:lnTo>
                    <a:pt x="683" y="22"/>
                  </a:lnTo>
                  <a:lnTo>
                    <a:pt x="685" y="24"/>
                  </a:lnTo>
                  <a:lnTo>
                    <a:pt x="685" y="25"/>
                  </a:lnTo>
                  <a:lnTo>
                    <a:pt x="686" y="25"/>
                  </a:lnTo>
                  <a:lnTo>
                    <a:pt x="686" y="27"/>
                  </a:lnTo>
                  <a:lnTo>
                    <a:pt x="688" y="28"/>
                  </a:lnTo>
                  <a:lnTo>
                    <a:pt x="688" y="30"/>
                  </a:lnTo>
                  <a:lnTo>
                    <a:pt x="688" y="31"/>
                  </a:lnTo>
                  <a:lnTo>
                    <a:pt x="689" y="33"/>
                  </a:lnTo>
                  <a:lnTo>
                    <a:pt x="689" y="35"/>
                  </a:lnTo>
                  <a:lnTo>
                    <a:pt x="691" y="36"/>
                  </a:lnTo>
                  <a:lnTo>
                    <a:pt x="691" y="39"/>
                  </a:lnTo>
                  <a:lnTo>
                    <a:pt x="691" y="41"/>
                  </a:lnTo>
                  <a:lnTo>
                    <a:pt x="691" y="42"/>
                  </a:lnTo>
                  <a:lnTo>
                    <a:pt x="691" y="44"/>
                  </a:lnTo>
                  <a:lnTo>
                    <a:pt x="691" y="45"/>
                  </a:lnTo>
                  <a:lnTo>
                    <a:pt x="691" y="47"/>
                  </a:lnTo>
                  <a:lnTo>
                    <a:pt x="689" y="49"/>
                  </a:lnTo>
                  <a:lnTo>
                    <a:pt x="689" y="52"/>
                  </a:lnTo>
                  <a:lnTo>
                    <a:pt x="689" y="53"/>
                  </a:lnTo>
                  <a:lnTo>
                    <a:pt x="688" y="55"/>
                  </a:lnTo>
                  <a:lnTo>
                    <a:pt x="686" y="56"/>
                  </a:lnTo>
                  <a:lnTo>
                    <a:pt x="686" y="58"/>
                  </a:lnTo>
                  <a:lnTo>
                    <a:pt x="685" y="58"/>
                  </a:lnTo>
                  <a:lnTo>
                    <a:pt x="685" y="59"/>
                  </a:lnTo>
                  <a:lnTo>
                    <a:pt x="683" y="59"/>
                  </a:lnTo>
                  <a:lnTo>
                    <a:pt x="683" y="61"/>
                  </a:lnTo>
                  <a:lnTo>
                    <a:pt x="681" y="61"/>
                  </a:lnTo>
                  <a:lnTo>
                    <a:pt x="680" y="61"/>
                  </a:lnTo>
                  <a:lnTo>
                    <a:pt x="678" y="61"/>
                  </a:lnTo>
                  <a:lnTo>
                    <a:pt x="677" y="61"/>
                  </a:lnTo>
                  <a:lnTo>
                    <a:pt x="675" y="61"/>
                  </a:lnTo>
                  <a:lnTo>
                    <a:pt x="674" y="61"/>
                  </a:lnTo>
                  <a:lnTo>
                    <a:pt x="674" y="59"/>
                  </a:lnTo>
                  <a:lnTo>
                    <a:pt x="672" y="59"/>
                  </a:lnTo>
                  <a:lnTo>
                    <a:pt x="671" y="58"/>
                  </a:lnTo>
                  <a:lnTo>
                    <a:pt x="669" y="58"/>
                  </a:lnTo>
                  <a:lnTo>
                    <a:pt x="669" y="56"/>
                  </a:lnTo>
                  <a:lnTo>
                    <a:pt x="667" y="55"/>
                  </a:lnTo>
                  <a:lnTo>
                    <a:pt x="666" y="55"/>
                  </a:lnTo>
                  <a:lnTo>
                    <a:pt x="666" y="56"/>
                  </a:lnTo>
                  <a:lnTo>
                    <a:pt x="666" y="58"/>
                  </a:lnTo>
                  <a:lnTo>
                    <a:pt x="666" y="61"/>
                  </a:lnTo>
                  <a:lnTo>
                    <a:pt x="666" y="63"/>
                  </a:lnTo>
                  <a:lnTo>
                    <a:pt x="666" y="64"/>
                  </a:lnTo>
                  <a:lnTo>
                    <a:pt x="666" y="66"/>
                  </a:lnTo>
                  <a:lnTo>
                    <a:pt x="667" y="66"/>
                  </a:lnTo>
                  <a:lnTo>
                    <a:pt x="667" y="67"/>
                  </a:lnTo>
                  <a:lnTo>
                    <a:pt x="667" y="69"/>
                  </a:lnTo>
                  <a:lnTo>
                    <a:pt x="669" y="70"/>
                  </a:lnTo>
                  <a:lnTo>
                    <a:pt x="671" y="72"/>
                  </a:lnTo>
                  <a:lnTo>
                    <a:pt x="672" y="73"/>
                  </a:lnTo>
                  <a:lnTo>
                    <a:pt x="674" y="73"/>
                  </a:lnTo>
                  <a:lnTo>
                    <a:pt x="675" y="73"/>
                  </a:lnTo>
                  <a:lnTo>
                    <a:pt x="677" y="75"/>
                  </a:lnTo>
                  <a:lnTo>
                    <a:pt x="678" y="75"/>
                  </a:lnTo>
                  <a:lnTo>
                    <a:pt x="680" y="75"/>
                  </a:lnTo>
                  <a:lnTo>
                    <a:pt x="681" y="75"/>
                  </a:lnTo>
                  <a:lnTo>
                    <a:pt x="683" y="75"/>
                  </a:lnTo>
                  <a:lnTo>
                    <a:pt x="685" y="75"/>
                  </a:lnTo>
                  <a:lnTo>
                    <a:pt x="688" y="75"/>
                  </a:lnTo>
                  <a:lnTo>
                    <a:pt x="689" y="75"/>
                  </a:lnTo>
                  <a:lnTo>
                    <a:pt x="692" y="75"/>
                  </a:lnTo>
                  <a:lnTo>
                    <a:pt x="695" y="73"/>
                  </a:lnTo>
                  <a:lnTo>
                    <a:pt x="702" y="73"/>
                  </a:lnTo>
                  <a:lnTo>
                    <a:pt x="703" y="78"/>
                  </a:lnTo>
                  <a:lnTo>
                    <a:pt x="705" y="80"/>
                  </a:lnTo>
                  <a:lnTo>
                    <a:pt x="705" y="81"/>
                  </a:lnTo>
                  <a:lnTo>
                    <a:pt x="706" y="83"/>
                  </a:lnTo>
                  <a:lnTo>
                    <a:pt x="706" y="84"/>
                  </a:lnTo>
                  <a:lnTo>
                    <a:pt x="708" y="86"/>
                  </a:lnTo>
                  <a:lnTo>
                    <a:pt x="708" y="87"/>
                  </a:lnTo>
                  <a:lnTo>
                    <a:pt x="709" y="89"/>
                  </a:lnTo>
                  <a:lnTo>
                    <a:pt x="709" y="90"/>
                  </a:lnTo>
                  <a:lnTo>
                    <a:pt x="709" y="92"/>
                  </a:lnTo>
                  <a:lnTo>
                    <a:pt x="711" y="94"/>
                  </a:lnTo>
                  <a:lnTo>
                    <a:pt x="711" y="95"/>
                  </a:lnTo>
                  <a:lnTo>
                    <a:pt x="711" y="98"/>
                  </a:lnTo>
                  <a:lnTo>
                    <a:pt x="713" y="100"/>
                  </a:lnTo>
                  <a:lnTo>
                    <a:pt x="713" y="101"/>
                  </a:lnTo>
                  <a:lnTo>
                    <a:pt x="713" y="103"/>
                  </a:lnTo>
                  <a:lnTo>
                    <a:pt x="713" y="104"/>
                  </a:lnTo>
                  <a:lnTo>
                    <a:pt x="714" y="106"/>
                  </a:lnTo>
                  <a:lnTo>
                    <a:pt x="714" y="108"/>
                  </a:lnTo>
                  <a:lnTo>
                    <a:pt x="714" y="111"/>
                  </a:lnTo>
                  <a:lnTo>
                    <a:pt x="714" y="112"/>
                  </a:lnTo>
                  <a:lnTo>
                    <a:pt x="714" y="114"/>
                  </a:lnTo>
                  <a:lnTo>
                    <a:pt x="716" y="115"/>
                  </a:lnTo>
                  <a:lnTo>
                    <a:pt x="716" y="117"/>
                  </a:lnTo>
                  <a:lnTo>
                    <a:pt x="716" y="118"/>
                  </a:lnTo>
                  <a:lnTo>
                    <a:pt x="716" y="122"/>
                  </a:lnTo>
                  <a:lnTo>
                    <a:pt x="716" y="123"/>
                  </a:lnTo>
                  <a:lnTo>
                    <a:pt x="716" y="125"/>
                  </a:lnTo>
                  <a:lnTo>
                    <a:pt x="716" y="126"/>
                  </a:lnTo>
                  <a:lnTo>
                    <a:pt x="716" y="128"/>
                  </a:lnTo>
                  <a:lnTo>
                    <a:pt x="716" y="131"/>
                  </a:lnTo>
                  <a:lnTo>
                    <a:pt x="717" y="143"/>
                  </a:lnTo>
                  <a:lnTo>
                    <a:pt x="720" y="156"/>
                  </a:lnTo>
                  <a:lnTo>
                    <a:pt x="722" y="165"/>
                  </a:lnTo>
                  <a:lnTo>
                    <a:pt x="725" y="173"/>
                  </a:lnTo>
                  <a:lnTo>
                    <a:pt x="725" y="174"/>
                  </a:lnTo>
                  <a:lnTo>
                    <a:pt x="723" y="176"/>
                  </a:lnTo>
                  <a:lnTo>
                    <a:pt x="708" y="187"/>
                  </a:lnTo>
                  <a:lnTo>
                    <a:pt x="695" y="199"/>
                  </a:lnTo>
                  <a:lnTo>
                    <a:pt x="685" y="212"/>
                  </a:lnTo>
                  <a:lnTo>
                    <a:pt x="675" y="226"/>
                  </a:lnTo>
                  <a:lnTo>
                    <a:pt x="675" y="227"/>
                  </a:lnTo>
                  <a:lnTo>
                    <a:pt x="671" y="230"/>
                  </a:lnTo>
                  <a:lnTo>
                    <a:pt x="666" y="233"/>
                  </a:lnTo>
                  <a:lnTo>
                    <a:pt x="660" y="233"/>
                  </a:lnTo>
                  <a:lnTo>
                    <a:pt x="655" y="235"/>
                  </a:lnTo>
                  <a:lnTo>
                    <a:pt x="643" y="233"/>
                  </a:lnTo>
                  <a:lnTo>
                    <a:pt x="629" y="232"/>
                  </a:lnTo>
                  <a:lnTo>
                    <a:pt x="601" y="224"/>
                  </a:lnTo>
                  <a:lnTo>
                    <a:pt x="594" y="223"/>
                  </a:lnTo>
                  <a:lnTo>
                    <a:pt x="590" y="223"/>
                  </a:lnTo>
                  <a:lnTo>
                    <a:pt x="591" y="227"/>
                  </a:lnTo>
                  <a:lnTo>
                    <a:pt x="591" y="230"/>
                  </a:lnTo>
                  <a:lnTo>
                    <a:pt x="596" y="235"/>
                  </a:lnTo>
                  <a:lnTo>
                    <a:pt x="608" y="246"/>
                  </a:lnTo>
                  <a:lnTo>
                    <a:pt x="625" y="258"/>
                  </a:lnTo>
                  <a:lnTo>
                    <a:pt x="633" y="264"/>
                  </a:lnTo>
                  <a:lnTo>
                    <a:pt x="639" y="271"/>
                  </a:lnTo>
                  <a:lnTo>
                    <a:pt x="643" y="280"/>
                  </a:lnTo>
                  <a:lnTo>
                    <a:pt x="643" y="283"/>
                  </a:lnTo>
                  <a:lnTo>
                    <a:pt x="641" y="286"/>
                  </a:lnTo>
                  <a:lnTo>
                    <a:pt x="638" y="289"/>
                  </a:lnTo>
                  <a:lnTo>
                    <a:pt x="633" y="291"/>
                  </a:lnTo>
                  <a:lnTo>
                    <a:pt x="627" y="291"/>
                  </a:lnTo>
                  <a:lnTo>
                    <a:pt x="619" y="291"/>
                  </a:lnTo>
                  <a:lnTo>
                    <a:pt x="608" y="288"/>
                  </a:lnTo>
                  <a:lnTo>
                    <a:pt x="599" y="283"/>
                  </a:lnTo>
                  <a:lnTo>
                    <a:pt x="591" y="278"/>
                  </a:lnTo>
                  <a:lnTo>
                    <a:pt x="583" y="271"/>
                  </a:lnTo>
                  <a:lnTo>
                    <a:pt x="569" y="269"/>
                  </a:lnTo>
                  <a:lnTo>
                    <a:pt x="565" y="271"/>
                  </a:lnTo>
                  <a:lnTo>
                    <a:pt x="560" y="271"/>
                  </a:lnTo>
                  <a:lnTo>
                    <a:pt x="554" y="269"/>
                  </a:lnTo>
                  <a:lnTo>
                    <a:pt x="549" y="268"/>
                  </a:lnTo>
                  <a:lnTo>
                    <a:pt x="540" y="261"/>
                  </a:lnTo>
                  <a:lnTo>
                    <a:pt x="534" y="257"/>
                  </a:lnTo>
                  <a:lnTo>
                    <a:pt x="526" y="247"/>
                  </a:lnTo>
                  <a:lnTo>
                    <a:pt x="520" y="237"/>
                  </a:lnTo>
                  <a:lnTo>
                    <a:pt x="518" y="238"/>
                  </a:lnTo>
                  <a:lnTo>
                    <a:pt x="517" y="240"/>
                  </a:lnTo>
                  <a:lnTo>
                    <a:pt x="515" y="241"/>
                  </a:lnTo>
                  <a:lnTo>
                    <a:pt x="512" y="243"/>
                  </a:lnTo>
                  <a:lnTo>
                    <a:pt x="510" y="244"/>
                  </a:lnTo>
                  <a:lnTo>
                    <a:pt x="507" y="246"/>
                  </a:lnTo>
                  <a:lnTo>
                    <a:pt x="504" y="247"/>
                  </a:lnTo>
                  <a:lnTo>
                    <a:pt x="501" y="249"/>
                  </a:lnTo>
                  <a:lnTo>
                    <a:pt x="498" y="249"/>
                  </a:lnTo>
                  <a:lnTo>
                    <a:pt x="495" y="251"/>
                  </a:lnTo>
                  <a:lnTo>
                    <a:pt x="493" y="251"/>
                  </a:lnTo>
                  <a:lnTo>
                    <a:pt x="490" y="251"/>
                  </a:lnTo>
                  <a:lnTo>
                    <a:pt x="487" y="251"/>
                  </a:lnTo>
                  <a:lnTo>
                    <a:pt x="484" y="251"/>
                  </a:lnTo>
                  <a:lnTo>
                    <a:pt x="481" y="251"/>
                  </a:lnTo>
                  <a:lnTo>
                    <a:pt x="478" y="251"/>
                  </a:lnTo>
                  <a:lnTo>
                    <a:pt x="475" y="251"/>
                  </a:lnTo>
                  <a:lnTo>
                    <a:pt x="471" y="249"/>
                  </a:lnTo>
                  <a:lnTo>
                    <a:pt x="468" y="249"/>
                  </a:lnTo>
                  <a:lnTo>
                    <a:pt x="465" y="247"/>
                  </a:lnTo>
                  <a:lnTo>
                    <a:pt x="464" y="246"/>
                  </a:lnTo>
                  <a:lnTo>
                    <a:pt x="461" y="244"/>
                  </a:lnTo>
                  <a:lnTo>
                    <a:pt x="457" y="244"/>
                  </a:lnTo>
                  <a:lnTo>
                    <a:pt x="454" y="243"/>
                  </a:lnTo>
                  <a:lnTo>
                    <a:pt x="451" y="241"/>
                  </a:lnTo>
                  <a:lnTo>
                    <a:pt x="448" y="240"/>
                  </a:lnTo>
                  <a:lnTo>
                    <a:pt x="447" y="238"/>
                  </a:lnTo>
                  <a:lnTo>
                    <a:pt x="443" y="237"/>
                  </a:lnTo>
                  <a:lnTo>
                    <a:pt x="440" y="235"/>
                  </a:lnTo>
                  <a:lnTo>
                    <a:pt x="437" y="232"/>
                  </a:lnTo>
                  <a:lnTo>
                    <a:pt x="436" y="230"/>
                  </a:lnTo>
                  <a:lnTo>
                    <a:pt x="433" y="229"/>
                  </a:lnTo>
                  <a:lnTo>
                    <a:pt x="431" y="227"/>
                  </a:lnTo>
                  <a:lnTo>
                    <a:pt x="431" y="233"/>
                  </a:lnTo>
                  <a:lnTo>
                    <a:pt x="434" y="241"/>
                  </a:lnTo>
                  <a:lnTo>
                    <a:pt x="436" y="247"/>
                  </a:lnTo>
                  <a:lnTo>
                    <a:pt x="436" y="252"/>
                  </a:lnTo>
                  <a:lnTo>
                    <a:pt x="434" y="257"/>
                  </a:lnTo>
                  <a:lnTo>
                    <a:pt x="433" y="260"/>
                  </a:lnTo>
                  <a:lnTo>
                    <a:pt x="429" y="263"/>
                  </a:lnTo>
                  <a:lnTo>
                    <a:pt x="422" y="268"/>
                  </a:lnTo>
                  <a:lnTo>
                    <a:pt x="412" y="274"/>
                  </a:lnTo>
                  <a:lnTo>
                    <a:pt x="403" y="282"/>
                  </a:lnTo>
                  <a:lnTo>
                    <a:pt x="386" y="296"/>
                  </a:lnTo>
                  <a:lnTo>
                    <a:pt x="373" y="300"/>
                  </a:lnTo>
                  <a:lnTo>
                    <a:pt x="366" y="303"/>
                  </a:lnTo>
                  <a:lnTo>
                    <a:pt x="359" y="303"/>
                  </a:lnTo>
                  <a:lnTo>
                    <a:pt x="355" y="302"/>
                  </a:lnTo>
                  <a:lnTo>
                    <a:pt x="353" y="299"/>
                  </a:lnTo>
                  <a:lnTo>
                    <a:pt x="352" y="294"/>
                  </a:lnTo>
                  <a:lnTo>
                    <a:pt x="352" y="283"/>
                  </a:lnTo>
                  <a:lnTo>
                    <a:pt x="355" y="272"/>
                  </a:lnTo>
                  <a:lnTo>
                    <a:pt x="363" y="263"/>
                  </a:lnTo>
                  <a:lnTo>
                    <a:pt x="350" y="252"/>
                  </a:lnTo>
                  <a:lnTo>
                    <a:pt x="338" y="243"/>
                  </a:lnTo>
                  <a:lnTo>
                    <a:pt x="325" y="235"/>
                  </a:lnTo>
                  <a:lnTo>
                    <a:pt x="310" y="229"/>
                  </a:lnTo>
                  <a:lnTo>
                    <a:pt x="308" y="227"/>
                  </a:lnTo>
                  <a:lnTo>
                    <a:pt x="307" y="227"/>
                  </a:lnTo>
                  <a:lnTo>
                    <a:pt x="305" y="226"/>
                  </a:lnTo>
                  <a:lnTo>
                    <a:pt x="303" y="226"/>
                  </a:lnTo>
                  <a:lnTo>
                    <a:pt x="300" y="224"/>
                  </a:lnTo>
                  <a:lnTo>
                    <a:pt x="299" y="224"/>
                  </a:lnTo>
                  <a:lnTo>
                    <a:pt x="297" y="223"/>
                  </a:lnTo>
                  <a:lnTo>
                    <a:pt x="296" y="223"/>
                  </a:lnTo>
                  <a:lnTo>
                    <a:pt x="294" y="221"/>
                  </a:lnTo>
                  <a:lnTo>
                    <a:pt x="293" y="221"/>
                  </a:lnTo>
                  <a:lnTo>
                    <a:pt x="289" y="219"/>
                  </a:lnTo>
                  <a:lnTo>
                    <a:pt x="288" y="219"/>
                  </a:lnTo>
                  <a:lnTo>
                    <a:pt x="286" y="218"/>
                  </a:lnTo>
                  <a:lnTo>
                    <a:pt x="285" y="216"/>
                  </a:lnTo>
                  <a:lnTo>
                    <a:pt x="283" y="216"/>
                  </a:lnTo>
                  <a:lnTo>
                    <a:pt x="282" y="215"/>
                  </a:lnTo>
                  <a:lnTo>
                    <a:pt x="279" y="215"/>
                  </a:lnTo>
                  <a:lnTo>
                    <a:pt x="277" y="213"/>
                  </a:lnTo>
                  <a:lnTo>
                    <a:pt x="275" y="213"/>
                  </a:lnTo>
                  <a:lnTo>
                    <a:pt x="274" y="212"/>
                  </a:lnTo>
                  <a:lnTo>
                    <a:pt x="272" y="212"/>
                  </a:lnTo>
                  <a:lnTo>
                    <a:pt x="271" y="210"/>
                  </a:lnTo>
                  <a:lnTo>
                    <a:pt x="268" y="210"/>
                  </a:lnTo>
                  <a:lnTo>
                    <a:pt x="266" y="209"/>
                  </a:lnTo>
                  <a:lnTo>
                    <a:pt x="265" y="207"/>
                  </a:lnTo>
                  <a:lnTo>
                    <a:pt x="263" y="207"/>
                  </a:lnTo>
                  <a:lnTo>
                    <a:pt x="261" y="205"/>
                  </a:lnTo>
                  <a:lnTo>
                    <a:pt x="257" y="204"/>
                  </a:lnTo>
                  <a:lnTo>
                    <a:pt x="254" y="202"/>
                  </a:lnTo>
                  <a:lnTo>
                    <a:pt x="249" y="204"/>
                  </a:lnTo>
                  <a:lnTo>
                    <a:pt x="244" y="205"/>
                  </a:lnTo>
                  <a:lnTo>
                    <a:pt x="238" y="212"/>
                  </a:lnTo>
                  <a:lnTo>
                    <a:pt x="230" y="218"/>
                  </a:lnTo>
                  <a:lnTo>
                    <a:pt x="213" y="237"/>
                  </a:lnTo>
                  <a:lnTo>
                    <a:pt x="215" y="237"/>
                  </a:lnTo>
                  <a:lnTo>
                    <a:pt x="205" y="249"/>
                  </a:lnTo>
                  <a:lnTo>
                    <a:pt x="204" y="252"/>
                  </a:lnTo>
                  <a:lnTo>
                    <a:pt x="201" y="255"/>
                  </a:lnTo>
                  <a:lnTo>
                    <a:pt x="199" y="258"/>
                  </a:lnTo>
                  <a:lnTo>
                    <a:pt x="198" y="261"/>
                  </a:lnTo>
                  <a:lnTo>
                    <a:pt x="196" y="263"/>
                  </a:lnTo>
                  <a:lnTo>
                    <a:pt x="195" y="266"/>
                  </a:lnTo>
                  <a:lnTo>
                    <a:pt x="191" y="269"/>
                  </a:lnTo>
                  <a:lnTo>
                    <a:pt x="190" y="272"/>
                  </a:lnTo>
                  <a:lnTo>
                    <a:pt x="188" y="275"/>
                  </a:lnTo>
                  <a:lnTo>
                    <a:pt x="187" y="278"/>
                  </a:lnTo>
                  <a:lnTo>
                    <a:pt x="185" y="282"/>
                  </a:lnTo>
                  <a:lnTo>
                    <a:pt x="184" y="285"/>
                  </a:lnTo>
                  <a:lnTo>
                    <a:pt x="182" y="288"/>
                  </a:lnTo>
                  <a:lnTo>
                    <a:pt x="179" y="291"/>
                  </a:lnTo>
                  <a:lnTo>
                    <a:pt x="177" y="294"/>
                  </a:lnTo>
                  <a:lnTo>
                    <a:pt x="176" y="297"/>
                  </a:lnTo>
                  <a:lnTo>
                    <a:pt x="174" y="299"/>
                  </a:lnTo>
                  <a:lnTo>
                    <a:pt x="173" y="302"/>
                  </a:lnTo>
                  <a:lnTo>
                    <a:pt x="171" y="305"/>
                  </a:lnTo>
                  <a:lnTo>
                    <a:pt x="170" y="308"/>
                  </a:lnTo>
                  <a:lnTo>
                    <a:pt x="168" y="311"/>
                  </a:lnTo>
                  <a:lnTo>
                    <a:pt x="167" y="314"/>
                  </a:lnTo>
                  <a:lnTo>
                    <a:pt x="165" y="317"/>
                  </a:lnTo>
                  <a:lnTo>
                    <a:pt x="163" y="320"/>
                  </a:lnTo>
                  <a:lnTo>
                    <a:pt x="162" y="324"/>
                  </a:lnTo>
                  <a:lnTo>
                    <a:pt x="160" y="327"/>
                  </a:lnTo>
                  <a:lnTo>
                    <a:pt x="159" y="330"/>
                  </a:lnTo>
                  <a:lnTo>
                    <a:pt x="157" y="333"/>
                  </a:lnTo>
                  <a:lnTo>
                    <a:pt x="156" y="336"/>
                  </a:lnTo>
                  <a:lnTo>
                    <a:pt x="156" y="339"/>
                  </a:lnTo>
                  <a:lnTo>
                    <a:pt x="146" y="356"/>
                  </a:lnTo>
                  <a:close/>
                  <a:moveTo>
                    <a:pt x="345" y="345"/>
                  </a:moveTo>
                  <a:lnTo>
                    <a:pt x="336" y="344"/>
                  </a:lnTo>
                  <a:lnTo>
                    <a:pt x="333" y="344"/>
                  </a:lnTo>
                  <a:lnTo>
                    <a:pt x="331" y="342"/>
                  </a:lnTo>
                  <a:lnTo>
                    <a:pt x="330" y="342"/>
                  </a:lnTo>
                  <a:lnTo>
                    <a:pt x="327" y="342"/>
                  </a:lnTo>
                  <a:lnTo>
                    <a:pt x="325" y="341"/>
                  </a:lnTo>
                  <a:lnTo>
                    <a:pt x="324" y="341"/>
                  </a:lnTo>
                  <a:lnTo>
                    <a:pt x="322" y="339"/>
                  </a:lnTo>
                  <a:lnTo>
                    <a:pt x="319" y="339"/>
                  </a:lnTo>
                  <a:lnTo>
                    <a:pt x="317" y="338"/>
                  </a:lnTo>
                  <a:lnTo>
                    <a:pt x="316" y="338"/>
                  </a:lnTo>
                  <a:lnTo>
                    <a:pt x="313" y="338"/>
                  </a:lnTo>
                  <a:lnTo>
                    <a:pt x="311" y="336"/>
                  </a:lnTo>
                  <a:lnTo>
                    <a:pt x="310" y="336"/>
                  </a:lnTo>
                  <a:lnTo>
                    <a:pt x="308" y="334"/>
                  </a:lnTo>
                  <a:lnTo>
                    <a:pt x="307" y="334"/>
                  </a:lnTo>
                  <a:lnTo>
                    <a:pt x="303" y="334"/>
                  </a:lnTo>
                  <a:lnTo>
                    <a:pt x="302" y="333"/>
                  </a:lnTo>
                  <a:lnTo>
                    <a:pt x="300" y="333"/>
                  </a:lnTo>
                  <a:lnTo>
                    <a:pt x="299" y="333"/>
                  </a:lnTo>
                  <a:lnTo>
                    <a:pt x="296" y="331"/>
                  </a:lnTo>
                  <a:lnTo>
                    <a:pt x="294" y="331"/>
                  </a:lnTo>
                  <a:lnTo>
                    <a:pt x="293" y="331"/>
                  </a:lnTo>
                  <a:lnTo>
                    <a:pt x="291" y="331"/>
                  </a:lnTo>
                  <a:lnTo>
                    <a:pt x="288" y="331"/>
                  </a:lnTo>
                  <a:lnTo>
                    <a:pt x="286" y="331"/>
                  </a:lnTo>
                  <a:lnTo>
                    <a:pt x="285" y="331"/>
                  </a:lnTo>
                  <a:lnTo>
                    <a:pt x="283" y="331"/>
                  </a:lnTo>
                  <a:lnTo>
                    <a:pt x="280" y="331"/>
                  </a:lnTo>
                  <a:lnTo>
                    <a:pt x="279" y="331"/>
                  </a:lnTo>
                  <a:lnTo>
                    <a:pt x="277" y="331"/>
                  </a:lnTo>
                  <a:lnTo>
                    <a:pt x="274" y="331"/>
                  </a:lnTo>
                  <a:lnTo>
                    <a:pt x="272" y="331"/>
                  </a:lnTo>
                  <a:lnTo>
                    <a:pt x="271" y="331"/>
                  </a:lnTo>
                  <a:lnTo>
                    <a:pt x="269" y="331"/>
                  </a:lnTo>
                  <a:lnTo>
                    <a:pt x="268" y="331"/>
                  </a:lnTo>
                  <a:lnTo>
                    <a:pt x="266" y="331"/>
                  </a:lnTo>
                  <a:lnTo>
                    <a:pt x="265" y="331"/>
                  </a:lnTo>
                  <a:lnTo>
                    <a:pt x="263" y="331"/>
                  </a:lnTo>
                  <a:lnTo>
                    <a:pt x="261" y="331"/>
                  </a:lnTo>
                  <a:lnTo>
                    <a:pt x="260" y="331"/>
                  </a:lnTo>
                  <a:lnTo>
                    <a:pt x="258" y="331"/>
                  </a:lnTo>
                  <a:lnTo>
                    <a:pt x="257" y="330"/>
                  </a:lnTo>
                  <a:lnTo>
                    <a:pt x="255" y="330"/>
                  </a:lnTo>
                  <a:lnTo>
                    <a:pt x="254" y="330"/>
                  </a:lnTo>
                  <a:lnTo>
                    <a:pt x="252" y="330"/>
                  </a:lnTo>
                  <a:lnTo>
                    <a:pt x="252" y="328"/>
                  </a:lnTo>
                  <a:lnTo>
                    <a:pt x="252" y="330"/>
                  </a:lnTo>
                  <a:lnTo>
                    <a:pt x="254" y="330"/>
                  </a:lnTo>
                  <a:lnTo>
                    <a:pt x="261" y="334"/>
                  </a:lnTo>
                  <a:lnTo>
                    <a:pt x="252" y="341"/>
                  </a:lnTo>
                  <a:lnTo>
                    <a:pt x="251" y="342"/>
                  </a:lnTo>
                  <a:lnTo>
                    <a:pt x="247" y="344"/>
                  </a:lnTo>
                  <a:lnTo>
                    <a:pt x="246" y="344"/>
                  </a:lnTo>
                  <a:lnTo>
                    <a:pt x="244" y="345"/>
                  </a:lnTo>
                  <a:lnTo>
                    <a:pt x="241" y="347"/>
                  </a:lnTo>
                  <a:lnTo>
                    <a:pt x="240" y="348"/>
                  </a:lnTo>
                  <a:lnTo>
                    <a:pt x="237" y="350"/>
                  </a:lnTo>
                  <a:lnTo>
                    <a:pt x="235" y="351"/>
                  </a:lnTo>
                  <a:lnTo>
                    <a:pt x="232" y="353"/>
                  </a:lnTo>
                  <a:lnTo>
                    <a:pt x="230" y="355"/>
                  </a:lnTo>
                  <a:lnTo>
                    <a:pt x="227" y="356"/>
                  </a:lnTo>
                  <a:lnTo>
                    <a:pt x="226" y="358"/>
                  </a:lnTo>
                  <a:lnTo>
                    <a:pt x="223" y="359"/>
                  </a:lnTo>
                  <a:lnTo>
                    <a:pt x="221" y="361"/>
                  </a:lnTo>
                  <a:lnTo>
                    <a:pt x="218" y="362"/>
                  </a:lnTo>
                  <a:lnTo>
                    <a:pt x="216" y="362"/>
                  </a:lnTo>
                  <a:lnTo>
                    <a:pt x="213" y="364"/>
                  </a:lnTo>
                  <a:lnTo>
                    <a:pt x="212" y="365"/>
                  </a:lnTo>
                  <a:lnTo>
                    <a:pt x="209" y="365"/>
                  </a:lnTo>
                  <a:lnTo>
                    <a:pt x="205" y="367"/>
                  </a:lnTo>
                  <a:lnTo>
                    <a:pt x="204" y="367"/>
                  </a:lnTo>
                  <a:lnTo>
                    <a:pt x="201" y="367"/>
                  </a:lnTo>
                  <a:lnTo>
                    <a:pt x="198" y="367"/>
                  </a:lnTo>
                  <a:lnTo>
                    <a:pt x="195" y="369"/>
                  </a:lnTo>
                  <a:lnTo>
                    <a:pt x="182" y="365"/>
                  </a:lnTo>
                  <a:lnTo>
                    <a:pt x="176" y="364"/>
                  </a:lnTo>
                  <a:lnTo>
                    <a:pt x="181" y="365"/>
                  </a:lnTo>
                  <a:lnTo>
                    <a:pt x="196" y="372"/>
                  </a:lnTo>
                  <a:lnTo>
                    <a:pt x="195" y="375"/>
                  </a:lnTo>
                  <a:lnTo>
                    <a:pt x="196" y="375"/>
                  </a:lnTo>
                  <a:lnTo>
                    <a:pt x="196" y="373"/>
                  </a:lnTo>
                  <a:lnTo>
                    <a:pt x="198" y="373"/>
                  </a:lnTo>
                  <a:lnTo>
                    <a:pt x="202" y="370"/>
                  </a:lnTo>
                  <a:lnTo>
                    <a:pt x="204" y="370"/>
                  </a:lnTo>
                  <a:lnTo>
                    <a:pt x="205" y="370"/>
                  </a:lnTo>
                  <a:lnTo>
                    <a:pt x="207" y="370"/>
                  </a:lnTo>
                  <a:lnTo>
                    <a:pt x="207" y="369"/>
                  </a:lnTo>
                  <a:lnTo>
                    <a:pt x="209" y="369"/>
                  </a:lnTo>
                  <a:lnTo>
                    <a:pt x="210" y="369"/>
                  </a:lnTo>
                  <a:lnTo>
                    <a:pt x="212" y="369"/>
                  </a:lnTo>
                  <a:lnTo>
                    <a:pt x="213" y="367"/>
                  </a:lnTo>
                  <a:lnTo>
                    <a:pt x="215" y="367"/>
                  </a:lnTo>
                  <a:lnTo>
                    <a:pt x="216" y="367"/>
                  </a:lnTo>
                  <a:lnTo>
                    <a:pt x="218" y="365"/>
                  </a:lnTo>
                  <a:lnTo>
                    <a:pt x="219" y="365"/>
                  </a:lnTo>
                  <a:lnTo>
                    <a:pt x="221" y="364"/>
                  </a:lnTo>
                  <a:lnTo>
                    <a:pt x="223" y="364"/>
                  </a:lnTo>
                  <a:lnTo>
                    <a:pt x="224" y="364"/>
                  </a:lnTo>
                  <a:lnTo>
                    <a:pt x="226" y="362"/>
                  </a:lnTo>
                  <a:lnTo>
                    <a:pt x="227" y="361"/>
                  </a:lnTo>
                  <a:lnTo>
                    <a:pt x="229" y="361"/>
                  </a:lnTo>
                  <a:lnTo>
                    <a:pt x="230" y="361"/>
                  </a:lnTo>
                  <a:lnTo>
                    <a:pt x="232" y="359"/>
                  </a:lnTo>
                  <a:lnTo>
                    <a:pt x="233" y="359"/>
                  </a:lnTo>
                  <a:lnTo>
                    <a:pt x="235" y="358"/>
                  </a:lnTo>
                  <a:lnTo>
                    <a:pt x="237" y="358"/>
                  </a:lnTo>
                  <a:lnTo>
                    <a:pt x="237" y="356"/>
                  </a:lnTo>
                  <a:lnTo>
                    <a:pt x="238" y="356"/>
                  </a:lnTo>
                  <a:lnTo>
                    <a:pt x="240" y="355"/>
                  </a:lnTo>
                  <a:lnTo>
                    <a:pt x="241" y="355"/>
                  </a:lnTo>
                  <a:lnTo>
                    <a:pt x="243" y="353"/>
                  </a:lnTo>
                  <a:lnTo>
                    <a:pt x="244" y="353"/>
                  </a:lnTo>
                  <a:lnTo>
                    <a:pt x="246" y="351"/>
                  </a:lnTo>
                  <a:lnTo>
                    <a:pt x="247" y="350"/>
                  </a:lnTo>
                  <a:lnTo>
                    <a:pt x="249" y="350"/>
                  </a:lnTo>
                  <a:lnTo>
                    <a:pt x="251" y="348"/>
                  </a:lnTo>
                  <a:lnTo>
                    <a:pt x="252" y="348"/>
                  </a:lnTo>
                  <a:lnTo>
                    <a:pt x="252" y="347"/>
                  </a:lnTo>
                  <a:lnTo>
                    <a:pt x="254" y="347"/>
                  </a:lnTo>
                  <a:lnTo>
                    <a:pt x="255" y="345"/>
                  </a:lnTo>
                  <a:lnTo>
                    <a:pt x="257" y="344"/>
                  </a:lnTo>
                  <a:lnTo>
                    <a:pt x="258" y="344"/>
                  </a:lnTo>
                  <a:lnTo>
                    <a:pt x="258" y="342"/>
                  </a:lnTo>
                  <a:lnTo>
                    <a:pt x="260" y="342"/>
                  </a:lnTo>
                  <a:lnTo>
                    <a:pt x="261" y="341"/>
                  </a:lnTo>
                  <a:lnTo>
                    <a:pt x="263" y="341"/>
                  </a:lnTo>
                  <a:lnTo>
                    <a:pt x="265" y="339"/>
                  </a:lnTo>
                  <a:lnTo>
                    <a:pt x="266" y="339"/>
                  </a:lnTo>
                  <a:lnTo>
                    <a:pt x="268" y="339"/>
                  </a:lnTo>
                  <a:lnTo>
                    <a:pt x="269" y="338"/>
                  </a:lnTo>
                  <a:lnTo>
                    <a:pt x="271" y="338"/>
                  </a:lnTo>
                  <a:lnTo>
                    <a:pt x="272" y="338"/>
                  </a:lnTo>
                  <a:lnTo>
                    <a:pt x="274" y="338"/>
                  </a:lnTo>
                  <a:lnTo>
                    <a:pt x="275" y="338"/>
                  </a:lnTo>
                  <a:lnTo>
                    <a:pt x="277" y="338"/>
                  </a:lnTo>
                  <a:lnTo>
                    <a:pt x="279" y="338"/>
                  </a:lnTo>
                  <a:lnTo>
                    <a:pt x="280" y="338"/>
                  </a:lnTo>
                  <a:lnTo>
                    <a:pt x="282" y="338"/>
                  </a:lnTo>
                  <a:lnTo>
                    <a:pt x="283" y="339"/>
                  </a:lnTo>
                  <a:lnTo>
                    <a:pt x="285" y="339"/>
                  </a:lnTo>
                  <a:lnTo>
                    <a:pt x="286" y="341"/>
                  </a:lnTo>
                  <a:lnTo>
                    <a:pt x="288" y="341"/>
                  </a:lnTo>
                  <a:lnTo>
                    <a:pt x="289" y="342"/>
                  </a:lnTo>
                  <a:lnTo>
                    <a:pt x="293" y="345"/>
                  </a:lnTo>
                  <a:lnTo>
                    <a:pt x="294" y="345"/>
                  </a:lnTo>
                  <a:lnTo>
                    <a:pt x="296" y="344"/>
                  </a:lnTo>
                  <a:lnTo>
                    <a:pt x="297" y="344"/>
                  </a:lnTo>
                  <a:lnTo>
                    <a:pt x="299" y="344"/>
                  </a:lnTo>
                  <a:lnTo>
                    <a:pt x="300" y="344"/>
                  </a:lnTo>
                  <a:lnTo>
                    <a:pt x="302" y="344"/>
                  </a:lnTo>
                  <a:lnTo>
                    <a:pt x="303" y="344"/>
                  </a:lnTo>
                  <a:lnTo>
                    <a:pt x="305" y="344"/>
                  </a:lnTo>
                  <a:lnTo>
                    <a:pt x="307" y="344"/>
                  </a:lnTo>
                  <a:lnTo>
                    <a:pt x="308" y="344"/>
                  </a:lnTo>
                  <a:lnTo>
                    <a:pt x="310" y="344"/>
                  </a:lnTo>
                  <a:lnTo>
                    <a:pt x="311" y="344"/>
                  </a:lnTo>
                  <a:lnTo>
                    <a:pt x="311" y="345"/>
                  </a:lnTo>
                  <a:lnTo>
                    <a:pt x="314" y="345"/>
                  </a:lnTo>
                  <a:lnTo>
                    <a:pt x="316" y="345"/>
                  </a:lnTo>
                  <a:lnTo>
                    <a:pt x="317" y="347"/>
                  </a:lnTo>
                  <a:lnTo>
                    <a:pt x="319" y="347"/>
                  </a:lnTo>
                  <a:lnTo>
                    <a:pt x="321" y="348"/>
                  </a:lnTo>
                  <a:lnTo>
                    <a:pt x="322" y="348"/>
                  </a:lnTo>
                  <a:lnTo>
                    <a:pt x="322" y="350"/>
                  </a:lnTo>
                  <a:lnTo>
                    <a:pt x="324" y="350"/>
                  </a:lnTo>
                  <a:lnTo>
                    <a:pt x="325" y="351"/>
                  </a:lnTo>
                  <a:lnTo>
                    <a:pt x="327" y="351"/>
                  </a:lnTo>
                  <a:lnTo>
                    <a:pt x="328" y="353"/>
                  </a:lnTo>
                  <a:lnTo>
                    <a:pt x="330" y="353"/>
                  </a:lnTo>
                  <a:lnTo>
                    <a:pt x="331" y="353"/>
                  </a:lnTo>
                  <a:lnTo>
                    <a:pt x="333" y="355"/>
                  </a:lnTo>
                  <a:lnTo>
                    <a:pt x="335" y="355"/>
                  </a:lnTo>
                  <a:lnTo>
                    <a:pt x="336" y="356"/>
                  </a:lnTo>
                  <a:lnTo>
                    <a:pt x="338" y="356"/>
                  </a:lnTo>
                  <a:lnTo>
                    <a:pt x="339" y="356"/>
                  </a:lnTo>
                  <a:lnTo>
                    <a:pt x="341" y="358"/>
                  </a:lnTo>
                  <a:lnTo>
                    <a:pt x="342" y="358"/>
                  </a:lnTo>
                  <a:lnTo>
                    <a:pt x="344" y="358"/>
                  </a:lnTo>
                  <a:lnTo>
                    <a:pt x="345" y="359"/>
                  </a:lnTo>
                  <a:lnTo>
                    <a:pt x="347" y="359"/>
                  </a:lnTo>
                  <a:lnTo>
                    <a:pt x="349" y="359"/>
                  </a:lnTo>
                  <a:lnTo>
                    <a:pt x="350" y="359"/>
                  </a:lnTo>
                  <a:lnTo>
                    <a:pt x="352" y="361"/>
                  </a:lnTo>
                  <a:lnTo>
                    <a:pt x="353" y="361"/>
                  </a:lnTo>
                  <a:lnTo>
                    <a:pt x="355" y="361"/>
                  </a:lnTo>
                  <a:lnTo>
                    <a:pt x="356" y="361"/>
                  </a:lnTo>
                  <a:lnTo>
                    <a:pt x="358" y="361"/>
                  </a:lnTo>
                  <a:lnTo>
                    <a:pt x="359" y="362"/>
                  </a:lnTo>
                  <a:lnTo>
                    <a:pt x="361" y="362"/>
                  </a:lnTo>
                  <a:lnTo>
                    <a:pt x="345" y="345"/>
                  </a:lnTo>
                  <a:close/>
                  <a:moveTo>
                    <a:pt x="366" y="260"/>
                  </a:moveTo>
                  <a:lnTo>
                    <a:pt x="366" y="260"/>
                  </a:lnTo>
                  <a:lnTo>
                    <a:pt x="377" y="252"/>
                  </a:lnTo>
                  <a:lnTo>
                    <a:pt x="389" y="244"/>
                  </a:lnTo>
                  <a:lnTo>
                    <a:pt x="387" y="227"/>
                  </a:lnTo>
                  <a:lnTo>
                    <a:pt x="384" y="212"/>
                  </a:lnTo>
                  <a:lnTo>
                    <a:pt x="381" y="199"/>
                  </a:lnTo>
                  <a:lnTo>
                    <a:pt x="377" y="187"/>
                  </a:lnTo>
                  <a:lnTo>
                    <a:pt x="373" y="184"/>
                  </a:lnTo>
                  <a:lnTo>
                    <a:pt x="369" y="181"/>
                  </a:lnTo>
                  <a:lnTo>
                    <a:pt x="366" y="177"/>
                  </a:lnTo>
                  <a:lnTo>
                    <a:pt x="361" y="174"/>
                  </a:lnTo>
                  <a:lnTo>
                    <a:pt x="356" y="171"/>
                  </a:lnTo>
                  <a:lnTo>
                    <a:pt x="352" y="168"/>
                  </a:lnTo>
                  <a:lnTo>
                    <a:pt x="347" y="165"/>
                  </a:lnTo>
                  <a:lnTo>
                    <a:pt x="344" y="162"/>
                  </a:lnTo>
                  <a:lnTo>
                    <a:pt x="339" y="159"/>
                  </a:lnTo>
                  <a:lnTo>
                    <a:pt x="335" y="156"/>
                  </a:lnTo>
                  <a:lnTo>
                    <a:pt x="330" y="151"/>
                  </a:lnTo>
                  <a:lnTo>
                    <a:pt x="327" y="148"/>
                  </a:lnTo>
                  <a:lnTo>
                    <a:pt x="322" y="145"/>
                  </a:lnTo>
                  <a:lnTo>
                    <a:pt x="317" y="142"/>
                  </a:lnTo>
                  <a:lnTo>
                    <a:pt x="313" y="139"/>
                  </a:lnTo>
                  <a:lnTo>
                    <a:pt x="308" y="136"/>
                  </a:lnTo>
                  <a:lnTo>
                    <a:pt x="303" y="132"/>
                  </a:lnTo>
                  <a:lnTo>
                    <a:pt x="300" y="129"/>
                  </a:lnTo>
                  <a:lnTo>
                    <a:pt x="296" y="126"/>
                  </a:lnTo>
                  <a:lnTo>
                    <a:pt x="291" y="123"/>
                  </a:lnTo>
                  <a:lnTo>
                    <a:pt x="286" y="120"/>
                  </a:lnTo>
                  <a:lnTo>
                    <a:pt x="285" y="118"/>
                  </a:lnTo>
                  <a:lnTo>
                    <a:pt x="283" y="118"/>
                  </a:lnTo>
                  <a:lnTo>
                    <a:pt x="283" y="117"/>
                  </a:lnTo>
                  <a:lnTo>
                    <a:pt x="282" y="117"/>
                  </a:lnTo>
                  <a:lnTo>
                    <a:pt x="282" y="115"/>
                  </a:lnTo>
                  <a:lnTo>
                    <a:pt x="280" y="115"/>
                  </a:lnTo>
                  <a:lnTo>
                    <a:pt x="279" y="115"/>
                  </a:lnTo>
                  <a:lnTo>
                    <a:pt x="277" y="115"/>
                  </a:lnTo>
                  <a:lnTo>
                    <a:pt x="275" y="115"/>
                  </a:lnTo>
                  <a:lnTo>
                    <a:pt x="274" y="115"/>
                  </a:lnTo>
                  <a:lnTo>
                    <a:pt x="272" y="115"/>
                  </a:lnTo>
                  <a:lnTo>
                    <a:pt x="272" y="117"/>
                  </a:lnTo>
                  <a:lnTo>
                    <a:pt x="271" y="117"/>
                  </a:lnTo>
                  <a:lnTo>
                    <a:pt x="269" y="118"/>
                  </a:lnTo>
                  <a:lnTo>
                    <a:pt x="268" y="120"/>
                  </a:lnTo>
                  <a:lnTo>
                    <a:pt x="266" y="122"/>
                  </a:lnTo>
                  <a:lnTo>
                    <a:pt x="266" y="123"/>
                  </a:lnTo>
                  <a:lnTo>
                    <a:pt x="265" y="125"/>
                  </a:lnTo>
                  <a:lnTo>
                    <a:pt x="260" y="128"/>
                  </a:lnTo>
                  <a:lnTo>
                    <a:pt x="257" y="131"/>
                  </a:lnTo>
                  <a:lnTo>
                    <a:pt x="252" y="134"/>
                  </a:lnTo>
                  <a:lnTo>
                    <a:pt x="249" y="137"/>
                  </a:lnTo>
                  <a:lnTo>
                    <a:pt x="244" y="142"/>
                  </a:lnTo>
                  <a:lnTo>
                    <a:pt x="241" y="145"/>
                  </a:lnTo>
                  <a:lnTo>
                    <a:pt x="238" y="148"/>
                  </a:lnTo>
                  <a:lnTo>
                    <a:pt x="233" y="151"/>
                  </a:lnTo>
                  <a:lnTo>
                    <a:pt x="230" y="156"/>
                  </a:lnTo>
                  <a:lnTo>
                    <a:pt x="226" y="159"/>
                  </a:lnTo>
                  <a:lnTo>
                    <a:pt x="223" y="162"/>
                  </a:lnTo>
                  <a:lnTo>
                    <a:pt x="219" y="165"/>
                  </a:lnTo>
                  <a:lnTo>
                    <a:pt x="216" y="170"/>
                  </a:lnTo>
                  <a:lnTo>
                    <a:pt x="212" y="173"/>
                  </a:lnTo>
                  <a:lnTo>
                    <a:pt x="209" y="176"/>
                  </a:lnTo>
                  <a:lnTo>
                    <a:pt x="205" y="181"/>
                  </a:lnTo>
                  <a:lnTo>
                    <a:pt x="202" y="184"/>
                  </a:lnTo>
                  <a:lnTo>
                    <a:pt x="199" y="187"/>
                  </a:lnTo>
                  <a:lnTo>
                    <a:pt x="195" y="191"/>
                  </a:lnTo>
                  <a:lnTo>
                    <a:pt x="191" y="195"/>
                  </a:lnTo>
                  <a:lnTo>
                    <a:pt x="188" y="199"/>
                  </a:lnTo>
                  <a:lnTo>
                    <a:pt x="185" y="202"/>
                  </a:lnTo>
                  <a:lnTo>
                    <a:pt x="182" y="205"/>
                  </a:lnTo>
                  <a:lnTo>
                    <a:pt x="179" y="210"/>
                  </a:lnTo>
                  <a:lnTo>
                    <a:pt x="176" y="213"/>
                  </a:lnTo>
                  <a:lnTo>
                    <a:pt x="173" y="218"/>
                  </a:lnTo>
                  <a:lnTo>
                    <a:pt x="170" y="221"/>
                  </a:lnTo>
                  <a:lnTo>
                    <a:pt x="167" y="226"/>
                  </a:lnTo>
                  <a:lnTo>
                    <a:pt x="163" y="229"/>
                  </a:lnTo>
                  <a:lnTo>
                    <a:pt x="160" y="233"/>
                  </a:lnTo>
                  <a:lnTo>
                    <a:pt x="157" y="237"/>
                  </a:lnTo>
                  <a:lnTo>
                    <a:pt x="153" y="241"/>
                  </a:lnTo>
                  <a:lnTo>
                    <a:pt x="151" y="243"/>
                  </a:lnTo>
                  <a:lnTo>
                    <a:pt x="149" y="244"/>
                  </a:lnTo>
                  <a:lnTo>
                    <a:pt x="148" y="246"/>
                  </a:lnTo>
                  <a:lnTo>
                    <a:pt x="146" y="247"/>
                  </a:lnTo>
                  <a:lnTo>
                    <a:pt x="145" y="247"/>
                  </a:lnTo>
                  <a:lnTo>
                    <a:pt x="143" y="249"/>
                  </a:lnTo>
                  <a:lnTo>
                    <a:pt x="142" y="249"/>
                  </a:lnTo>
                  <a:lnTo>
                    <a:pt x="140" y="251"/>
                  </a:lnTo>
                  <a:lnTo>
                    <a:pt x="139" y="251"/>
                  </a:lnTo>
                  <a:lnTo>
                    <a:pt x="137" y="251"/>
                  </a:lnTo>
                  <a:lnTo>
                    <a:pt x="137" y="252"/>
                  </a:lnTo>
                  <a:lnTo>
                    <a:pt x="135" y="252"/>
                  </a:lnTo>
                  <a:lnTo>
                    <a:pt x="134" y="252"/>
                  </a:lnTo>
                  <a:lnTo>
                    <a:pt x="132" y="252"/>
                  </a:lnTo>
                  <a:lnTo>
                    <a:pt x="131" y="252"/>
                  </a:lnTo>
                  <a:lnTo>
                    <a:pt x="129" y="252"/>
                  </a:lnTo>
                  <a:lnTo>
                    <a:pt x="128" y="252"/>
                  </a:lnTo>
                  <a:lnTo>
                    <a:pt x="126" y="252"/>
                  </a:lnTo>
                  <a:lnTo>
                    <a:pt x="125" y="252"/>
                  </a:lnTo>
                  <a:lnTo>
                    <a:pt x="123" y="251"/>
                  </a:lnTo>
                  <a:lnTo>
                    <a:pt x="121" y="251"/>
                  </a:lnTo>
                  <a:lnTo>
                    <a:pt x="120" y="249"/>
                  </a:lnTo>
                  <a:lnTo>
                    <a:pt x="118" y="249"/>
                  </a:lnTo>
                  <a:lnTo>
                    <a:pt x="117" y="247"/>
                  </a:lnTo>
                  <a:lnTo>
                    <a:pt x="115" y="246"/>
                  </a:lnTo>
                  <a:lnTo>
                    <a:pt x="114" y="244"/>
                  </a:lnTo>
                  <a:lnTo>
                    <a:pt x="112" y="243"/>
                  </a:lnTo>
                  <a:lnTo>
                    <a:pt x="111" y="241"/>
                  </a:lnTo>
                  <a:lnTo>
                    <a:pt x="109" y="240"/>
                  </a:lnTo>
                  <a:lnTo>
                    <a:pt x="109" y="238"/>
                  </a:lnTo>
                  <a:lnTo>
                    <a:pt x="107" y="238"/>
                  </a:lnTo>
                  <a:lnTo>
                    <a:pt x="107" y="237"/>
                  </a:lnTo>
                  <a:lnTo>
                    <a:pt x="106" y="237"/>
                  </a:lnTo>
                  <a:lnTo>
                    <a:pt x="106" y="235"/>
                  </a:lnTo>
                  <a:lnTo>
                    <a:pt x="104" y="233"/>
                  </a:lnTo>
                  <a:lnTo>
                    <a:pt x="103" y="232"/>
                  </a:lnTo>
                  <a:lnTo>
                    <a:pt x="101" y="230"/>
                  </a:lnTo>
                  <a:lnTo>
                    <a:pt x="101" y="229"/>
                  </a:lnTo>
                  <a:lnTo>
                    <a:pt x="100" y="229"/>
                  </a:lnTo>
                  <a:lnTo>
                    <a:pt x="100" y="227"/>
                  </a:lnTo>
                  <a:lnTo>
                    <a:pt x="98" y="227"/>
                  </a:lnTo>
                  <a:lnTo>
                    <a:pt x="97" y="226"/>
                  </a:lnTo>
                  <a:lnTo>
                    <a:pt x="97" y="224"/>
                  </a:lnTo>
                  <a:lnTo>
                    <a:pt x="95" y="224"/>
                  </a:lnTo>
                  <a:lnTo>
                    <a:pt x="95" y="223"/>
                  </a:lnTo>
                  <a:lnTo>
                    <a:pt x="93" y="223"/>
                  </a:lnTo>
                  <a:lnTo>
                    <a:pt x="93" y="221"/>
                  </a:lnTo>
                  <a:lnTo>
                    <a:pt x="92" y="219"/>
                  </a:lnTo>
                  <a:lnTo>
                    <a:pt x="90" y="218"/>
                  </a:lnTo>
                  <a:lnTo>
                    <a:pt x="89" y="216"/>
                  </a:lnTo>
                  <a:lnTo>
                    <a:pt x="87" y="215"/>
                  </a:lnTo>
                  <a:lnTo>
                    <a:pt x="87" y="213"/>
                  </a:lnTo>
                  <a:lnTo>
                    <a:pt x="86" y="213"/>
                  </a:lnTo>
                  <a:lnTo>
                    <a:pt x="86" y="212"/>
                  </a:lnTo>
                  <a:lnTo>
                    <a:pt x="84" y="210"/>
                  </a:lnTo>
                  <a:lnTo>
                    <a:pt x="83" y="209"/>
                  </a:lnTo>
                  <a:lnTo>
                    <a:pt x="81" y="207"/>
                  </a:lnTo>
                  <a:lnTo>
                    <a:pt x="79" y="205"/>
                  </a:lnTo>
                  <a:lnTo>
                    <a:pt x="78" y="204"/>
                  </a:lnTo>
                  <a:lnTo>
                    <a:pt x="78" y="202"/>
                  </a:lnTo>
                  <a:lnTo>
                    <a:pt x="76" y="202"/>
                  </a:lnTo>
                  <a:lnTo>
                    <a:pt x="75" y="201"/>
                  </a:lnTo>
                  <a:lnTo>
                    <a:pt x="73" y="201"/>
                  </a:lnTo>
                  <a:lnTo>
                    <a:pt x="73" y="199"/>
                  </a:lnTo>
                  <a:lnTo>
                    <a:pt x="72" y="199"/>
                  </a:lnTo>
                  <a:lnTo>
                    <a:pt x="70" y="199"/>
                  </a:lnTo>
                  <a:lnTo>
                    <a:pt x="70" y="198"/>
                  </a:lnTo>
                  <a:lnTo>
                    <a:pt x="69" y="198"/>
                  </a:lnTo>
                  <a:lnTo>
                    <a:pt x="67" y="198"/>
                  </a:lnTo>
                  <a:lnTo>
                    <a:pt x="65" y="198"/>
                  </a:lnTo>
                  <a:lnTo>
                    <a:pt x="64" y="198"/>
                  </a:lnTo>
                  <a:lnTo>
                    <a:pt x="62" y="198"/>
                  </a:lnTo>
                  <a:lnTo>
                    <a:pt x="61" y="198"/>
                  </a:lnTo>
                  <a:lnTo>
                    <a:pt x="62" y="198"/>
                  </a:lnTo>
                  <a:lnTo>
                    <a:pt x="62" y="199"/>
                  </a:lnTo>
                  <a:lnTo>
                    <a:pt x="64" y="199"/>
                  </a:lnTo>
                  <a:lnTo>
                    <a:pt x="64" y="201"/>
                  </a:lnTo>
                  <a:lnTo>
                    <a:pt x="64" y="202"/>
                  </a:lnTo>
                  <a:lnTo>
                    <a:pt x="72" y="218"/>
                  </a:lnTo>
                  <a:lnTo>
                    <a:pt x="64" y="213"/>
                  </a:lnTo>
                  <a:lnTo>
                    <a:pt x="56" y="212"/>
                  </a:lnTo>
                  <a:lnTo>
                    <a:pt x="55" y="210"/>
                  </a:lnTo>
                  <a:lnTo>
                    <a:pt x="53" y="210"/>
                  </a:lnTo>
                  <a:lnTo>
                    <a:pt x="53" y="212"/>
                  </a:lnTo>
                  <a:lnTo>
                    <a:pt x="55" y="212"/>
                  </a:lnTo>
                  <a:lnTo>
                    <a:pt x="55" y="213"/>
                  </a:lnTo>
                  <a:lnTo>
                    <a:pt x="56" y="213"/>
                  </a:lnTo>
                  <a:lnTo>
                    <a:pt x="56" y="215"/>
                  </a:lnTo>
                  <a:lnTo>
                    <a:pt x="72" y="227"/>
                  </a:lnTo>
                  <a:lnTo>
                    <a:pt x="62" y="226"/>
                  </a:lnTo>
                  <a:lnTo>
                    <a:pt x="58" y="226"/>
                  </a:lnTo>
                  <a:lnTo>
                    <a:pt x="53" y="226"/>
                  </a:lnTo>
                  <a:lnTo>
                    <a:pt x="51" y="226"/>
                  </a:lnTo>
                  <a:lnTo>
                    <a:pt x="50" y="226"/>
                  </a:lnTo>
                  <a:lnTo>
                    <a:pt x="50" y="227"/>
                  </a:lnTo>
                  <a:lnTo>
                    <a:pt x="51" y="227"/>
                  </a:lnTo>
                  <a:lnTo>
                    <a:pt x="53" y="227"/>
                  </a:lnTo>
                  <a:lnTo>
                    <a:pt x="59" y="230"/>
                  </a:lnTo>
                  <a:lnTo>
                    <a:pt x="61" y="232"/>
                  </a:lnTo>
                  <a:lnTo>
                    <a:pt x="62" y="232"/>
                  </a:lnTo>
                  <a:lnTo>
                    <a:pt x="62" y="233"/>
                  </a:lnTo>
                  <a:lnTo>
                    <a:pt x="64" y="233"/>
                  </a:lnTo>
                  <a:lnTo>
                    <a:pt x="65" y="233"/>
                  </a:lnTo>
                  <a:lnTo>
                    <a:pt x="65" y="235"/>
                  </a:lnTo>
                  <a:lnTo>
                    <a:pt x="67" y="235"/>
                  </a:lnTo>
                  <a:lnTo>
                    <a:pt x="69" y="237"/>
                  </a:lnTo>
                  <a:lnTo>
                    <a:pt x="70" y="238"/>
                  </a:lnTo>
                  <a:lnTo>
                    <a:pt x="72" y="240"/>
                  </a:lnTo>
                  <a:lnTo>
                    <a:pt x="73" y="241"/>
                  </a:lnTo>
                  <a:lnTo>
                    <a:pt x="75" y="243"/>
                  </a:lnTo>
                  <a:lnTo>
                    <a:pt x="76" y="244"/>
                  </a:lnTo>
                  <a:lnTo>
                    <a:pt x="78" y="246"/>
                  </a:lnTo>
                  <a:lnTo>
                    <a:pt x="79" y="247"/>
                  </a:lnTo>
                  <a:lnTo>
                    <a:pt x="81" y="249"/>
                  </a:lnTo>
                  <a:lnTo>
                    <a:pt x="83" y="251"/>
                  </a:lnTo>
                  <a:lnTo>
                    <a:pt x="84" y="252"/>
                  </a:lnTo>
                  <a:lnTo>
                    <a:pt x="86" y="254"/>
                  </a:lnTo>
                  <a:lnTo>
                    <a:pt x="87" y="255"/>
                  </a:lnTo>
                  <a:lnTo>
                    <a:pt x="89" y="257"/>
                  </a:lnTo>
                  <a:lnTo>
                    <a:pt x="90" y="257"/>
                  </a:lnTo>
                  <a:lnTo>
                    <a:pt x="92" y="258"/>
                  </a:lnTo>
                  <a:lnTo>
                    <a:pt x="93" y="260"/>
                  </a:lnTo>
                  <a:lnTo>
                    <a:pt x="95" y="261"/>
                  </a:lnTo>
                  <a:lnTo>
                    <a:pt x="97" y="263"/>
                  </a:lnTo>
                  <a:lnTo>
                    <a:pt x="100" y="264"/>
                  </a:lnTo>
                  <a:lnTo>
                    <a:pt x="101" y="264"/>
                  </a:lnTo>
                  <a:lnTo>
                    <a:pt x="103" y="266"/>
                  </a:lnTo>
                  <a:lnTo>
                    <a:pt x="104" y="268"/>
                  </a:lnTo>
                  <a:lnTo>
                    <a:pt x="106" y="268"/>
                  </a:lnTo>
                  <a:lnTo>
                    <a:pt x="107" y="269"/>
                  </a:lnTo>
                  <a:lnTo>
                    <a:pt x="109" y="271"/>
                  </a:lnTo>
                  <a:lnTo>
                    <a:pt x="111" y="271"/>
                  </a:lnTo>
                  <a:lnTo>
                    <a:pt x="112" y="272"/>
                  </a:lnTo>
                  <a:lnTo>
                    <a:pt x="114" y="274"/>
                  </a:lnTo>
                  <a:lnTo>
                    <a:pt x="115" y="274"/>
                  </a:lnTo>
                  <a:lnTo>
                    <a:pt x="118" y="275"/>
                  </a:lnTo>
                  <a:lnTo>
                    <a:pt x="120" y="275"/>
                  </a:lnTo>
                  <a:lnTo>
                    <a:pt x="121" y="277"/>
                  </a:lnTo>
                  <a:lnTo>
                    <a:pt x="123" y="277"/>
                  </a:lnTo>
                  <a:lnTo>
                    <a:pt x="125" y="277"/>
                  </a:lnTo>
                  <a:lnTo>
                    <a:pt x="126" y="278"/>
                  </a:lnTo>
                  <a:lnTo>
                    <a:pt x="128" y="278"/>
                  </a:lnTo>
                  <a:lnTo>
                    <a:pt x="129" y="280"/>
                  </a:lnTo>
                  <a:lnTo>
                    <a:pt x="131" y="280"/>
                  </a:lnTo>
                  <a:lnTo>
                    <a:pt x="131" y="282"/>
                  </a:lnTo>
                  <a:lnTo>
                    <a:pt x="132" y="282"/>
                  </a:lnTo>
                  <a:lnTo>
                    <a:pt x="134" y="283"/>
                  </a:lnTo>
                  <a:lnTo>
                    <a:pt x="135" y="285"/>
                  </a:lnTo>
                  <a:lnTo>
                    <a:pt x="135" y="286"/>
                  </a:lnTo>
                  <a:lnTo>
                    <a:pt x="137" y="286"/>
                  </a:lnTo>
                  <a:lnTo>
                    <a:pt x="137" y="288"/>
                  </a:lnTo>
                  <a:lnTo>
                    <a:pt x="139" y="288"/>
                  </a:lnTo>
                  <a:lnTo>
                    <a:pt x="139" y="289"/>
                  </a:lnTo>
                  <a:lnTo>
                    <a:pt x="140" y="291"/>
                  </a:lnTo>
                  <a:lnTo>
                    <a:pt x="140" y="292"/>
                  </a:lnTo>
                  <a:lnTo>
                    <a:pt x="142" y="294"/>
                  </a:lnTo>
                  <a:lnTo>
                    <a:pt x="142" y="296"/>
                  </a:lnTo>
                  <a:lnTo>
                    <a:pt x="142" y="297"/>
                  </a:lnTo>
                  <a:lnTo>
                    <a:pt x="143" y="297"/>
                  </a:lnTo>
                  <a:lnTo>
                    <a:pt x="143" y="299"/>
                  </a:lnTo>
                  <a:lnTo>
                    <a:pt x="143" y="297"/>
                  </a:lnTo>
                  <a:lnTo>
                    <a:pt x="143" y="296"/>
                  </a:lnTo>
                  <a:lnTo>
                    <a:pt x="145" y="296"/>
                  </a:lnTo>
                  <a:lnTo>
                    <a:pt x="145" y="294"/>
                  </a:lnTo>
                  <a:lnTo>
                    <a:pt x="145" y="292"/>
                  </a:lnTo>
                  <a:lnTo>
                    <a:pt x="146" y="291"/>
                  </a:lnTo>
                  <a:lnTo>
                    <a:pt x="146" y="289"/>
                  </a:lnTo>
                  <a:lnTo>
                    <a:pt x="146" y="288"/>
                  </a:lnTo>
                  <a:lnTo>
                    <a:pt x="148" y="288"/>
                  </a:lnTo>
                  <a:lnTo>
                    <a:pt x="148" y="286"/>
                  </a:lnTo>
                  <a:lnTo>
                    <a:pt x="148" y="285"/>
                  </a:lnTo>
                  <a:lnTo>
                    <a:pt x="148" y="283"/>
                  </a:lnTo>
                  <a:lnTo>
                    <a:pt x="149" y="282"/>
                  </a:lnTo>
                  <a:lnTo>
                    <a:pt x="149" y="280"/>
                  </a:lnTo>
                  <a:lnTo>
                    <a:pt x="149" y="278"/>
                  </a:lnTo>
                  <a:lnTo>
                    <a:pt x="151" y="278"/>
                  </a:lnTo>
                  <a:lnTo>
                    <a:pt x="151" y="277"/>
                  </a:lnTo>
                  <a:lnTo>
                    <a:pt x="151" y="275"/>
                  </a:lnTo>
                  <a:lnTo>
                    <a:pt x="153" y="274"/>
                  </a:lnTo>
                  <a:lnTo>
                    <a:pt x="153" y="272"/>
                  </a:lnTo>
                  <a:lnTo>
                    <a:pt x="154" y="271"/>
                  </a:lnTo>
                  <a:lnTo>
                    <a:pt x="156" y="269"/>
                  </a:lnTo>
                  <a:lnTo>
                    <a:pt x="157" y="268"/>
                  </a:lnTo>
                  <a:lnTo>
                    <a:pt x="159" y="268"/>
                  </a:lnTo>
                  <a:lnTo>
                    <a:pt x="159" y="266"/>
                  </a:lnTo>
                  <a:lnTo>
                    <a:pt x="160" y="264"/>
                  </a:lnTo>
                  <a:lnTo>
                    <a:pt x="162" y="263"/>
                  </a:lnTo>
                  <a:lnTo>
                    <a:pt x="163" y="261"/>
                  </a:lnTo>
                  <a:lnTo>
                    <a:pt x="165" y="260"/>
                  </a:lnTo>
                  <a:lnTo>
                    <a:pt x="167" y="260"/>
                  </a:lnTo>
                  <a:lnTo>
                    <a:pt x="168" y="258"/>
                  </a:lnTo>
                  <a:lnTo>
                    <a:pt x="170" y="257"/>
                  </a:lnTo>
                  <a:lnTo>
                    <a:pt x="171" y="255"/>
                  </a:lnTo>
                  <a:lnTo>
                    <a:pt x="173" y="254"/>
                  </a:lnTo>
                  <a:lnTo>
                    <a:pt x="174" y="252"/>
                  </a:lnTo>
                  <a:lnTo>
                    <a:pt x="176" y="251"/>
                  </a:lnTo>
                  <a:lnTo>
                    <a:pt x="177" y="251"/>
                  </a:lnTo>
                  <a:lnTo>
                    <a:pt x="179" y="249"/>
                  </a:lnTo>
                  <a:lnTo>
                    <a:pt x="181" y="247"/>
                  </a:lnTo>
                  <a:lnTo>
                    <a:pt x="182" y="247"/>
                  </a:lnTo>
                  <a:lnTo>
                    <a:pt x="184" y="246"/>
                  </a:lnTo>
                  <a:lnTo>
                    <a:pt x="185" y="246"/>
                  </a:lnTo>
                  <a:lnTo>
                    <a:pt x="187" y="244"/>
                  </a:lnTo>
                  <a:lnTo>
                    <a:pt x="188" y="243"/>
                  </a:lnTo>
                  <a:lnTo>
                    <a:pt x="190" y="243"/>
                  </a:lnTo>
                  <a:lnTo>
                    <a:pt x="191" y="241"/>
                  </a:lnTo>
                  <a:lnTo>
                    <a:pt x="193" y="241"/>
                  </a:lnTo>
                  <a:lnTo>
                    <a:pt x="195" y="241"/>
                  </a:lnTo>
                  <a:lnTo>
                    <a:pt x="196" y="240"/>
                  </a:lnTo>
                  <a:lnTo>
                    <a:pt x="198" y="240"/>
                  </a:lnTo>
                  <a:lnTo>
                    <a:pt x="199" y="240"/>
                  </a:lnTo>
                  <a:lnTo>
                    <a:pt x="201" y="238"/>
                  </a:lnTo>
                  <a:lnTo>
                    <a:pt x="207" y="238"/>
                  </a:lnTo>
                  <a:lnTo>
                    <a:pt x="226" y="215"/>
                  </a:lnTo>
                  <a:lnTo>
                    <a:pt x="238" y="204"/>
                  </a:lnTo>
                  <a:lnTo>
                    <a:pt x="251" y="198"/>
                  </a:lnTo>
                  <a:lnTo>
                    <a:pt x="254" y="195"/>
                  </a:lnTo>
                  <a:lnTo>
                    <a:pt x="255" y="193"/>
                  </a:lnTo>
                  <a:lnTo>
                    <a:pt x="257" y="191"/>
                  </a:lnTo>
                  <a:lnTo>
                    <a:pt x="258" y="191"/>
                  </a:lnTo>
                  <a:lnTo>
                    <a:pt x="258" y="190"/>
                  </a:lnTo>
                  <a:lnTo>
                    <a:pt x="260" y="190"/>
                  </a:lnTo>
                  <a:lnTo>
                    <a:pt x="260" y="188"/>
                  </a:lnTo>
                  <a:lnTo>
                    <a:pt x="261" y="188"/>
                  </a:lnTo>
                  <a:lnTo>
                    <a:pt x="261" y="187"/>
                  </a:lnTo>
                  <a:lnTo>
                    <a:pt x="263" y="187"/>
                  </a:lnTo>
                  <a:lnTo>
                    <a:pt x="263" y="185"/>
                  </a:lnTo>
                  <a:lnTo>
                    <a:pt x="265" y="184"/>
                  </a:lnTo>
                  <a:lnTo>
                    <a:pt x="265" y="182"/>
                  </a:lnTo>
                  <a:lnTo>
                    <a:pt x="266" y="182"/>
                  </a:lnTo>
                  <a:lnTo>
                    <a:pt x="266" y="181"/>
                  </a:lnTo>
                  <a:lnTo>
                    <a:pt x="266" y="179"/>
                  </a:lnTo>
                  <a:lnTo>
                    <a:pt x="268" y="179"/>
                  </a:lnTo>
                  <a:lnTo>
                    <a:pt x="268" y="177"/>
                  </a:lnTo>
                  <a:lnTo>
                    <a:pt x="268" y="176"/>
                  </a:lnTo>
                  <a:lnTo>
                    <a:pt x="269" y="174"/>
                  </a:lnTo>
                  <a:lnTo>
                    <a:pt x="269" y="173"/>
                  </a:lnTo>
                  <a:lnTo>
                    <a:pt x="271" y="173"/>
                  </a:lnTo>
                  <a:lnTo>
                    <a:pt x="271" y="171"/>
                  </a:lnTo>
                  <a:lnTo>
                    <a:pt x="272" y="171"/>
                  </a:lnTo>
                  <a:lnTo>
                    <a:pt x="274" y="170"/>
                  </a:lnTo>
                  <a:lnTo>
                    <a:pt x="275" y="170"/>
                  </a:lnTo>
                  <a:lnTo>
                    <a:pt x="277" y="170"/>
                  </a:lnTo>
                  <a:lnTo>
                    <a:pt x="277" y="168"/>
                  </a:lnTo>
                  <a:lnTo>
                    <a:pt x="279" y="168"/>
                  </a:lnTo>
                  <a:lnTo>
                    <a:pt x="280" y="170"/>
                  </a:lnTo>
                  <a:lnTo>
                    <a:pt x="282" y="170"/>
                  </a:lnTo>
                  <a:lnTo>
                    <a:pt x="283" y="170"/>
                  </a:lnTo>
                  <a:lnTo>
                    <a:pt x="285" y="171"/>
                  </a:lnTo>
                  <a:lnTo>
                    <a:pt x="286" y="171"/>
                  </a:lnTo>
                  <a:lnTo>
                    <a:pt x="286" y="173"/>
                  </a:lnTo>
                  <a:lnTo>
                    <a:pt x="288" y="173"/>
                  </a:lnTo>
                  <a:lnTo>
                    <a:pt x="288" y="174"/>
                  </a:lnTo>
                  <a:lnTo>
                    <a:pt x="289" y="174"/>
                  </a:lnTo>
                  <a:lnTo>
                    <a:pt x="289" y="176"/>
                  </a:lnTo>
                  <a:lnTo>
                    <a:pt x="291" y="176"/>
                  </a:lnTo>
                  <a:lnTo>
                    <a:pt x="291" y="177"/>
                  </a:lnTo>
                  <a:lnTo>
                    <a:pt x="293" y="179"/>
                  </a:lnTo>
                  <a:lnTo>
                    <a:pt x="293" y="181"/>
                  </a:lnTo>
                  <a:lnTo>
                    <a:pt x="294" y="182"/>
                  </a:lnTo>
                  <a:lnTo>
                    <a:pt x="294" y="184"/>
                  </a:lnTo>
                  <a:lnTo>
                    <a:pt x="294" y="185"/>
                  </a:lnTo>
                  <a:lnTo>
                    <a:pt x="296" y="187"/>
                  </a:lnTo>
                  <a:lnTo>
                    <a:pt x="296" y="188"/>
                  </a:lnTo>
                  <a:lnTo>
                    <a:pt x="297" y="190"/>
                  </a:lnTo>
                  <a:lnTo>
                    <a:pt x="297" y="191"/>
                  </a:lnTo>
                  <a:lnTo>
                    <a:pt x="299" y="193"/>
                  </a:lnTo>
                  <a:lnTo>
                    <a:pt x="299" y="195"/>
                  </a:lnTo>
                  <a:lnTo>
                    <a:pt x="300" y="196"/>
                  </a:lnTo>
                  <a:lnTo>
                    <a:pt x="300" y="198"/>
                  </a:lnTo>
                  <a:lnTo>
                    <a:pt x="302" y="199"/>
                  </a:lnTo>
                  <a:lnTo>
                    <a:pt x="302" y="201"/>
                  </a:lnTo>
                  <a:lnTo>
                    <a:pt x="303" y="202"/>
                  </a:lnTo>
                  <a:lnTo>
                    <a:pt x="305" y="204"/>
                  </a:lnTo>
                  <a:lnTo>
                    <a:pt x="305" y="205"/>
                  </a:lnTo>
                  <a:lnTo>
                    <a:pt x="307" y="207"/>
                  </a:lnTo>
                  <a:lnTo>
                    <a:pt x="307" y="209"/>
                  </a:lnTo>
                  <a:lnTo>
                    <a:pt x="308" y="210"/>
                  </a:lnTo>
                  <a:lnTo>
                    <a:pt x="310" y="210"/>
                  </a:lnTo>
                  <a:lnTo>
                    <a:pt x="310" y="212"/>
                  </a:lnTo>
                  <a:lnTo>
                    <a:pt x="311" y="213"/>
                  </a:lnTo>
                  <a:lnTo>
                    <a:pt x="311" y="215"/>
                  </a:lnTo>
                  <a:lnTo>
                    <a:pt x="313" y="216"/>
                  </a:lnTo>
                  <a:lnTo>
                    <a:pt x="314" y="216"/>
                  </a:lnTo>
                  <a:lnTo>
                    <a:pt x="314" y="218"/>
                  </a:lnTo>
                  <a:lnTo>
                    <a:pt x="316" y="219"/>
                  </a:lnTo>
                  <a:lnTo>
                    <a:pt x="316" y="221"/>
                  </a:lnTo>
                  <a:lnTo>
                    <a:pt x="324" y="229"/>
                  </a:lnTo>
                  <a:lnTo>
                    <a:pt x="345" y="243"/>
                  </a:lnTo>
                  <a:lnTo>
                    <a:pt x="366" y="260"/>
                  </a:lnTo>
                  <a:close/>
                  <a:moveTo>
                    <a:pt x="554" y="224"/>
                  </a:moveTo>
                  <a:lnTo>
                    <a:pt x="554" y="224"/>
                  </a:lnTo>
                  <a:lnTo>
                    <a:pt x="552" y="224"/>
                  </a:lnTo>
                  <a:lnTo>
                    <a:pt x="549" y="224"/>
                  </a:lnTo>
                  <a:lnTo>
                    <a:pt x="546" y="224"/>
                  </a:lnTo>
                  <a:lnTo>
                    <a:pt x="545" y="226"/>
                  </a:lnTo>
                  <a:lnTo>
                    <a:pt x="541" y="226"/>
                  </a:lnTo>
                  <a:lnTo>
                    <a:pt x="540" y="226"/>
                  </a:lnTo>
                  <a:lnTo>
                    <a:pt x="538" y="227"/>
                  </a:lnTo>
                  <a:lnTo>
                    <a:pt x="535" y="227"/>
                  </a:lnTo>
                  <a:lnTo>
                    <a:pt x="534" y="229"/>
                  </a:lnTo>
                  <a:lnTo>
                    <a:pt x="532" y="229"/>
                  </a:lnTo>
                  <a:lnTo>
                    <a:pt x="531" y="230"/>
                  </a:lnTo>
                  <a:lnTo>
                    <a:pt x="527" y="230"/>
                  </a:lnTo>
                  <a:lnTo>
                    <a:pt x="526" y="232"/>
                  </a:lnTo>
                  <a:lnTo>
                    <a:pt x="524" y="232"/>
                  </a:lnTo>
                  <a:lnTo>
                    <a:pt x="523" y="233"/>
                  </a:lnTo>
                  <a:lnTo>
                    <a:pt x="529" y="244"/>
                  </a:lnTo>
                  <a:lnTo>
                    <a:pt x="537" y="254"/>
                  </a:lnTo>
                  <a:lnTo>
                    <a:pt x="543" y="258"/>
                  </a:lnTo>
                  <a:lnTo>
                    <a:pt x="551" y="263"/>
                  </a:lnTo>
                  <a:lnTo>
                    <a:pt x="559" y="266"/>
                  </a:lnTo>
                  <a:lnTo>
                    <a:pt x="569" y="269"/>
                  </a:lnTo>
                  <a:lnTo>
                    <a:pt x="560" y="266"/>
                  </a:lnTo>
                  <a:lnTo>
                    <a:pt x="557" y="263"/>
                  </a:lnTo>
                  <a:lnTo>
                    <a:pt x="555" y="260"/>
                  </a:lnTo>
                  <a:lnTo>
                    <a:pt x="554" y="257"/>
                  </a:lnTo>
                  <a:lnTo>
                    <a:pt x="554" y="252"/>
                  </a:lnTo>
                  <a:lnTo>
                    <a:pt x="555" y="244"/>
                  </a:lnTo>
                  <a:lnTo>
                    <a:pt x="555" y="233"/>
                  </a:lnTo>
                  <a:lnTo>
                    <a:pt x="554" y="224"/>
                  </a:lnTo>
                  <a:close/>
                  <a:moveTo>
                    <a:pt x="765" y="351"/>
                  </a:moveTo>
                  <a:lnTo>
                    <a:pt x="765" y="351"/>
                  </a:lnTo>
                  <a:lnTo>
                    <a:pt x="772" y="344"/>
                  </a:lnTo>
                  <a:lnTo>
                    <a:pt x="776" y="338"/>
                  </a:lnTo>
                  <a:lnTo>
                    <a:pt x="776" y="334"/>
                  </a:lnTo>
                  <a:lnTo>
                    <a:pt x="773" y="331"/>
                  </a:lnTo>
                  <a:lnTo>
                    <a:pt x="770" y="333"/>
                  </a:lnTo>
                  <a:lnTo>
                    <a:pt x="769" y="338"/>
                  </a:lnTo>
                  <a:lnTo>
                    <a:pt x="765" y="351"/>
                  </a:lnTo>
                  <a:close/>
                  <a:moveTo>
                    <a:pt x="716" y="246"/>
                  </a:moveTo>
                  <a:lnTo>
                    <a:pt x="719" y="244"/>
                  </a:lnTo>
                  <a:lnTo>
                    <a:pt x="725" y="244"/>
                  </a:lnTo>
                  <a:lnTo>
                    <a:pt x="731" y="243"/>
                  </a:lnTo>
                  <a:lnTo>
                    <a:pt x="737" y="243"/>
                  </a:lnTo>
                  <a:lnTo>
                    <a:pt x="744" y="241"/>
                  </a:lnTo>
                  <a:lnTo>
                    <a:pt x="750" y="241"/>
                  </a:lnTo>
                  <a:lnTo>
                    <a:pt x="756" y="241"/>
                  </a:lnTo>
                  <a:lnTo>
                    <a:pt x="761" y="243"/>
                  </a:lnTo>
                  <a:lnTo>
                    <a:pt x="767" y="243"/>
                  </a:lnTo>
                  <a:lnTo>
                    <a:pt x="772" y="244"/>
                  </a:lnTo>
                  <a:lnTo>
                    <a:pt x="776" y="244"/>
                  </a:lnTo>
                  <a:lnTo>
                    <a:pt x="783" y="246"/>
                  </a:lnTo>
                  <a:lnTo>
                    <a:pt x="787" y="249"/>
                  </a:lnTo>
                  <a:lnTo>
                    <a:pt x="790" y="251"/>
                  </a:lnTo>
                  <a:lnTo>
                    <a:pt x="795" y="252"/>
                  </a:lnTo>
                  <a:lnTo>
                    <a:pt x="800" y="255"/>
                  </a:lnTo>
                  <a:lnTo>
                    <a:pt x="803" y="257"/>
                  </a:lnTo>
                  <a:lnTo>
                    <a:pt x="807" y="260"/>
                  </a:lnTo>
                  <a:lnTo>
                    <a:pt x="811" y="263"/>
                  </a:lnTo>
                  <a:lnTo>
                    <a:pt x="815" y="266"/>
                  </a:lnTo>
                  <a:lnTo>
                    <a:pt x="818" y="269"/>
                  </a:lnTo>
                  <a:lnTo>
                    <a:pt x="821" y="274"/>
                  </a:lnTo>
                  <a:lnTo>
                    <a:pt x="825" y="277"/>
                  </a:lnTo>
                  <a:lnTo>
                    <a:pt x="828" y="282"/>
                  </a:lnTo>
                  <a:lnTo>
                    <a:pt x="829" y="285"/>
                  </a:lnTo>
                  <a:lnTo>
                    <a:pt x="832" y="289"/>
                  </a:lnTo>
                  <a:lnTo>
                    <a:pt x="835" y="294"/>
                  </a:lnTo>
                  <a:lnTo>
                    <a:pt x="837" y="299"/>
                  </a:lnTo>
                  <a:lnTo>
                    <a:pt x="840" y="302"/>
                  </a:lnTo>
                  <a:lnTo>
                    <a:pt x="842" y="306"/>
                  </a:lnTo>
                  <a:lnTo>
                    <a:pt x="843" y="302"/>
                  </a:lnTo>
                  <a:lnTo>
                    <a:pt x="845" y="297"/>
                  </a:lnTo>
                  <a:lnTo>
                    <a:pt x="846" y="292"/>
                  </a:lnTo>
                  <a:lnTo>
                    <a:pt x="846" y="288"/>
                  </a:lnTo>
                  <a:lnTo>
                    <a:pt x="848" y="283"/>
                  </a:lnTo>
                  <a:lnTo>
                    <a:pt x="848" y="278"/>
                  </a:lnTo>
                  <a:lnTo>
                    <a:pt x="848" y="274"/>
                  </a:lnTo>
                  <a:lnTo>
                    <a:pt x="846" y="269"/>
                  </a:lnTo>
                  <a:lnTo>
                    <a:pt x="846" y="264"/>
                  </a:lnTo>
                  <a:lnTo>
                    <a:pt x="846" y="260"/>
                  </a:lnTo>
                  <a:lnTo>
                    <a:pt x="845" y="255"/>
                  </a:lnTo>
                  <a:lnTo>
                    <a:pt x="843" y="251"/>
                  </a:lnTo>
                  <a:lnTo>
                    <a:pt x="842" y="246"/>
                  </a:lnTo>
                  <a:lnTo>
                    <a:pt x="840" y="241"/>
                  </a:lnTo>
                  <a:lnTo>
                    <a:pt x="839" y="237"/>
                  </a:lnTo>
                  <a:lnTo>
                    <a:pt x="835" y="232"/>
                  </a:lnTo>
                  <a:lnTo>
                    <a:pt x="832" y="226"/>
                  </a:lnTo>
                  <a:lnTo>
                    <a:pt x="831" y="221"/>
                  </a:lnTo>
                  <a:lnTo>
                    <a:pt x="828" y="216"/>
                  </a:lnTo>
                  <a:lnTo>
                    <a:pt x="825" y="212"/>
                  </a:lnTo>
                  <a:lnTo>
                    <a:pt x="820" y="207"/>
                  </a:lnTo>
                  <a:lnTo>
                    <a:pt x="817" y="202"/>
                  </a:lnTo>
                  <a:lnTo>
                    <a:pt x="814" y="198"/>
                  </a:lnTo>
                  <a:lnTo>
                    <a:pt x="809" y="193"/>
                  </a:lnTo>
                  <a:lnTo>
                    <a:pt x="804" y="188"/>
                  </a:lnTo>
                  <a:lnTo>
                    <a:pt x="800" y="184"/>
                  </a:lnTo>
                  <a:lnTo>
                    <a:pt x="795" y="179"/>
                  </a:lnTo>
                  <a:lnTo>
                    <a:pt x="790" y="174"/>
                  </a:lnTo>
                  <a:lnTo>
                    <a:pt x="789" y="171"/>
                  </a:lnTo>
                  <a:lnTo>
                    <a:pt x="787" y="173"/>
                  </a:lnTo>
                  <a:lnTo>
                    <a:pt x="787" y="174"/>
                  </a:lnTo>
                  <a:lnTo>
                    <a:pt x="787" y="176"/>
                  </a:lnTo>
                  <a:lnTo>
                    <a:pt x="786" y="176"/>
                  </a:lnTo>
                  <a:lnTo>
                    <a:pt x="786" y="177"/>
                  </a:lnTo>
                  <a:lnTo>
                    <a:pt x="784" y="181"/>
                  </a:lnTo>
                  <a:lnTo>
                    <a:pt x="784" y="185"/>
                  </a:lnTo>
                  <a:lnTo>
                    <a:pt x="784" y="195"/>
                  </a:lnTo>
                  <a:lnTo>
                    <a:pt x="779" y="182"/>
                  </a:lnTo>
                  <a:lnTo>
                    <a:pt x="776" y="181"/>
                  </a:lnTo>
                  <a:lnTo>
                    <a:pt x="772" y="181"/>
                  </a:lnTo>
                  <a:lnTo>
                    <a:pt x="770" y="181"/>
                  </a:lnTo>
                  <a:lnTo>
                    <a:pt x="770" y="179"/>
                  </a:lnTo>
                  <a:lnTo>
                    <a:pt x="769" y="179"/>
                  </a:lnTo>
                  <a:lnTo>
                    <a:pt x="767" y="179"/>
                  </a:lnTo>
                  <a:lnTo>
                    <a:pt x="765" y="179"/>
                  </a:lnTo>
                  <a:lnTo>
                    <a:pt x="762" y="187"/>
                  </a:lnTo>
                  <a:lnTo>
                    <a:pt x="758" y="195"/>
                  </a:lnTo>
                  <a:lnTo>
                    <a:pt x="756" y="195"/>
                  </a:lnTo>
                  <a:lnTo>
                    <a:pt x="742" y="210"/>
                  </a:lnTo>
                  <a:lnTo>
                    <a:pt x="730" y="226"/>
                  </a:lnTo>
                  <a:lnTo>
                    <a:pt x="716" y="246"/>
                  </a:lnTo>
                  <a:close/>
                  <a:moveTo>
                    <a:pt x="711" y="137"/>
                  </a:moveTo>
                  <a:lnTo>
                    <a:pt x="706" y="136"/>
                  </a:lnTo>
                  <a:lnTo>
                    <a:pt x="705" y="134"/>
                  </a:lnTo>
                  <a:lnTo>
                    <a:pt x="703" y="132"/>
                  </a:lnTo>
                  <a:lnTo>
                    <a:pt x="702" y="131"/>
                  </a:lnTo>
                  <a:lnTo>
                    <a:pt x="699" y="131"/>
                  </a:lnTo>
                  <a:lnTo>
                    <a:pt x="697" y="129"/>
                  </a:lnTo>
                  <a:lnTo>
                    <a:pt x="695" y="128"/>
                  </a:lnTo>
                  <a:lnTo>
                    <a:pt x="694" y="126"/>
                  </a:lnTo>
                  <a:lnTo>
                    <a:pt x="692" y="126"/>
                  </a:lnTo>
                  <a:lnTo>
                    <a:pt x="689" y="125"/>
                  </a:lnTo>
                  <a:lnTo>
                    <a:pt x="688" y="123"/>
                  </a:lnTo>
                  <a:lnTo>
                    <a:pt x="686" y="122"/>
                  </a:lnTo>
                  <a:lnTo>
                    <a:pt x="685" y="122"/>
                  </a:lnTo>
                  <a:lnTo>
                    <a:pt x="681" y="120"/>
                  </a:lnTo>
                  <a:lnTo>
                    <a:pt x="680" y="118"/>
                  </a:lnTo>
                  <a:lnTo>
                    <a:pt x="678" y="118"/>
                  </a:lnTo>
                  <a:lnTo>
                    <a:pt x="677" y="117"/>
                  </a:lnTo>
                  <a:lnTo>
                    <a:pt x="675" y="115"/>
                  </a:lnTo>
                  <a:lnTo>
                    <a:pt x="672" y="115"/>
                  </a:lnTo>
                  <a:lnTo>
                    <a:pt x="671" y="114"/>
                  </a:lnTo>
                  <a:lnTo>
                    <a:pt x="669" y="112"/>
                  </a:lnTo>
                  <a:lnTo>
                    <a:pt x="667" y="112"/>
                  </a:lnTo>
                  <a:lnTo>
                    <a:pt x="666" y="111"/>
                  </a:lnTo>
                  <a:lnTo>
                    <a:pt x="663" y="109"/>
                  </a:lnTo>
                  <a:lnTo>
                    <a:pt x="661" y="109"/>
                  </a:lnTo>
                  <a:lnTo>
                    <a:pt x="660" y="108"/>
                  </a:lnTo>
                  <a:lnTo>
                    <a:pt x="660" y="109"/>
                  </a:lnTo>
                  <a:lnTo>
                    <a:pt x="660" y="111"/>
                  </a:lnTo>
                  <a:lnTo>
                    <a:pt x="661" y="112"/>
                  </a:lnTo>
                  <a:lnTo>
                    <a:pt x="664" y="120"/>
                  </a:lnTo>
                  <a:lnTo>
                    <a:pt x="647" y="117"/>
                  </a:lnTo>
                  <a:lnTo>
                    <a:pt x="639" y="115"/>
                  </a:lnTo>
                  <a:lnTo>
                    <a:pt x="632" y="114"/>
                  </a:lnTo>
                  <a:lnTo>
                    <a:pt x="624" y="112"/>
                  </a:lnTo>
                  <a:lnTo>
                    <a:pt x="618" y="111"/>
                  </a:lnTo>
                  <a:lnTo>
                    <a:pt x="610" y="109"/>
                  </a:lnTo>
                  <a:lnTo>
                    <a:pt x="602" y="108"/>
                  </a:lnTo>
                  <a:lnTo>
                    <a:pt x="594" y="108"/>
                  </a:lnTo>
                  <a:lnTo>
                    <a:pt x="588" y="106"/>
                  </a:lnTo>
                  <a:lnTo>
                    <a:pt x="580" y="106"/>
                  </a:lnTo>
                  <a:lnTo>
                    <a:pt x="582" y="115"/>
                  </a:lnTo>
                  <a:lnTo>
                    <a:pt x="582" y="128"/>
                  </a:lnTo>
                  <a:lnTo>
                    <a:pt x="604" y="134"/>
                  </a:lnTo>
                  <a:lnTo>
                    <a:pt x="632" y="143"/>
                  </a:lnTo>
                  <a:lnTo>
                    <a:pt x="646" y="150"/>
                  </a:lnTo>
                  <a:lnTo>
                    <a:pt x="658" y="156"/>
                  </a:lnTo>
                  <a:lnTo>
                    <a:pt x="671" y="164"/>
                  </a:lnTo>
                  <a:lnTo>
                    <a:pt x="680" y="171"/>
                  </a:lnTo>
                  <a:lnTo>
                    <a:pt x="660" y="160"/>
                  </a:lnTo>
                  <a:lnTo>
                    <a:pt x="635" y="150"/>
                  </a:lnTo>
                  <a:lnTo>
                    <a:pt x="608" y="140"/>
                  </a:lnTo>
                  <a:lnTo>
                    <a:pt x="582" y="132"/>
                  </a:lnTo>
                  <a:lnTo>
                    <a:pt x="585" y="164"/>
                  </a:lnTo>
                  <a:lnTo>
                    <a:pt x="605" y="168"/>
                  </a:lnTo>
                  <a:lnTo>
                    <a:pt x="629" y="174"/>
                  </a:lnTo>
                  <a:lnTo>
                    <a:pt x="650" y="182"/>
                  </a:lnTo>
                  <a:lnTo>
                    <a:pt x="660" y="188"/>
                  </a:lnTo>
                  <a:lnTo>
                    <a:pt x="667" y="193"/>
                  </a:lnTo>
                  <a:lnTo>
                    <a:pt x="627" y="181"/>
                  </a:lnTo>
                  <a:lnTo>
                    <a:pt x="587" y="168"/>
                  </a:lnTo>
                  <a:lnTo>
                    <a:pt x="588" y="190"/>
                  </a:lnTo>
                  <a:lnTo>
                    <a:pt x="616" y="201"/>
                  </a:lnTo>
                  <a:lnTo>
                    <a:pt x="632" y="207"/>
                  </a:lnTo>
                  <a:lnTo>
                    <a:pt x="646" y="216"/>
                  </a:lnTo>
                  <a:lnTo>
                    <a:pt x="618" y="205"/>
                  </a:lnTo>
                  <a:lnTo>
                    <a:pt x="588" y="196"/>
                  </a:lnTo>
                  <a:lnTo>
                    <a:pt x="590" y="213"/>
                  </a:lnTo>
                  <a:lnTo>
                    <a:pt x="599" y="219"/>
                  </a:lnTo>
                  <a:lnTo>
                    <a:pt x="602" y="219"/>
                  </a:lnTo>
                  <a:lnTo>
                    <a:pt x="630" y="227"/>
                  </a:lnTo>
                  <a:lnTo>
                    <a:pt x="643" y="229"/>
                  </a:lnTo>
                  <a:lnTo>
                    <a:pt x="653" y="230"/>
                  </a:lnTo>
                  <a:lnTo>
                    <a:pt x="664" y="229"/>
                  </a:lnTo>
                  <a:lnTo>
                    <a:pt x="667" y="226"/>
                  </a:lnTo>
                  <a:lnTo>
                    <a:pt x="672" y="224"/>
                  </a:lnTo>
                  <a:lnTo>
                    <a:pt x="681" y="209"/>
                  </a:lnTo>
                  <a:lnTo>
                    <a:pt x="692" y="195"/>
                  </a:lnTo>
                  <a:lnTo>
                    <a:pt x="705" y="184"/>
                  </a:lnTo>
                  <a:lnTo>
                    <a:pt x="719" y="173"/>
                  </a:lnTo>
                  <a:lnTo>
                    <a:pt x="717" y="167"/>
                  </a:lnTo>
                  <a:lnTo>
                    <a:pt x="716" y="157"/>
                  </a:lnTo>
                  <a:lnTo>
                    <a:pt x="711" y="137"/>
                  </a:lnTo>
                  <a:close/>
                  <a:moveTo>
                    <a:pt x="512" y="104"/>
                  </a:moveTo>
                  <a:lnTo>
                    <a:pt x="507" y="104"/>
                  </a:lnTo>
                  <a:lnTo>
                    <a:pt x="501" y="104"/>
                  </a:lnTo>
                  <a:lnTo>
                    <a:pt x="493" y="104"/>
                  </a:lnTo>
                  <a:lnTo>
                    <a:pt x="487" y="106"/>
                  </a:lnTo>
                  <a:lnTo>
                    <a:pt x="479" y="106"/>
                  </a:lnTo>
                  <a:lnTo>
                    <a:pt x="473" y="108"/>
                  </a:lnTo>
                  <a:lnTo>
                    <a:pt x="465" y="108"/>
                  </a:lnTo>
                  <a:lnTo>
                    <a:pt x="457" y="109"/>
                  </a:lnTo>
                  <a:lnTo>
                    <a:pt x="451" y="111"/>
                  </a:lnTo>
                  <a:lnTo>
                    <a:pt x="447" y="111"/>
                  </a:lnTo>
                  <a:lnTo>
                    <a:pt x="448" y="111"/>
                  </a:lnTo>
                  <a:lnTo>
                    <a:pt x="450" y="112"/>
                  </a:lnTo>
                  <a:lnTo>
                    <a:pt x="451" y="112"/>
                  </a:lnTo>
                  <a:lnTo>
                    <a:pt x="453" y="112"/>
                  </a:lnTo>
                  <a:lnTo>
                    <a:pt x="454" y="114"/>
                  </a:lnTo>
                  <a:lnTo>
                    <a:pt x="456" y="114"/>
                  </a:lnTo>
                  <a:lnTo>
                    <a:pt x="457" y="114"/>
                  </a:lnTo>
                  <a:lnTo>
                    <a:pt x="459" y="115"/>
                  </a:lnTo>
                  <a:lnTo>
                    <a:pt x="461" y="117"/>
                  </a:lnTo>
                  <a:lnTo>
                    <a:pt x="462" y="117"/>
                  </a:lnTo>
                  <a:lnTo>
                    <a:pt x="464" y="117"/>
                  </a:lnTo>
                  <a:lnTo>
                    <a:pt x="465" y="118"/>
                  </a:lnTo>
                  <a:lnTo>
                    <a:pt x="467" y="118"/>
                  </a:lnTo>
                  <a:lnTo>
                    <a:pt x="470" y="122"/>
                  </a:lnTo>
                  <a:lnTo>
                    <a:pt x="489" y="120"/>
                  </a:lnTo>
                  <a:lnTo>
                    <a:pt x="504" y="120"/>
                  </a:lnTo>
                  <a:lnTo>
                    <a:pt x="504" y="117"/>
                  </a:lnTo>
                  <a:lnTo>
                    <a:pt x="506" y="112"/>
                  </a:lnTo>
                  <a:lnTo>
                    <a:pt x="512" y="104"/>
                  </a:lnTo>
                  <a:close/>
                  <a:moveTo>
                    <a:pt x="504" y="125"/>
                  </a:moveTo>
                  <a:lnTo>
                    <a:pt x="504" y="125"/>
                  </a:lnTo>
                  <a:lnTo>
                    <a:pt x="484" y="126"/>
                  </a:lnTo>
                  <a:lnTo>
                    <a:pt x="465" y="129"/>
                  </a:lnTo>
                  <a:lnTo>
                    <a:pt x="464" y="129"/>
                  </a:lnTo>
                  <a:lnTo>
                    <a:pt x="462" y="129"/>
                  </a:lnTo>
                  <a:lnTo>
                    <a:pt x="461" y="129"/>
                  </a:lnTo>
                  <a:lnTo>
                    <a:pt x="459" y="129"/>
                  </a:lnTo>
                  <a:lnTo>
                    <a:pt x="457" y="131"/>
                  </a:lnTo>
                  <a:lnTo>
                    <a:pt x="456" y="131"/>
                  </a:lnTo>
                  <a:lnTo>
                    <a:pt x="454" y="131"/>
                  </a:lnTo>
                  <a:lnTo>
                    <a:pt x="453" y="132"/>
                  </a:lnTo>
                  <a:lnTo>
                    <a:pt x="451" y="132"/>
                  </a:lnTo>
                  <a:lnTo>
                    <a:pt x="453" y="132"/>
                  </a:lnTo>
                  <a:lnTo>
                    <a:pt x="454" y="132"/>
                  </a:lnTo>
                  <a:lnTo>
                    <a:pt x="456" y="132"/>
                  </a:lnTo>
                  <a:lnTo>
                    <a:pt x="457" y="134"/>
                  </a:lnTo>
                  <a:lnTo>
                    <a:pt x="461" y="134"/>
                  </a:lnTo>
                  <a:lnTo>
                    <a:pt x="462" y="134"/>
                  </a:lnTo>
                  <a:lnTo>
                    <a:pt x="464" y="134"/>
                  </a:lnTo>
                  <a:lnTo>
                    <a:pt x="465" y="134"/>
                  </a:lnTo>
                  <a:lnTo>
                    <a:pt x="467" y="136"/>
                  </a:lnTo>
                  <a:lnTo>
                    <a:pt x="468" y="136"/>
                  </a:lnTo>
                  <a:lnTo>
                    <a:pt x="470" y="136"/>
                  </a:lnTo>
                  <a:lnTo>
                    <a:pt x="471" y="136"/>
                  </a:lnTo>
                  <a:lnTo>
                    <a:pt x="473" y="137"/>
                  </a:lnTo>
                  <a:lnTo>
                    <a:pt x="475" y="137"/>
                  </a:lnTo>
                  <a:lnTo>
                    <a:pt x="478" y="137"/>
                  </a:lnTo>
                  <a:lnTo>
                    <a:pt x="479" y="139"/>
                  </a:lnTo>
                  <a:lnTo>
                    <a:pt x="481" y="139"/>
                  </a:lnTo>
                  <a:lnTo>
                    <a:pt x="482" y="139"/>
                  </a:lnTo>
                  <a:lnTo>
                    <a:pt x="484" y="140"/>
                  </a:lnTo>
                  <a:lnTo>
                    <a:pt x="501" y="145"/>
                  </a:lnTo>
                  <a:lnTo>
                    <a:pt x="520" y="150"/>
                  </a:lnTo>
                  <a:lnTo>
                    <a:pt x="518" y="140"/>
                  </a:lnTo>
                  <a:lnTo>
                    <a:pt x="509" y="132"/>
                  </a:lnTo>
                  <a:lnTo>
                    <a:pt x="507" y="128"/>
                  </a:lnTo>
                  <a:lnTo>
                    <a:pt x="504" y="125"/>
                  </a:lnTo>
                  <a:close/>
                  <a:moveTo>
                    <a:pt x="521" y="154"/>
                  </a:moveTo>
                  <a:lnTo>
                    <a:pt x="521" y="154"/>
                  </a:lnTo>
                  <a:lnTo>
                    <a:pt x="503" y="153"/>
                  </a:lnTo>
                  <a:lnTo>
                    <a:pt x="484" y="154"/>
                  </a:lnTo>
                  <a:lnTo>
                    <a:pt x="482" y="154"/>
                  </a:lnTo>
                  <a:lnTo>
                    <a:pt x="481" y="154"/>
                  </a:lnTo>
                  <a:lnTo>
                    <a:pt x="479" y="154"/>
                  </a:lnTo>
                  <a:lnTo>
                    <a:pt x="478" y="156"/>
                  </a:lnTo>
                  <a:lnTo>
                    <a:pt x="476" y="156"/>
                  </a:lnTo>
                  <a:lnTo>
                    <a:pt x="475" y="156"/>
                  </a:lnTo>
                  <a:lnTo>
                    <a:pt x="476" y="156"/>
                  </a:lnTo>
                  <a:lnTo>
                    <a:pt x="478" y="156"/>
                  </a:lnTo>
                  <a:lnTo>
                    <a:pt x="479" y="157"/>
                  </a:lnTo>
                  <a:lnTo>
                    <a:pt x="481" y="157"/>
                  </a:lnTo>
                  <a:lnTo>
                    <a:pt x="482" y="157"/>
                  </a:lnTo>
                  <a:lnTo>
                    <a:pt x="484" y="157"/>
                  </a:lnTo>
                  <a:lnTo>
                    <a:pt x="484" y="159"/>
                  </a:lnTo>
                  <a:lnTo>
                    <a:pt x="485" y="159"/>
                  </a:lnTo>
                  <a:lnTo>
                    <a:pt x="487" y="159"/>
                  </a:lnTo>
                  <a:lnTo>
                    <a:pt x="489" y="160"/>
                  </a:lnTo>
                  <a:lnTo>
                    <a:pt x="490" y="160"/>
                  </a:lnTo>
                  <a:lnTo>
                    <a:pt x="492" y="160"/>
                  </a:lnTo>
                  <a:lnTo>
                    <a:pt x="493" y="162"/>
                  </a:lnTo>
                  <a:lnTo>
                    <a:pt x="495" y="162"/>
                  </a:lnTo>
                  <a:lnTo>
                    <a:pt x="496" y="162"/>
                  </a:lnTo>
                  <a:lnTo>
                    <a:pt x="498" y="164"/>
                  </a:lnTo>
                  <a:lnTo>
                    <a:pt x="499" y="164"/>
                  </a:lnTo>
                  <a:lnTo>
                    <a:pt x="501" y="165"/>
                  </a:lnTo>
                  <a:lnTo>
                    <a:pt x="517" y="171"/>
                  </a:lnTo>
                  <a:lnTo>
                    <a:pt x="532" y="176"/>
                  </a:lnTo>
                  <a:lnTo>
                    <a:pt x="526" y="165"/>
                  </a:lnTo>
                  <a:lnTo>
                    <a:pt x="521" y="154"/>
                  </a:lnTo>
                  <a:close/>
                  <a:moveTo>
                    <a:pt x="534" y="181"/>
                  </a:moveTo>
                  <a:lnTo>
                    <a:pt x="534" y="181"/>
                  </a:lnTo>
                  <a:lnTo>
                    <a:pt x="518" y="177"/>
                  </a:lnTo>
                  <a:lnTo>
                    <a:pt x="509" y="177"/>
                  </a:lnTo>
                  <a:lnTo>
                    <a:pt x="501" y="177"/>
                  </a:lnTo>
                  <a:lnTo>
                    <a:pt x="499" y="177"/>
                  </a:lnTo>
                  <a:lnTo>
                    <a:pt x="498" y="177"/>
                  </a:lnTo>
                  <a:lnTo>
                    <a:pt x="496" y="179"/>
                  </a:lnTo>
                  <a:lnTo>
                    <a:pt x="495" y="179"/>
                  </a:lnTo>
                  <a:lnTo>
                    <a:pt x="493" y="179"/>
                  </a:lnTo>
                  <a:lnTo>
                    <a:pt x="495" y="179"/>
                  </a:lnTo>
                  <a:lnTo>
                    <a:pt x="496" y="179"/>
                  </a:lnTo>
                  <a:lnTo>
                    <a:pt x="498" y="181"/>
                  </a:lnTo>
                  <a:lnTo>
                    <a:pt x="499" y="181"/>
                  </a:lnTo>
                  <a:lnTo>
                    <a:pt x="501" y="181"/>
                  </a:lnTo>
                  <a:lnTo>
                    <a:pt x="503" y="181"/>
                  </a:lnTo>
                  <a:lnTo>
                    <a:pt x="506" y="182"/>
                  </a:lnTo>
                  <a:lnTo>
                    <a:pt x="507" y="182"/>
                  </a:lnTo>
                  <a:lnTo>
                    <a:pt x="509" y="182"/>
                  </a:lnTo>
                  <a:lnTo>
                    <a:pt x="510" y="182"/>
                  </a:lnTo>
                  <a:lnTo>
                    <a:pt x="512" y="184"/>
                  </a:lnTo>
                  <a:lnTo>
                    <a:pt x="513" y="184"/>
                  </a:lnTo>
                  <a:lnTo>
                    <a:pt x="515" y="185"/>
                  </a:lnTo>
                  <a:lnTo>
                    <a:pt x="517" y="185"/>
                  </a:lnTo>
                  <a:lnTo>
                    <a:pt x="518" y="185"/>
                  </a:lnTo>
                  <a:lnTo>
                    <a:pt x="520" y="187"/>
                  </a:lnTo>
                  <a:lnTo>
                    <a:pt x="521" y="187"/>
                  </a:lnTo>
                  <a:lnTo>
                    <a:pt x="523" y="187"/>
                  </a:lnTo>
                  <a:lnTo>
                    <a:pt x="524" y="188"/>
                  </a:lnTo>
                  <a:lnTo>
                    <a:pt x="526" y="190"/>
                  </a:lnTo>
                  <a:lnTo>
                    <a:pt x="527" y="190"/>
                  </a:lnTo>
                  <a:lnTo>
                    <a:pt x="531" y="193"/>
                  </a:lnTo>
                  <a:lnTo>
                    <a:pt x="531" y="199"/>
                  </a:lnTo>
                  <a:lnTo>
                    <a:pt x="534" y="201"/>
                  </a:lnTo>
                  <a:lnTo>
                    <a:pt x="535" y="201"/>
                  </a:lnTo>
                  <a:lnTo>
                    <a:pt x="538" y="201"/>
                  </a:lnTo>
                  <a:lnTo>
                    <a:pt x="541" y="201"/>
                  </a:lnTo>
                  <a:lnTo>
                    <a:pt x="543" y="201"/>
                  </a:lnTo>
                  <a:lnTo>
                    <a:pt x="546" y="201"/>
                  </a:lnTo>
                  <a:lnTo>
                    <a:pt x="540" y="190"/>
                  </a:lnTo>
                  <a:lnTo>
                    <a:pt x="534" y="181"/>
                  </a:lnTo>
                  <a:close/>
                  <a:moveTo>
                    <a:pt x="546" y="300"/>
                  </a:moveTo>
                  <a:lnTo>
                    <a:pt x="546" y="300"/>
                  </a:lnTo>
                  <a:lnTo>
                    <a:pt x="552" y="314"/>
                  </a:lnTo>
                  <a:lnTo>
                    <a:pt x="559" y="327"/>
                  </a:lnTo>
                  <a:lnTo>
                    <a:pt x="574" y="351"/>
                  </a:lnTo>
                  <a:lnTo>
                    <a:pt x="571" y="353"/>
                  </a:lnTo>
                  <a:lnTo>
                    <a:pt x="569" y="351"/>
                  </a:lnTo>
                  <a:lnTo>
                    <a:pt x="563" y="345"/>
                  </a:lnTo>
                  <a:lnTo>
                    <a:pt x="555" y="330"/>
                  </a:lnTo>
                  <a:lnTo>
                    <a:pt x="548" y="314"/>
                  </a:lnTo>
                  <a:lnTo>
                    <a:pt x="546" y="306"/>
                  </a:lnTo>
                  <a:lnTo>
                    <a:pt x="546" y="300"/>
                  </a:lnTo>
                  <a:close/>
                  <a:moveTo>
                    <a:pt x="492" y="319"/>
                  </a:moveTo>
                  <a:lnTo>
                    <a:pt x="492" y="319"/>
                  </a:lnTo>
                  <a:lnTo>
                    <a:pt x="498" y="328"/>
                  </a:lnTo>
                  <a:lnTo>
                    <a:pt x="507" y="338"/>
                  </a:lnTo>
                  <a:lnTo>
                    <a:pt x="503" y="341"/>
                  </a:lnTo>
                  <a:lnTo>
                    <a:pt x="499" y="339"/>
                  </a:lnTo>
                  <a:lnTo>
                    <a:pt x="493" y="331"/>
                  </a:lnTo>
                  <a:lnTo>
                    <a:pt x="490" y="324"/>
                  </a:lnTo>
                  <a:lnTo>
                    <a:pt x="490" y="322"/>
                  </a:lnTo>
                  <a:lnTo>
                    <a:pt x="492" y="319"/>
                  </a:lnTo>
                  <a:close/>
                  <a:moveTo>
                    <a:pt x="510" y="314"/>
                  </a:moveTo>
                  <a:lnTo>
                    <a:pt x="510" y="314"/>
                  </a:lnTo>
                  <a:lnTo>
                    <a:pt x="518" y="327"/>
                  </a:lnTo>
                  <a:lnTo>
                    <a:pt x="527" y="341"/>
                  </a:lnTo>
                  <a:lnTo>
                    <a:pt x="524" y="342"/>
                  </a:lnTo>
                  <a:lnTo>
                    <a:pt x="523" y="342"/>
                  </a:lnTo>
                  <a:lnTo>
                    <a:pt x="520" y="339"/>
                  </a:lnTo>
                  <a:lnTo>
                    <a:pt x="513" y="330"/>
                  </a:lnTo>
                  <a:lnTo>
                    <a:pt x="512" y="325"/>
                  </a:lnTo>
                  <a:lnTo>
                    <a:pt x="510" y="320"/>
                  </a:lnTo>
                  <a:lnTo>
                    <a:pt x="510" y="314"/>
                  </a:lnTo>
                  <a:close/>
                  <a:moveTo>
                    <a:pt x="526" y="305"/>
                  </a:moveTo>
                  <a:lnTo>
                    <a:pt x="526" y="305"/>
                  </a:lnTo>
                  <a:lnTo>
                    <a:pt x="531" y="317"/>
                  </a:lnTo>
                  <a:lnTo>
                    <a:pt x="537" y="327"/>
                  </a:lnTo>
                  <a:lnTo>
                    <a:pt x="545" y="338"/>
                  </a:lnTo>
                  <a:lnTo>
                    <a:pt x="552" y="347"/>
                  </a:lnTo>
                  <a:lnTo>
                    <a:pt x="549" y="348"/>
                  </a:lnTo>
                  <a:lnTo>
                    <a:pt x="548" y="348"/>
                  </a:lnTo>
                  <a:lnTo>
                    <a:pt x="545" y="345"/>
                  </a:lnTo>
                  <a:lnTo>
                    <a:pt x="541" y="344"/>
                  </a:lnTo>
                  <a:lnTo>
                    <a:pt x="537" y="336"/>
                  </a:lnTo>
                  <a:lnTo>
                    <a:pt x="532" y="330"/>
                  </a:lnTo>
                  <a:lnTo>
                    <a:pt x="526" y="317"/>
                  </a:lnTo>
                  <a:lnTo>
                    <a:pt x="524" y="311"/>
                  </a:lnTo>
                  <a:lnTo>
                    <a:pt x="526" y="305"/>
                  </a:lnTo>
                  <a:close/>
                  <a:moveTo>
                    <a:pt x="457" y="358"/>
                  </a:moveTo>
                  <a:lnTo>
                    <a:pt x="457" y="358"/>
                  </a:lnTo>
                  <a:lnTo>
                    <a:pt x="461" y="367"/>
                  </a:lnTo>
                  <a:lnTo>
                    <a:pt x="461" y="378"/>
                  </a:lnTo>
                  <a:lnTo>
                    <a:pt x="487" y="384"/>
                  </a:lnTo>
                  <a:lnTo>
                    <a:pt x="515" y="390"/>
                  </a:lnTo>
                  <a:lnTo>
                    <a:pt x="529" y="395"/>
                  </a:lnTo>
                  <a:lnTo>
                    <a:pt x="545" y="401"/>
                  </a:lnTo>
                  <a:lnTo>
                    <a:pt x="548" y="401"/>
                  </a:lnTo>
                  <a:lnTo>
                    <a:pt x="552" y="401"/>
                  </a:lnTo>
                  <a:lnTo>
                    <a:pt x="555" y="400"/>
                  </a:lnTo>
                  <a:lnTo>
                    <a:pt x="559" y="397"/>
                  </a:lnTo>
                  <a:lnTo>
                    <a:pt x="566" y="384"/>
                  </a:lnTo>
                  <a:lnTo>
                    <a:pt x="576" y="373"/>
                  </a:lnTo>
                  <a:lnTo>
                    <a:pt x="577" y="372"/>
                  </a:lnTo>
                  <a:lnTo>
                    <a:pt x="551" y="369"/>
                  </a:lnTo>
                  <a:lnTo>
                    <a:pt x="534" y="365"/>
                  </a:lnTo>
                  <a:lnTo>
                    <a:pt x="518" y="361"/>
                  </a:lnTo>
                  <a:lnTo>
                    <a:pt x="504" y="358"/>
                  </a:lnTo>
                  <a:lnTo>
                    <a:pt x="489" y="356"/>
                  </a:lnTo>
                  <a:lnTo>
                    <a:pt x="457" y="358"/>
                  </a:lnTo>
                  <a:close/>
                  <a:moveTo>
                    <a:pt x="381" y="381"/>
                  </a:moveTo>
                  <a:lnTo>
                    <a:pt x="375" y="383"/>
                  </a:lnTo>
                  <a:lnTo>
                    <a:pt x="373" y="383"/>
                  </a:lnTo>
                  <a:lnTo>
                    <a:pt x="372" y="383"/>
                  </a:lnTo>
                  <a:lnTo>
                    <a:pt x="370" y="383"/>
                  </a:lnTo>
                  <a:lnTo>
                    <a:pt x="369" y="383"/>
                  </a:lnTo>
                  <a:lnTo>
                    <a:pt x="367" y="383"/>
                  </a:lnTo>
                  <a:lnTo>
                    <a:pt x="366" y="383"/>
                  </a:lnTo>
                  <a:lnTo>
                    <a:pt x="364" y="383"/>
                  </a:lnTo>
                  <a:lnTo>
                    <a:pt x="363" y="383"/>
                  </a:lnTo>
                  <a:lnTo>
                    <a:pt x="361" y="383"/>
                  </a:lnTo>
                  <a:lnTo>
                    <a:pt x="359" y="383"/>
                  </a:lnTo>
                  <a:lnTo>
                    <a:pt x="358" y="383"/>
                  </a:lnTo>
                  <a:lnTo>
                    <a:pt x="356" y="383"/>
                  </a:lnTo>
                  <a:lnTo>
                    <a:pt x="355" y="383"/>
                  </a:lnTo>
                  <a:lnTo>
                    <a:pt x="353" y="383"/>
                  </a:lnTo>
                  <a:lnTo>
                    <a:pt x="352" y="383"/>
                  </a:lnTo>
                  <a:lnTo>
                    <a:pt x="353" y="383"/>
                  </a:lnTo>
                  <a:lnTo>
                    <a:pt x="353" y="384"/>
                  </a:lnTo>
                  <a:lnTo>
                    <a:pt x="355" y="384"/>
                  </a:lnTo>
                  <a:lnTo>
                    <a:pt x="356" y="386"/>
                  </a:lnTo>
                  <a:lnTo>
                    <a:pt x="358" y="386"/>
                  </a:lnTo>
                  <a:lnTo>
                    <a:pt x="359" y="386"/>
                  </a:lnTo>
                  <a:lnTo>
                    <a:pt x="359" y="387"/>
                  </a:lnTo>
                  <a:lnTo>
                    <a:pt x="361" y="387"/>
                  </a:lnTo>
                  <a:lnTo>
                    <a:pt x="377" y="395"/>
                  </a:lnTo>
                  <a:lnTo>
                    <a:pt x="358" y="397"/>
                  </a:lnTo>
                  <a:lnTo>
                    <a:pt x="355" y="397"/>
                  </a:lnTo>
                  <a:lnTo>
                    <a:pt x="353" y="397"/>
                  </a:lnTo>
                  <a:lnTo>
                    <a:pt x="350" y="398"/>
                  </a:lnTo>
                  <a:lnTo>
                    <a:pt x="347" y="398"/>
                  </a:lnTo>
                  <a:lnTo>
                    <a:pt x="345" y="398"/>
                  </a:lnTo>
                  <a:lnTo>
                    <a:pt x="342" y="397"/>
                  </a:lnTo>
                  <a:lnTo>
                    <a:pt x="341" y="397"/>
                  </a:lnTo>
                  <a:lnTo>
                    <a:pt x="338" y="397"/>
                  </a:lnTo>
                  <a:lnTo>
                    <a:pt x="336" y="397"/>
                  </a:lnTo>
                  <a:lnTo>
                    <a:pt x="333" y="397"/>
                  </a:lnTo>
                  <a:lnTo>
                    <a:pt x="331" y="397"/>
                  </a:lnTo>
                  <a:lnTo>
                    <a:pt x="328" y="397"/>
                  </a:lnTo>
                  <a:lnTo>
                    <a:pt x="325" y="395"/>
                  </a:lnTo>
                  <a:lnTo>
                    <a:pt x="324" y="395"/>
                  </a:lnTo>
                  <a:lnTo>
                    <a:pt x="321" y="395"/>
                  </a:lnTo>
                  <a:lnTo>
                    <a:pt x="319" y="395"/>
                  </a:lnTo>
                  <a:lnTo>
                    <a:pt x="316" y="393"/>
                  </a:lnTo>
                  <a:lnTo>
                    <a:pt x="314" y="393"/>
                  </a:lnTo>
                  <a:lnTo>
                    <a:pt x="311" y="392"/>
                  </a:lnTo>
                  <a:lnTo>
                    <a:pt x="310" y="392"/>
                  </a:lnTo>
                  <a:lnTo>
                    <a:pt x="307" y="392"/>
                  </a:lnTo>
                  <a:lnTo>
                    <a:pt x="305" y="390"/>
                  </a:lnTo>
                  <a:lnTo>
                    <a:pt x="302" y="390"/>
                  </a:lnTo>
                  <a:lnTo>
                    <a:pt x="300" y="389"/>
                  </a:lnTo>
                  <a:lnTo>
                    <a:pt x="299" y="389"/>
                  </a:lnTo>
                  <a:lnTo>
                    <a:pt x="299" y="390"/>
                  </a:lnTo>
                  <a:lnTo>
                    <a:pt x="300" y="390"/>
                  </a:lnTo>
                  <a:lnTo>
                    <a:pt x="300" y="392"/>
                  </a:lnTo>
                  <a:lnTo>
                    <a:pt x="302" y="392"/>
                  </a:lnTo>
                  <a:lnTo>
                    <a:pt x="302" y="393"/>
                  </a:lnTo>
                  <a:lnTo>
                    <a:pt x="303" y="393"/>
                  </a:lnTo>
                  <a:lnTo>
                    <a:pt x="303" y="395"/>
                  </a:lnTo>
                  <a:lnTo>
                    <a:pt x="305" y="397"/>
                  </a:lnTo>
                  <a:lnTo>
                    <a:pt x="307" y="398"/>
                  </a:lnTo>
                  <a:lnTo>
                    <a:pt x="308" y="400"/>
                  </a:lnTo>
                  <a:lnTo>
                    <a:pt x="310" y="401"/>
                  </a:lnTo>
                  <a:lnTo>
                    <a:pt x="311" y="403"/>
                  </a:lnTo>
                  <a:lnTo>
                    <a:pt x="313" y="404"/>
                  </a:lnTo>
                  <a:lnTo>
                    <a:pt x="324" y="414"/>
                  </a:lnTo>
                  <a:lnTo>
                    <a:pt x="307" y="412"/>
                  </a:lnTo>
                  <a:lnTo>
                    <a:pt x="305" y="412"/>
                  </a:lnTo>
                  <a:lnTo>
                    <a:pt x="302" y="412"/>
                  </a:lnTo>
                  <a:lnTo>
                    <a:pt x="300" y="412"/>
                  </a:lnTo>
                  <a:lnTo>
                    <a:pt x="297" y="412"/>
                  </a:lnTo>
                  <a:lnTo>
                    <a:pt x="296" y="412"/>
                  </a:lnTo>
                  <a:lnTo>
                    <a:pt x="293" y="411"/>
                  </a:lnTo>
                  <a:lnTo>
                    <a:pt x="291" y="411"/>
                  </a:lnTo>
                  <a:lnTo>
                    <a:pt x="288" y="411"/>
                  </a:lnTo>
                  <a:lnTo>
                    <a:pt x="286" y="411"/>
                  </a:lnTo>
                  <a:lnTo>
                    <a:pt x="283" y="411"/>
                  </a:lnTo>
                  <a:lnTo>
                    <a:pt x="282" y="409"/>
                  </a:lnTo>
                  <a:lnTo>
                    <a:pt x="279" y="409"/>
                  </a:lnTo>
                  <a:lnTo>
                    <a:pt x="277" y="409"/>
                  </a:lnTo>
                  <a:lnTo>
                    <a:pt x="274" y="409"/>
                  </a:lnTo>
                  <a:lnTo>
                    <a:pt x="272" y="407"/>
                  </a:lnTo>
                  <a:lnTo>
                    <a:pt x="269" y="407"/>
                  </a:lnTo>
                  <a:lnTo>
                    <a:pt x="268" y="407"/>
                  </a:lnTo>
                  <a:lnTo>
                    <a:pt x="266" y="406"/>
                  </a:lnTo>
                  <a:lnTo>
                    <a:pt x="263" y="406"/>
                  </a:lnTo>
                  <a:lnTo>
                    <a:pt x="261" y="406"/>
                  </a:lnTo>
                  <a:lnTo>
                    <a:pt x="258" y="406"/>
                  </a:lnTo>
                  <a:lnTo>
                    <a:pt x="257" y="404"/>
                  </a:lnTo>
                  <a:lnTo>
                    <a:pt x="255" y="404"/>
                  </a:lnTo>
                  <a:lnTo>
                    <a:pt x="257" y="406"/>
                  </a:lnTo>
                  <a:lnTo>
                    <a:pt x="261" y="409"/>
                  </a:lnTo>
                  <a:lnTo>
                    <a:pt x="268" y="412"/>
                  </a:lnTo>
                  <a:lnTo>
                    <a:pt x="272" y="414"/>
                  </a:lnTo>
                  <a:lnTo>
                    <a:pt x="279" y="417"/>
                  </a:lnTo>
                  <a:lnTo>
                    <a:pt x="285" y="420"/>
                  </a:lnTo>
                  <a:lnTo>
                    <a:pt x="291" y="421"/>
                  </a:lnTo>
                  <a:lnTo>
                    <a:pt x="297" y="423"/>
                  </a:lnTo>
                  <a:lnTo>
                    <a:pt x="305" y="426"/>
                  </a:lnTo>
                  <a:lnTo>
                    <a:pt x="313" y="428"/>
                  </a:lnTo>
                  <a:lnTo>
                    <a:pt x="321" y="429"/>
                  </a:lnTo>
                  <a:lnTo>
                    <a:pt x="328" y="431"/>
                  </a:lnTo>
                  <a:lnTo>
                    <a:pt x="338" y="431"/>
                  </a:lnTo>
                  <a:lnTo>
                    <a:pt x="345" y="432"/>
                  </a:lnTo>
                  <a:lnTo>
                    <a:pt x="355" y="434"/>
                  </a:lnTo>
                  <a:lnTo>
                    <a:pt x="364" y="434"/>
                  </a:lnTo>
                  <a:lnTo>
                    <a:pt x="375" y="435"/>
                  </a:lnTo>
                  <a:lnTo>
                    <a:pt x="384" y="435"/>
                  </a:lnTo>
                  <a:lnTo>
                    <a:pt x="395" y="437"/>
                  </a:lnTo>
                  <a:lnTo>
                    <a:pt x="405" y="437"/>
                  </a:lnTo>
                  <a:lnTo>
                    <a:pt x="415" y="437"/>
                  </a:lnTo>
                  <a:lnTo>
                    <a:pt x="428" y="437"/>
                  </a:lnTo>
                  <a:lnTo>
                    <a:pt x="439" y="437"/>
                  </a:lnTo>
                  <a:lnTo>
                    <a:pt x="450" y="437"/>
                  </a:lnTo>
                  <a:lnTo>
                    <a:pt x="462" y="437"/>
                  </a:lnTo>
                  <a:lnTo>
                    <a:pt x="475" y="437"/>
                  </a:lnTo>
                  <a:lnTo>
                    <a:pt x="487" y="437"/>
                  </a:lnTo>
                  <a:lnTo>
                    <a:pt x="499" y="435"/>
                  </a:lnTo>
                  <a:lnTo>
                    <a:pt x="506" y="435"/>
                  </a:lnTo>
                  <a:lnTo>
                    <a:pt x="501" y="432"/>
                  </a:lnTo>
                  <a:lnTo>
                    <a:pt x="459" y="414"/>
                  </a:lnTo>
                  <a:lnTo>
                    <a:pt x="420" y="401"/>
                  </a:lnTo>
                  <a:lnTo>
                    <a:pt x="408" y="398"/>
                  </a:lnTo>
                  <a:lnTo>
                    <a:pt x="397" y="393"/>
                  </a:lnTo>
                  <a:lnTo>
                    <a:pt x="389" y="387"/>
                  </a:lnTo>
                  <a:lnTo>
                    <a:pt x="381" y="381"/>
                  </a:lnTo>
                  <a:close/>
                  <a:moveTo>
                    <a:pt x="577" y="437"/>
                  </a:moveTo>
                  <a:lnTo>
                    <a:pt x="579" y="437"/>
                  </a:lnTo>
                  <a:lnTo>
                    <a:pt x="580" y="439"/>
                  </a:lnTo>
                  <a:lnTo>
                    <a:pt x="582" y="439"/>
                  </a:lnTo>
                  <a:lnTo>
                    <a:pt x="583" y="439"/>
                  </a:lnTo>
                  <a:lnTo>
                    <a:pt x="585" y="439"/>
                  </a:lnTo>
                  <a:lnTo>
                    <a:pt x="587" y="440"/>
                  </a:lnTo>
                  <a:lnTo>
                    <a:pt x="588" y="440"/>
                  </a:lnTo>
                  <a:lnTo>
                    <a:pt x="590" y="440"/>
                  </a:lnTo>
                  <a:lnTo>
                    <a:pt x="591" y="442"/>
                  </a:lnTo>
                  <a:lnTo>
                    <a:pt x="593" y="442"/>
                  </a:lnTo>
                  <a:lnTo>
                    <a:pt x="594" y="442"/>
                  </a:lnTo>
                  <a:lnTo>
                    <a:pt x="596" y="442"/>
                  </a:lnTo>
                  <a:lnTo>
                    <a:pt x="597" y="443"/>
                  </a:lnTo>
                  <a:lnTo>
                    <a:pt x="599" y="443"/>
                  </a:lnTo>
                  <a:lnTo>
                    <a:pt x="601" y="443"/>
                  </a:lnTo>
                  <a:lnTo>
                    <a:pt x="602" y="445"/>
                  </a:lnTo>
                  <a:lnTo>
                    <a:pt x="604" y="445"/>
                  </a:lnTo>
                  <a:lnTo>
                    <a:pt x="605" y="445"/>
                  </a:lnTo>
                  <a:lnTo>
                    <a:pt x="607" y="445"/>
                  </a:lnTo>
                  <a:lnTo>
                    <a:pt x="608" y="446"/>
                  </a:lnTo>
                  <a:lnTo>
                    <a:pt x="610" y="446"/>
                  </a:lnTo>
                  <a:lnTo>
                    <a:pt x="611" y="446"/>
                  </a:lnTo>
                  <a:lnTo>
                    <a:pt x="613" y="448"/>
                  </a:lnTo>
                  <a:lnTo>
                    <a:pt x="615" y="448"/>
                  </a:lnTo>
                  <a:lnTo>
                    <a:pt x="616" y="448"/>
                  </a:lnTo>
                  <a:lnTo>
                    <a:pt x="618" y="448"/>
                  </a:lnTo>
                  <a:lnTo>
                    <a:pt x="619" y="449"/>
                  </a:lnTo>
                  <a:lnTo>
                    <a:pt x="621" y="449"/>
                  </a:lnTo>
                  <a:lnTo>
                    <a:pt x="622" y="449"/>
                  </a:lnTo>
                  <a:lnTo>
                    <a:pt x="624" y="449"/>
                  </a:lnTo>
                  <a:lnTo>
                    <a:pt x="625" y="451"/>
                  </a:lnTo>
                  <a:lnTo>
                    <a:pt x="630" y="451"/>
                  </a:lnTo>
                  <a:lnTo>
                    <a:pt x="635" y="452"/>
                  </a:lnTo>
                  <a:lnTo>
                    <a:pt x="639" y="452"/>
                  </a:lnTo>
                  <a:lnTo>
                    <a:pt x="643" y="452"/>
                  </a:lnTo>
                  <a:lnTo>
                    <a:pt x="647" y="452"/>
                  </a:lnTo>
                  <a:lnTo>
                    <a:pt x="650" y="452"/>
                  </a:lnTo>
                  <a:lnTo>
                    <a:pt x="655" y="452"/>
                  </a:lnTo>
                  <a:lnTo>
                    <a:pt x="658" y="452"/>
                  </a:lnTo>
                  <a:lnTo>
                    <a:pt x="663" y="452"/>
                  </a:lnTo>
                  <a:lnTo>
                    <a:pt x="666" y="452"/>
                  </a:lnTo>
                  <a:lnTo>
                    <a:pt x="669" y="452"/>
                  </a:lnTo>
                  <a:lnTo>
                    <a:pt x="674" y="452"/>
                  </a:lnTo>
                  <a:lnTo>
                    <a:pt x="677" y="451"/>
                  </a:lnTo>
                  <a:lnTo>
                    <a:pt x="680" y="451"/>
                  </a:lnTo>
                  <a:lnTo>
                    <a:pt x="683" y="449"/>
                  </a:lnTo>
                  <a:lnTo>
                    <a:pt x="686" y="449"/>
                  </a:lnTo>
                  <a:lnTo>
                    <a:pt x="691" y="448"/>
                  </a:lnTo>
                  <a:lnTo>
                    <a:pt x="694" y="448"/>
                  </a:lnTo>
                  <a:lnTo>
                    <a:pt x="697" y="446"/>
                  </a:lnTo>
                  <a:lnTo>
                    <a:pt x="700" y="445"/>
                  </a:lnTo>
                  <a:lnTo>
                    <a:pt x="703" y="443"/>
                  </a:lnTo>
                  <a:lnTo>
                    <a:pt x="706" y="442"/>
                  </a:lnTo>
                  <a:lnTo>
                    <a:pt x="709" y="442"/>
                  </a:lnTo>
                  <a:lnTo>
                    <a:pt x="713" y="440"/>
                  </a:lnTo>
                  <a:lnTo>
                    <a:pt x="716" y="439"/>
                  </a:lnTo>
                  <a:lnTo>
                    <a:pt x="719" y="437"/>
                  </a:lnTo>
                  <a:lnTo>
                    <a:pt x="722" y="435"/>
                  </a:lnTo>
                  <a:lnTo>
                    <a:pt x="725" y="432"/>
                  </a:lnTo>
                  <a:lnTo>
                    <a:pt x="723" y="432"/>
                  </a:lnTo>
                  <a:lnTo>
                    <a:pt x="719" y="431"/>
                  </a:lnTo>
                  <a:lnTo>
                    <a:pt x="716" y="431"/>
                  </a:lnTo>
                  <a:lnTo>
                    <a:pt x="713" y="429"/>
                  </a:lnTo>
                  <a:lnTo>
                    <a:pt x="709" y="428"/>
                  </a:lnTo>
                  <a:lnTo>
                    <a:pt x="706" y="428"/>
                  </a:lnTo>
                  <a:lnTo>
                    <a:pt x="703" y="426"/>
                  </a:lnTo>
                  <a:lnTo>
                    <a:pt x="700" y="425"/>
                  </a:lnTo>
                  <a:lnTo>
                    <a:pt x="697" y="423"/>
                  </a:lnTo>
                  <a:lnTo>
                    <a:pt x="694" y="421"/>
                  </a:lnTo>
                  <a:lnTo>
                    <a:pt x="691" y="420"/>
                  </a:lnTo>
                  <a:lnTo>
                    <a:pt x="688" y="418"/>
                  </a:lnTo>
                  <a:lnTo>
                    <a:pt x="685" y="417"/>
                  </a:lnTo>
                  <a:lnTo>
                    <a:pt x="683" y="415"/>
                  </a:lnTo>
                  <a:lnTo>
                    <a:pt x="680" y="414"/>
                  </a:lnTo>
                  <a:lnTo>
                    <a:pt x="677" y="412"/>
                  </a:lnTo>
                  <a:lnTo>
                    <a:pt x="675" y="409"/>
                  </a:lnTo>
                  <a:lnTo>
                    <a:pt x="672" y="407"/>
                  </a:lnTo>
                  <a:lnTo>
                    <a:pt x="671" y="406"/>
                  </a:lnTo>
                  <a:lnTo>
                    <a:pt x="667" y="403"/>
                  </a:lnTo>
                  <a:lnTo>
                    <a:pt x="666" y="401"/>
                  </a:lnTo>
                  <a:lnTo>
                    <a:pt x="664" y="398"/>
                  </a:lnTo>
                  <a:lnTo>
                    <a:pt x="663" y="397"/>
                  </a:lnTo>
                  <a:lnTo>
                    <a:pt x="660" y="393"/>
                  </a:lnTo>
                  <a:lnTo>
                    <a:pt x="658" y="390"/>
                  </a:lnTo>
                  <a:lnTo>
                    <a:pt x="657" y="389"/>
                  </a:lnTo>
                  <a:lnTo>
                    <a:pt x="655" y="386"/>
                  </a:lnTo>
                  <a:lnTo>
                    <a:pt x="653" y="383"/>
                  </a:lnTo>
                  <a:lnTo>
                    <a:pt x="653" y="381"/>
                  </a:lnTo>
                  <a:lnTo>
                    <a:pt x="650" y="384"/>
                  </a:lnTo>
                  <a:lnTo>
                    <a:pt x="641" y="390"/>
                  </a:lnTo>
                  <a:lnTo>
                    <a:pt x="632" y="397"/>
                  </a:lnTo>
                  <a:lnTo>
                    <a:pt x="613" y="407"/>
                  </a:lnTo>
                  <a:lnTo>
                    <a:pt x="596" y="420"/>
                  </a:lnTo>
                  <a:lnTo>
                    <a:pt x="577" y="437"/>
                  </a:lnTo>
                  <a:close/>
                  <a:moveTo>
                    <a:pt x="146" y="344"/>
                  </a:moveTo>
                  <a:lnTo>
                    <a:pt x="146" y="344"/>
                  </a:lnTo>
                  <a:lnTo>
                    <a:pt x="148" y="344"/>
                  </a:lnTo>
                  <a:lnTo>
                    <a:pt x="148" y="342"/>
                  </a:lnTo>
                  <a:lnTo>
                    <a:pt x="139" y="331"/>
                  </a:lnTo>
                  <a:lnTo>
                    <a:pt x="128" y="320"/>
                  </a:lnTo>
                  <a:lnTo>
                    <a:pt x="126" y="319"/>
                  </a:lnTo>
                  <a:lnTo>
                    <a:pt x="125" y="317"/>
                  </a:lnTo>
                  <a:lnTo>
                    <a:pt x="123" y="316"/>
                  </a:lnTo>
                  <a:lnTo>
                    <a:pt x="121" y="313"/>
                  </a:lnTo>
                  <a:lnTo>
                    <a:pt x="118" y="311"/>
                  </a:lnTo>
                  <a:lnTo>
                    <a:pt x="117" y="310"/>
                  </a:lnTo>
                  <a:lnTo>
                    <a:pt x="115" y="308"/>
                  </a:lnTo>
                  <a:lnTo>
                    <a:pt x="114" y="306"/>
                  </a:lnTo>
                  <a:lnTo>
                    <a:pt x="112" y="305"/>
                  </a:lnTo>
                  <a:lnTo>
                    <a:pt x="109" y="303"/>
                  </a:lnTo>
                  <a:lnTo>
                    <a:pt x="107" y="303"/>
                  </a:lnTo>
                  <a:lnTo>
                    <a:pt x="106" y="302"/>
                  </a:lnTo>
                  <a:lnTo>
                    <a:pt x="104" y="300"/>
                  </a:lnTo>
                  <a:lnTo>
                    <a:pt x="103" y="299"/>
                  </a:lnTo>
                  <a:lnTo>
                    <a:pt x="100" y="297"/>
                  </a:lnTo>
                  <a:lnTo>
                    <a:pt x="98" y="297"/>
                  </a:lnTo>
                  <a:lnTo>
                    <a:pt x="97" y="296"/>
                  </a:lnTo>
                  <a:lnTo>
                    <a:pt x="95" y="294"/>
                  </a:lnTo>
                  <a:lnTo>
                    <a:pt x="92" y="294"/>
                  </a:lnTo>
                  <a:lnTo>
                    <a:pt x="90" y="292"/>
                  </a:lnTo>
                  <a:lnTo>
                    <a:pt x="89" y="291"/>
                  </a:lnTo>
                  <a:lnTo>
                    <a:pt x="86" y="289"/>
                  </a:lnTo>
                  <a:lnTo>
                    <a:pt x="84" y="286"/>
                  </a:lnTo>
                  <a:lnTo>
                    <a:pt x="83" y="285"/>
                  </a:lnTo>
                  <a:lnTo>
                    <a:pt x="81" y="285"/>
                  </a:lnTo>
                  <a:lnTo>
                    <a:pt x="81" y="283"/>
                  </a:lnTo>
                  <a:lnTo>
                    <a:pt x="79" y="282"/>
                  </a:lnTo>
                  <a:lnTo>
                    <a:pt x="79" y="280"/>
                  </a:lnTo>
                  <a:lnTo>
                    <a:pt x="78" y="280"/>
                  </a:lnTo>
                  <a:lnTo>
                    <a:pt x="78" y="278"/>
                  </a:lnTo>
                  <a:lnTo>
                    <a:pt x="76" y="278"/>
                  </a:lnTo>
                  <a:lnTo>
                    <a:pt x="76" y="277"/>
                  </a:lnTo>
                  <a:lnTo>
                    <a:pt x="75" y="277"/>
                  </a:lnTo>
                  <a:lnTo>
                    <a:pt x="73" y="275"/>
                  </a:lnTo>
                  <a:lnTo>
                    <a:pt x="72" y="274"/>
                  </a:lnTo>
                  <a:lnTo>
                    <a:pt x="70" y="274"/>
                  </a:lnTo>
                  <a:lnTo>
                    <a:pt x="69" y="272"/>
                  </a:lnTo>
                  <a:lnTo>
                    <a:pt x="67" y="272"/>
                  </a:lnTo>
                  <a:lnTo>
                    <a:pt x="65" y="271"/>
                  </a:lnTo>
                  <a:lnTo>
                    <a:pt x="64" y="271"/>
                  </a:lnTo>
                  <a:lnTo>
                    <a:pt x="62" y="269"/>
                  </a:lnTo>
                  <a:lnTo>
                    <a:pt x="61" y="269"/>
                  </a:lnTo>
                  <a:lnTo>
                    <a:pt x="59" y="268"/>
                  </a:lnTo>
                  <a:lnTo>
                    <a:pt x="59" y="269"/>
                  </a:lnTo>
                  <a:lnTo>
                    <a:pt x="59" y="282"/>
                  </a:lnTo>
                  <a:lnTo>
                    <a:pt x="53" y="274"/>
                  </a:lnTo>
                  <a:lnTo>
                    <a:pt x="45" y="269"/>
                  </a:lnTo>
                  <a:lnTo>
                    <a:pt x="44" y="268"/>
                  </a:lnTo>
                  <a:lnTo>
                    <a:pt x="42" y="268"/>
                  </a:lnTo>
                  <a:lnTo>
                    <a:pt x="41" y="266"/>
                  </a:lnTo>
                  <a:lnTo>
                    <a:pt x="39" y="266"/>
                  </a:lnTo>
                  <a:lnTo>
                    <a:pt x="37" y="266"/>
                  </a:lnTo>
                  <a:lnTo>
                    <a:pt x="36" y="264"/>
                  </a:lnTo>
                  <a:lnTo>
                    <a:pt x="34" y="264"/>
                  </a:lnTo>
                  <a:lnTo>
                    <a:pt x="33" y="264"/>
                  </a:lnTo>
                  <a:lnTo>
                    <a:pt x="31" y="264"/>
                  </a:lnTo>
                  <a:lnTo>
                    <a:pt x="33" y="264"/>
                  </a:lnTo>
                  <a:lnTo>
                    <a:pt x="33" y="266"/>
                  </a:lnTo>
                  <a:lnTo>
                    <a:pt x="33" y="268"/>
                  </a:lnTo>
                  <a:lnTo>
                    <a:pt x="33" y="269"/>
                  </a:lnTo>
                  <a:lnTo>
                    <a:pt x="33" y="271"/>
                  </a:lnTo>
                  <a:lnTo>
                    <a:pt x="33" y="272"/>
                  </a:lnTo>
                  <a:lnTo>
                    <a:pt x="34" y="272"/>
                  </a:lnTo>
                  <a:lnTo>
                    <a:pt x="34" y="274"/>
                  </a:lnTo>
                  <a:lnTo>
                    <a:pt x="34" y="275"/>
                  </a:lnTo>
                  <a:lnTo>
                    <a:pt x="34" y="277"/>
                  </a:lnTo>
                  <a:lnTo>
                    <a:pt x="36" y="278"/>
                  </a:lnTo>
                  <a:lnTo>
                    <a:pt x="39" y="283"/>
                  </a:lnTo>
                  <a:lnTo>
                    <a:pt x="30" y="283"/>
                  </a:lnTo>
                  <a:lnTo>
                    <a:pt x="25" y="283"/>
                  </a:lnTo>
                  <a:lnTo>
                    <a:pt x="22" y="286"/>
                  </a:lnTo>
                  <a:lnTo>
                    <a:pt x="20" y="286"/>
                  </a:lnTo>
                  <a:lnTo>
                    <a:pt x="19" y="288"/>
                  </a:lnTo>
                  <a:lnTo>
                    <a:pt x="17" y="289"/>
                  </a:lnTo>
                  <a:lnTo>
                    <a:pt x="16" y="291"/>
                  </a:lnTo>
                  <a:lnTo>
                    <a:pt x="14" y="292"/>
                  </a:lnTo>
                  <a:lnTo>
                    <a:pt x="14" y="294"/>
                  </a:lnTo>
                  <a:lnTo>
                    <a:pt x="13" y="296"/>
                  </a:lnTo>
                  <a:lnTo>
                    <a:pt x="13" y="297"/>
                  </a:lnTo>
                  <a:lnTo>
                    <a:pt x="11" y="299"/>
                  </a:lnTo>
                  <a:lnTo>
                    <a:pt x="11" y="300"/>
                  </a:lnTo>
                  <a:lnTo>
                    <a:pt x="9" y="302"/>
                  </a:lnTo>
                  <a:lnTo>
                    <a:pt x="8" y="303"/>
                  </a:lnTo>
                  <a:lnTo>
                    <a:pt x="8" y="305"/>
                  </a:lnTo>
                  <a:lnTo>
                    <a:pt x="6" y="306"/>
                  </a:lnTo>
                  <a:lnTo>
                    <a:pt x="6" y="308"/>
                  </a:lnTo>
                  <a:lnTo>
                    <a:pt x="5" y="310"/>
                  </a:lnTo>
                  <a:lnTo>
                    <a:pt x="5" y="311"/>
                  </a:lnTo>
                  <a:lnTo>
                    <a:pt x="3" y="313"/>
                  </a:lnTo>
                  <a:lnTo>
                    <a:pt x="2" y="314"/>
                  </a:lnTo>
                  <a:lnTo>
                    <a:pt x="0" y="316"/>
                  </a:lnTo>
                  <a:lnTo>
                    <a:pt x="0" y="317"/>
                  </a:lnTo>
                  <a:lnTo>
                    <a:pt x="2" y="317"/>
                  </a:lnTo>
                  <a:lnTo>
                    <a:pt x="3" y="317"/>
                  </a:lnTo>
                  <a:lnTo>
                    <a:pt x="5" y="316"/>
                  </a:lnTo>
                  <a:lnTo>
                    <a:pt x="6" y="316"/>
                  </a:lnTo>
                  <a:lnTo>
                    <a:pt x="8" y="314"/>
                  </a:lnTo>
                  <a:lnTo>
                    <a:pt x="9" y="313"/>
                  </a:lnTo>
                  <a:lnTo>
                    <a:pt x="11" y="311"/>
                  </a:lnTo>
                  <a:lnTo>
                    <a:pt x="13" y="310"/>
                  </a:lnTo>
                  <a:lnTo>
                    <a:pt x="14" y="308"/>
                  </a:lnTo>
                  <a:lnTo>
                    <a:pt x="14" y="306"/>
                  </a:lnTo>
                  <a:lnTo>
                    <a:pt x="16" y="306"/>
                  </a:lnTo>
                  <a:lnTo>
                    <a:pt x="16" y="305"/>
                  </a:lnTo>
                  <a:lnTo>
                    <a:pt x="17" y="303"/>
                  </a:lnTo>
                  <a:lnTo>
                    <a:pt x="19" y="302"/>
                  </a:lnTo>
                  <a:lnTo>
                    <a:pt x="20" y="302"/>
                  </a:lnTo>
                  <a:lnTo>
                    <a:pt x="20" y="300"/>
                  </a:lnTo>
                  <a:lnTo>
                    <a:pt x="22" y="299"/>
                  </a:lnTo>
                  <a:lnTo>
                    <a:pt x="23" y="299"/>
                  </a:lnTo>
                  <a:lnTo>
                    <a:pt x="25" y="297"/>
                  </a:lnTo>
                  <a:lnTo>
                    <a:pt x="42" y="289"/>
                  </a:lnTo>
                  <a:lnTo>
                    <a:pt x="33" y="303"/>
                  </a:lnTo>
                  <a:lnTo>
                    <a:pt x="33" y="305"/>
                  </a:lnTo>
                  <a:lnTo>
                    <a:pt x="33" y="306"/>
                  </a:lnTo>
                  <a:lnTo>
                    <a:pt x="33" y="305"/>
                  </a:lnTo>
                  <a:lnTo>
                    <a:pt x="34" y="305"/>
                  </a:lnTo>
                  <a:lnTo>
                    <a:pt x="34" y="303"/>
                  </a:lnTo>
                  <a:lnTo>
                    <a:pt x="36" y="302"/>
                  </a:lnTo>
                  <a:lnTo>
                    <a:pt x="37" y="300"/>
                  </a:lnTo>
                  <a:lnTo>
                    <a:pt x="39" y="300"/>
                  </a:lnTo>
                  <a:lnTo>
                    <a:pt x="39" y="299"/>
                  </a:lnTo>
                  <a:lnTo>
                    <a:pt x="41" y="299"/>
                  </a:lnTo>
                  <a:lnTo>
                    <a:pt x="42" y="297"/>
                  </a:lnTo>
                  <a:lnTo>
                    <a:pt x="44" y="297"/>
                  </a:lnTo>
                  <a:lnTo>
                    <a:pt x="44" y="296"/>
                  </a:lnTo>
                  <a:lnTo>
                    <a:pt x="45" y="296"/>
                  </a:lnTo>
                  <a:lnTo>
                    <a:pt x="47" y="296"/>
                  </a:lnTo>
                  <a:lnTo>
                    <a:pt x="64" y="291"/>
                  </a:lnTo>
                  <a:lnTo>
                    <a:pt x="59" y="296"/>
                  </a:lnTo>
                  <a:lnTo>
                    <a:pt x="58" y="299"/>
                  </a:lnTo>
                  <a:lnTo>
                    <a:pt x="58" y="302"/>
                  </a:lnTo>
                  <a:lnTo>
                    <a:pt x="58" y="303"/>
                  </a:lnTo>
                  <a:lnTo>
                    <a:pt x="56" y="305"/>
                  </a:lnTo>
                  <a:lnTo>
                    <a:pt x="58" y="305"/>
                  </a:lnTo>
                  <a:lnTo>
                    <a:pt x="59" y="305"/>
                  </a:lnTo>
                  <a:lnTo>
                    <a:pt x="61" y="305"/>
                  </a:lnTo>
                  <a:lnTo>
                    <a:pt x="62" y="305"/>
                  </a:lnTo>
                  <a:lnTo>
                    <a:pt x="64" y="305"/>
                  </a:lnTo>
                  <a:lnTo>
                    <a:pt x="65" y="305"/>
                  </a:lnTo>
                  <a:lnTo>
                    <a:pt x="67" y="305"/>
                  </a:lnTo>
                  <a:lnTo>
                    <a:pt x="69" y="305"/>
                  </a:lnTo>
                  <a:lnTo>
                    <a:pt x="70" y="305"/>
                  </a:lnTo>
                  <a:lnTo>
                    <a:pt x="72" y="305"/>
                  </a:lnTo>
                  <a:lnTo>
                    <a:pt x="72" y="303"/>
                  </a:lnTo>
                  <a:lnTo>
                    <a:pt x="73" y="303"/>
                  </a:lnTo>
                  <a:lnTo>
                    <a:pt x="75" y="303"/>
                  </a:lnTo>
                  <a:lnTo>
                    <a:pt x="76" y="303"/>
                  </a:lnTo>
                  <a:lnTo>
                    <a:pt x="76" y="302"/>
                  </a:lnTo>
                  <a:lnTo>
                    <a:pt x="78" y="302"/>
                  </a:lnTo>
                  <a:lnTo>
                    <a:pt x="79" y="300"/>
                  </a:lnTo>
                  <a:lnTo>
                    <a:pt x="81" y="299"/>
                  </a:lnTo>
                  <a:lnTo>
                    <a:pt x="84" y="297"/>
                  </a:lnTo>
                  <a:lnTo>
                    <a:pt x="89" y="299"/>
                  </a:lnTo>
                  <a:lnTo>
                    <a:pt x="92" y="300"/>
                  </a:lnTo>
                  <a:lnTo>
                    <a:pt x="93" y="300"/>
                  </a:lnTo>
                  <a:lnTo>
                    <a:pt x="97" y="302"/>
                  </a:lnTo>
                  <a:lnTo>
                    <a:pt x="98" y="303"/>
                  </a:lnTo>
                  <a:lnTo>
                    <a:pt x="100" y="303"/>
                  </a:lnTo>
                  <a:lnTo>
                    <a:pt x="103" y="305"/>
                  </a:lnTo>
                  <a:lnTo>
                    <a:pt x="104" y="306"/>
                  </a:lnTo>
                  <a:lnTo>
                    <a:pt x="106" y="308"/>
                  </a:lnTo>
                  <a:lnTo>
                    <a:pt x="109" y="308"/>
                  </a:lnTo>
                  <a:lnTo>
                    <a:pt x="111" y="310"/>
                  </a:lnTo>
                  <a:lnTo>
                    <a:pt x="112" y="311"/>
                  </a:lnTo>
                  <a:lnTo>
                    <a:pt x="115" y="313"/>
                  </a:lnTo>
                  <a:lnTo>
                    <a:pt x="117" y="314"/>
                  </a:lnTo>
                  <a:lnTo>
                    <a:pt x="118" y="316"/>
                  </a:lnTo>
                  <a:lnTo>
                    <a:pt x="120" y="317"/>
                  </a:lnTo>
                  <a:lnTo>
                    <a:pt x="121" y="319"/>
                  </a:lnTo>
                  <a:lnTo>
                    <a:pt x="125" y="320"/>
                  </a:lnTo>
                  <a:lnTo>
                    <a:pt x="135" y="331"/>
                  </a:lnTo>
                  <a:lnTo>
                    <a:pt x="146" y="344"/>
                  </a:lnTo>
                  <a:close/>
                </a:path>
              </a:pathLst>
            </a:custGeom>
            <a:solidFill>
              <a:srgbClr val="1A1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Freeform 25"/>
            <p:cNvSpPr>
              <a:spLocks noEditPoints="1"/>
            </p:cNvSpPr>
            <p:nvPr/>
          </p:nvSpPr>
          <p:spPr bwMode="auto">
            <a:xfrm>
              <a:off x="2397" y="1336"/>
              <a:ext cx="274" cy="238"/>
            </a:xfrm>
            <a:custGeom>
              <a:avLst/>
              <a:gdLst>
                <a:gd name="T0" fmla="*/ 0 w 549"/>
                <a:gd name="T1" fmla="*/ 0 h 477"/>
                <a:gd name="T2" fmla="*/ 0 w 549"/>
                <a:gd name="T3" fmla="*/ 0 h 477"/>
                <a:gd name="T4" fmla="*/ 0 w 549"/>
                <a:gd name="T5" fmla="*/ 0 h 477"/>
                <a:gd name="T6" fmla="*/ 0 w 549"/>
                <a:gd name="T7" fmla="*/ 0 h 477"/>
                <a:gd name="T8" fmla="*/ 0 w 549"/>
                <a:gd name="T9" fmla="*/ 0 h 477"/>
                <a:gd name="T10" fmla="*/ 0 w 549"/>
                <a:gd name="T11" fmla="*/ 0 h 477"/>
                <a:gd name="T12" fmla="*/ 0 w 549"/>
                <a:gd name="T13" fmla="*/ 0 h 477"/>
                <a:gd name="T14" fmla="*/ 0 w 549"/>
                <a:gd name="T15" fmla="*/ 0 h 477"/>
                <a:gd name="T16" fmla="*/ 0 w 549"/>
                <a:gd name="T17" fmla="*/ 0 h 477"/>
                <a:gd name="T18" fmla="*/ 0 w 549"/>
                <a:gd name="T19" fmla="*/ 0 h 477"/>
                <a:gd name="T20" fmla="*/ 0 w 549"/>
                <a:gd name="T21" fmla="*/ 0 h 477"/>
                <a:gd name="T22" fmla="*/ 0 w 549"/>
                <a:gd name="T23" fmla="*/ 0 h 477"/>
                <a:gd name="T24" fmla="*/ 0 w 549"/>
                <a:gd name="T25" fmla="*/ 0 h 477"/>
                <a:gd name="T26" fmla="*/ 0 w 549"/>
                <a:gd name="T27" fmla="*/ 0 h 477"/>
                <a:gd name="T28" fmla="*/ 0 w 549"/>
                <a:gd name="T29" fmla="*/ 0 h 477"/>
                <a:gd name="T30" fmla="*/ 0 w 549"/>
                <a:gd name="T31" fmla="*/ 0 h 477"/>
                <a:gd name="T32" fmla="*/ 0 w 549"/>
                <a:gd name="T33" fmla="*/ 0 h 477"/>
                <a:gd name="T34" fmla="*/ 0 w 549"/>
                <a:gd name="T35" fmla="*/ 0 h 477"/>
                <a:gd name="T36" fmla="*/ 0 w 549"/>
                <a:gd name="T37" fmla="*/ 0 h 477"/>
                <a:gd name="T38" fmla="*/ 0 w 549"/>
                <a:gd name="T39" fmla="*/ 0 h 477"/>
                <a:gd name="T40" fmla="*/ 0 w 549"/>
                <a:gd name="T41" fmla="*/ 0 h 477"/>
                <a:gd name="T42" fmla="*/ 0 w 549"/>
                <a:gd name="T43" fmla="*/ 0 h 477"/>
                <a:gd name="T44" fmla="*/ 0 w 549"/>
                <a:gd name="T45" fmla="*/ 0 h 477"/>
                <a:gd name="T46" fmla="*/ 0 w 549"/>
                <a:gd name="T47" fmla="*/ 0 h 477"/>
                <a:gd name="T48" fmla="*/ 0 w 549"/>
                <a:gd name="T49" fmla="*/ 0 h 477"/>
                <a:gd name="T50" fmla="*/ 0 w 549"/>
                <a:gd name="T51" fmla="*/ 0 h 477"/>
                <a:gd name="T52" fmla="*/ 0 w 549"/>
                <a:gd name="T53" fmla="*/ 0 h 477"/>
                <a:gd name="T54" fmla="*/ 0 w 549"/>
                <a:gd name="T55" fmla="*/ 0 h 477"/>
                <a:gd name="T56" fmla="*/ 0 w 549"/>
                <a:gd name="T57" fmla="*/ 0 h 477"/>
                <a:gd name="T58" fmla="*/ 0 w 549"/>
                <a:gd name="T59" fmla="*/ 0 h 477"/>
                <a:gd name="T60" fmla="*/ 0 w 549"/>
                <a:gd name="T61" fmla="*/ 0 h 477"/>
                <a:gd name="T62" fmla="*/ 0 w 549"/>
                <a:gd name="T63" fmla="*/ 0 h 477"/>
                <a:gd name="T64" fmla="*/ 0 w 549"/>
                <a:gd name="T65" fmla="*/ 0 h 477"/>
                <a:gd name="T66" fmla="*/ 0 w 549"/>
                <a:gd name="T67" fmla="*/ 0 h 477"/>
                <a:gd name="T68" fmla="*/ 0 w 549"/>
                <a:gd name="T69" fmla="*/ 0 h 477"/>
                <a:gd name="T70" fmla="*/ 0 w 549"/>
                <a:gd name="T71" fmla="*/ 0 h 477"/>
                <a:gd name="T72" fmla="*/ 0 w 549"/>
                <a:gd name="T73" fmla="*/ 0 h 477"/>
                <a:gd name="T74" fmla="*/ 0 w 549"/>
                <a:gd name="T75" fmla="*/ 0 h 477"/>
                <a:gd name="T76" fmla="*/ 0 w 549"/>
                <a:gd name="T77" fmla="*/ 0 h 477"/>
                <a:gd name="T78" fmla="*/ 0 w 549"/>
                <a:gd name="T79" fmla="*/ 0 h 477"/>
                <a:gd name="T80" fmla="*/ 0 w 549"/>
                <a:gd name="T81" fmla="*/ 0 h 477"/>
                <a:gd name="T82" fmla="*/ 0 w 549"/>
                <a:gd name="T83" fmla="*/ 0 h 477"/>
                <a:gd name="T84" fmla="*/ 0 w 549"/>
                <a:gd name="T85" fmla="*/ 0 h 477"/>
                <a:gd name="T86" fmla="*/ 0 w 549"/>
                <a:gd name="T87" fmla="*/ 0 h 477"/>
                <a:gd name="T88" fmla="*/ 0 w 549"/>
                <a:gd name="T89" fmla="*/ 0 h 477"/>
                <a:gd name="T90" fmla="*/ 0 w 549"/>
                <a:gd name="T91" fmla="*/ 0 h 477"/>
                <a:gd name="T92" fmla="*/ 0 w 549"/>
                <a:gd name="T93" fmla="*/ 0 h 477"/>
                <a:gd name="T94" fmla="*/ 0 w 549"/>
                <a:gd name="T95" fmla="*/ 0 h 477"/>
                <a:gd name="T96" fmla="*/ 0 w 549"/>
                <a:gd name="T97" fmla="*/ 0 h 477"/>
                <a:gd name="T98" fmla="*/ 0 w 549"/>
                <a:gd name="T99" fmla="*/ 0 h 477"/>
                <a:gd name="T100" fmla="*/ 0 w 549"/>
                <a:gd name="T101" fmla="*/ 0 h 477"/>
                <a:gd name="T102" fmla="*/ 0 w 549"/>
                <a:gd name="T103" fmla="*/ 0 h 477"/>
                <a:gd name="T104" fmla="*/ 0 w 549"/>
                <a:gd name="T105" fmla="*/ 0 h 477"/>
                <a:gd name="T106" fmla="*/ 0 w 549"/>
                <a:gd name="T107" fmla="*/ 0 h 477"/>
                <a:gd name="T108" fmla="*/ 0 w 549"/>
                <a:gd name="T109" fmla="*/ 0 h 477"/>
                <a:gd name="T110" fmla="*/ 0 w 549"/>
                <a:gd name="T111" fmla="*/ 0 h 477"/>
                <a:gd name="T112" fmla="*/ 0 w 549"/>
                <a:gd name="T113" fmla="*/ 0 h 477"/>
                <a:gd name="T114" fmla="*/ 0 w 549"/>
                <a:gd name="T115" fmla="*/ 0 h 477"/>
                <a:gd name="T116" fmla="*/ 0 w 549"/>
                <a:gd name="T117" fmla="*/ 0 h 477"/>
                <a:gd name="T118" fmla="*/ 0 w 549"/>
                <a:gd name="T119" fmla="*/ 0 h 477"/>
                <a:gd name="T120" fmla="*/ 0 w 549"/>
                <a:gd name="T121" fmla="*/ 0 h 477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549"/>
                <a:gd name="T184" fmla="*/ 0 h 477"/>
                <a:gd name="T185" fmla="*/ 549 w 549"/>
                <a:gd name="T186" fmla="*/ 477 h 477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549" h="477">
                  <a:moveTo>
                    <a:pt x="328" y="279"/>
                  </a:moveTo>
                  <a:lnTo>
                    <a:pt x="330" y="281"/>
                  </a:lnTo>
                  <a:lnTo>
                    <a:pt x="331" y="281"/>
                  </a:lnTo>
                  <a:lnTo>
                    <a:pt x="331" y="282"/>
                  </a:lnTo>
                  <a:lnTo>
                    <a:pt x="333" y="282"/>
                  </a:lnTo>
                  <a:lnTo>
                    <a:pt x="334" y="284"/>
                  </a:lnTo>
                  <a:lnTo>
                    <a:pt x="336" y="286"/>
                  </a:lnTo>
                  <a:lnTo>
                    <a:pt x="337" y="286"/>
                  </a:lnTo>
                  <a:lnTo>
                    <a:pt x="337" y="287"/>
                  </a:lnTo>
                  <a:lnTo>
                    <a:pt x="339" y="289"/>
                  </a:lnTo>
                  <a:lnTo>
                    <a:pt x="339" y="290"/>
                  </a:lnTo>
                  <a:lnTo>
                    <a:pt x="340" y="290"/>
                  </a:lnTo>
                  <a:lnTo>
                    <a:pt x="340" y="292"/>
                  </a:lnTo>
                  <a:lnTo>
                    <a:pt x="340" y="293"/>
                  </a:lnTo>
                  <a:lnTo>
                    <a:pt x="340" y="295"/>
                  </a:lnTo>
                  <a:lnTo>
                    <a:pt x="342" y="296"/>
                  </a:lnTo>
                  <a:lnTo>
                    <a:pt x="342" y="298"/>
                  </a:lnTo>
                  <a:lnTo>
                    <a:pt x="342" y="300"/>
                  </a:lnTo>
                  <a:lnTo>
                    <a:pt x="340" y="301"/>
                  </a:lnTo>
                  <a:lnTo>
                    <a:pt x="340" y="303"/>
                  </a:lnTo>
                  <a:lnTo>
                    <a:pt x="340" y="304"/>
                  </a:lnTo>
                  <a:lnTo>
                    <a:pt x="334" y="310"/>
                  </a:lnTo>
                  <a:lnTo>
                    <a:pt x="328" y="314"/>
                  </a:lnTo>
                  <a:lnTo>
                    <a:pt x="323" y="315"/>
                  </a:lnTo>
                  <a:lnTo>
                    <a:pt x="317" y="317"/>
                  </a:lnTo>
                  <a:lnTo>
                    <a:pt x="311" y="315"/>
                  </a:lnTo>
                  <a:lnTo>
                    <a:pt x="305" y="312"/>
                  </a:lnTo>
                  <a:lnTo>
                    <a:pt x="298" y="309"/>
                  </a:lnTo>
                  <a:lnTo>
                    <a:pt x="294" y="303"/>
                  </a:lnTo>
                  <a:lnTo>
                    <a:pt x="291" y="301"/>
                  </a:lnTo>
                  <a:lnTo>
                    <a:pt x="289" y="303"/>
                  </a:lnTo>
                  <a:lnTo>
                    <a:pt x="283" y="314"/>
                  </a:lnTo>
                  <a:lnTo>
                    <a:pt x="278" y="317"/>
                  </a:lnTo>
                  <a:lnTo>
                    <a:pt x="274" y="320"/>
                  </a:lnTo>
                  <a:lnTo>
                    <a:pt x="272" y="320"/>
                  </a:lnTo>
                  <a:lnTo>
                    <a:pt x="272" y="318"/>
                  </a:lnTo>
                  <a:lnTo>
                    <a:pt x="270" y="317"/>
                  </a:lnTo>
                  <a:lnTo>
                    <a:pt x="269" y="317"/>
                  </a:lnTo>
                  <a:lnTo>
                    <a:pt x="267" y="315"/>
                  </a:lnTo>
                  <a:lnTo>
                    <a:pt x="267" y="314"/>
                  </a:lnTo>
                  <a:lnTo>
                    <a:pt x="266" y="312"/>
                  </a:lnTo>
                  <a:lnTo>
                    <a:pt x="266" y="310"/>
                  </a:lnTo>
                  <a:lnTo>
                    <a:pt x="264" y="309"/>
                  </a:lnTo>
                  <a:lnTo>
                    <a:pt x="264" y="307"/>
                  </a:lnTo>
                  <a:lnTo>
                    <a:pt x="264" y="306"/>
                  </a:lnTo>
                  <a:lnTo>
                    <a:pt x="264" y="304"/>
                  </a:lnTo>
                  <a:lnTo>
                    <a:pt x="264" y="303"/>
                  </a:lnTo>
                  <a:lnTo>
                    <a:pt x="264" y="301"/>
                  </a:lnTo>
                  <a:lnTo>
                    <a:pt x="264" y="300"/>
                  </a:lnTo>
                  <a:lnTo>
                    <a:pt x="264" y="298"/>
                  </a:lnTo>
                  <a:lnTo>
                    <a:pt x="264" y="296"/>
                  </a:lnTo>
                  <a:lnTo>
                    <a:pt x="264" y="295"/>
                  </a:lnTo>
                  <a:lnTo>
                    <a:pt x="264" y="293"/>
                  </a:lnTo>
                  <a:lnTo>
                    <a:pt x="266" y="292"/>
                  </a:lnTo>
                  <a:lnTo>
                    <a:pt x="266" y="290"/>
                  </a:lnTo>
                  <a:lnTo>
                    <a:pt x="267" y="289"/>
                  </a:lnTo>
                  <a:lnTo>
                    <a:pt x="269" y="287"/>
                  </a:lnTo>
                  <a:lnTo>
                    <a:pt x="270" y="286"/>
                  </a:lnTo>
                  <a:lnTo>
                    <a:pt x="284" y="287"/>
                  </a:lnTo>
                  <a:lnTo>
                    <a:pt x="298" y="287"/>
                  </a:lnTo>
                  <a:lnTo>
                    <a:pt x="312" y="286"/>
                  </a:lnTo>
                  <a:lnTo>
                    <a:pt x="328" y="279"/>
                  </a:lnTo>
                  <a:close/>
                  <a:moveTo>
                    <a:pt x="36" y="239"/>
                  </a:moveTo>
                  <a:lnTo>
                    <a:pt x="34" y="242"/>
                  </a:lnTo>
                  <a:lnTo>
                    <a:pt x="32" y="244"/>
                  </a:lnTo>
                  <a:lnTo>
                    <a:pt x="32" y="247"/>
                  </a:lnTo>
                  <a:lnTo>
                    <a:pt x="31" y="250"/>
                  </a:lnTo>
                  <a:lnTo>
                    <a:pt x="29" y="251"/>
                  </a:lnTo>
                  <a:lnTo>
                    <a:pt x="28" y="254"/>
                  </a:lnTo>
                  <a:lnTo>
                    <a:pt x="26" y="256"/>
                  </a:lnTo>
                  <a:lnTo>
                    <a:pt x="25" y="259"/>
                  </a:lnTo>
                  <a:lnTo>
                    <a:pt x="23" y="261"/>
                  </a:lnTo>
                  <a:lnTo>
                    <a:pt x="22" y="264"/>
                  </a:lnTo>
                  <a:lnTo>
                    <a:pt x="20" y="265"/>
                  </a:lnTo>
                  <a:lnTo>
                    <a:pt x="18" y="268"/>
                  </a:lnTo>
                  <a:lnTo>
                    <a:pt x="15" y="270"/>
                  </a:lnTo>
                  <a:lnTo>
                    <a:pt x="15" y="272"/>
                  </a:lnTo>
                  <a:lnTo>
                    <a:pt x="17" y="272"/>
                  </a:lnTo>
                  <a:lnTo>
                    <a:pt x="18" y="272"/>
                  </a:lnTo>
                  <a:lnTo>
                    <a:pt x="20" y="272"/>
                  </a:lnTo>
                  <a:lnTo>
                    <a:pt x="29" y="273"/>
                  </a:lnTo>
                  <a:lnTo>
                    <a:pt x="20" y="281"/>
                  </a:lnTo>
                  <a:lnTo>
                    <a:pt x="18" y="282"/>
                  </a:lnTo>
                  <a:lnTo>
                    <a:pt x="17" y="284"/>
                  </a:lnTo>
                  <a:lnTo>
                    <a:pt x="15" y="287"/>
                  </a:lnTo>
                  <a:lnTo>
                    <a:pt x="14" y="289"/>
                  </a:lnTo>
                  <a:lnTo>
                    <a:pt x="14" y="290"/>
                  </a:lnTo>
                  <a:lnTo>
                    <a:pt x="12" y="292"/>
                  </a:lnTo>
                  <a:lnTo>
                    <a:pt x="11" y="295"/>
                  </a:lnTo>
                  <a:lnTo>
                    <a:pt x="11" y="296"/>
                  </a:lnTo>
                  <a:lnTo>
                    <a:pt x="11" y="300"/>
                  </a:lnTo>
                  <a:lnTo>
                    <a:pt x="9" y="301"/>
                  </a:lnTo>
                  <a:lnTo>
                    <a:pt x="9" y="304"/>
                  </a:lnTo>
                  <a:lnTo>
                    <a:pt x="9" y="306"/>
                  </a:lnTo>
                  <a:lnTo>
                    <a:pt x="9" y="309"/>
                  </a:lnTo>
                  <a:lnTo>
                    <a:pt x="8" y="312"/>
                  </a:lnTo>
                  <a:lnTo>
                    <a:pt x="8" y="314"/>
                  </a:lnTo>
                  <a:lnTo>
                    <a:pt x="8" y="317"/>
                  </a:lnTo>
                  <a:lnTo>
                    <a:pt x="8" y="320"/>
                  </a:lnTo>
                  <a:lnTo>
                    <a:pt x="6" y="323"/>
                  </a:lnTo>
                  <a:lnTo>
                    <a:pt x="6" y="326"/>
                  </a:lnTo>
                  <a:lnTo>
                    <a:pt x="6" y="329"/>
                  </a:lnTo>
                  <a:lnTo>
                    <a:pt x="4" y="332"/>
                  </a:lnTo>
                  <a:lnTo>
                    <a:pt x="4" y="337"/>
                  </a:lnTo>
                  <a:lnTo>
                    <a:pt x="3" y="340"/>
                  </a:lnTo>
                  <a:lnTo>
                    <a:pt x="3" y="343"/>
                  </a:lnTo>
                  <a:lnTo>
                    <a:pt x="1" y="346"/>
                  </a:lnTo>
                  <a:lnTo>
                    <a:pt x="0" y="351"/>
                  </a:lnTo>
                  <a:lnTo>
                    <a:pt x="1" y="349"/>
                  </a:lnTo>
                  <a:lnTo>
                    <a:pt x="3" y="348"/>
                  </a:lnTo>
                  <a:lnTo>
                    <a:pt x="4" y="346"/>
                  </a:lnTo>
                  <a:lnTo>
                    <a:pt x="6" y="345"/>
                  </a:lnTo>
                  <a:lnTo>
                    <a:pt x="8" y="343"/>
                  </a:lnTo>
                  <a:lnTo>
                    <a:pt x="9" y="342"/>
                  </a:lnTo>
                  <a:lnTo>
                    <a:pt x="11" y="340"/>
                  </a:lnTo>
                  <a:lnTo>
                    <a:pt x="12" y="338"/>
                  </a:lnTo>
                  <a:lnTo>
                    <a:pt x="12" y="337"/>
                  </a:lnTo>
                  <a:lnTo>
                    <a:pt x="14" y="335"/>
                  </a:lnTo>
                  <a:lnTo>
                    <a:pt x="15" y="334"/>
                  </a:lnTo>
                  <a:lnTo>
                    <a:pt x="17" y="332"/>
                  </a:lnTo>
                  <a:lnTo>
                    <a:pt x="18" y="331"/>
                  </a:lnTo>
                  <a:lnTo>
                    <a:pt x="20" y="329"/>
                  </a:lnTo>
                  <a:lnTo>
                    <a:pt x="20" y="326"/>
                  </a:lnTo>
                  <a:lnTo>
                    <a:pt x="22" y="324"/>
                  </a:lnTo>
                  <a:lnTo>
                    <a:pt x="23" y="323"/>
                  </a:lnTo>
                  <a:lnTo>
                    <a:pt x="25" y="321"/>
                  </a:lnTo>
                  <a:lnTo>
                    <a:pt x="25" y="318"/>
                  </a:lnTo>
                  <a:lnTo>
                    <a:pt x="26" y="317"/>
                  </a:lnTo>
                  <a:lnTo>
                    <a:pt x="26" y="315"/>
                  </a:lnTo>
                  <a:lnTo>
                    <a:pt x="36" y="293"/>
                  </a:lnTo>
                  <a:lnTo>
                    <a:pt x="36" y="318"/>
                  </a:lnTo>
                  <a:lnTo>
                    <a:pt x="37" y="317"/>
                  </a:lnTo>
                  <a:lnTo>
                    <a:pt x="39" y="314"/>
                  </a:lnTo>
                  <a:lnTo>
                    <a:pt x="40" y="312"/>
                  </a:lnTo>
                  <a:lnTo>
                    <a:pt x="42" y="310"/>
                  </a:lnTo>
                  <a:lnTo>
                    <a:pt x="43" y="307"/>
                  </a:lnTo>
                  <a:lnTo>
                    <a:pt x="45" y="306"/>
                  </a:lnTo>
                  <a:lnTo>
                    <a:pt x="46" y="303"/>
                  </a:lnTo>
                  <a:lnTo>
                    <a:pt x="48" y="301"/>
                  </a:lnTo>
                  <a:lnTo>
                    <a:pt x="50" y="298"/>
                  </a:lnTo>
                  <a:lnTo>
                    <a:pt x="51" y="296"/>
                  </a:lnTo>
                  <a:lnTo>
                    <a:pt x="51" y="293"/>
                  </a:lnTo>
                  <a:lnTo>
                    <a:pt x="53" y="292"/>
                  </a:lnTo>
                  <a:lnTo>
                    <a:pt x="54" y="289"/>
                  </a:lnTo>
                  <a:lnTo>
                    <a:pt x="56" y="287"/>
                  </a:lnTo>
                  <a:lnTo>
                    <a:pt x="56" y="286"/>
                  </a:lnTo>
                  <a:lnTo>
                    <a:pt x="57" y="282"/>
                  </a:lnTo>
                  <a:lnTo>
                    <a:pt x="57" y="281"/>
                  </a:lnTo>
                  <a:lnTo>
                    <a:pt x="59" y="278"/>
                  </a:lnTo>
                  <a:lnTo>
                    <a:pt x="59" y="276"/>
                  </a:lnTo>
                  <a:lnTo>
                    <a:pt x="60" y="273"/>
                  </a:lnTo>
                  <a:lnTo>
                    <a:pt x="60" y="270"/>
                  </a:lnTo>
                  <a:lnTo>
                    <a:pt x="60" y="268"/>
                  </a:lnTo>
                  <a:lnTo>
                    <a:pt x="62" y="265"/>
                  </a:lnTo>
                  <a:lnTo>
                    <a:pt x="62" y="264"/>
                  </a:lnTo>
                  <a:lnTo>
                    <a:pt x="62" y="261"/>
                  </a:lnTo>
                  <a:lnTo>
                    <a:pt x="62" y="259"/>
                  </a:lnTo>
                  <a:lnTo>
                    <a:pt x="62" y="256"/>
                  </a:lnTo>
                  <a:lnTo>
                    <a:pt x="62" y="253"/>
                  </a:lnTo>
                  <a:lnTo>
                    <a:pt x="62" y="251"/>
                  </a:lnTo>
                  <a:lnTo>
                    <a:pt x="62" y="250"/>
                  </a:lnTo>
                  <a:lnTo>
                    <a:pt x="64" y="248"/>
                  </a:lnTo>
                  <a:lnTo>
                    <a:pt x="64" y="247"/>
                  </a:lnTo>
                  <a:lnTo>
                    <a:pt x="64" y="245"/>
                  </a:lnTo>
                  <a:lnTo>
                    <a:pt x="64" y="244"/>
                  </a:lnTo>
                  <a:lnTo>
                    <a:pt x="65" y="244"/>
                  </a:lnTo>
                  <a:lnTo>
                    <a:pt x="65" y="242"/>
                  </a:lnTo>
                  <a:lnTo>
                    <a:pt x="65" y="241"/>
                  </a:lnTo>
                  <a:lnTo>
                    <a:pt x="67" y="239"/>
                  </a:lnTo>
                  <a:lnTo>
                    <a:pt x="67" y="237"/>
                  </a:lnTo>
                  <a:lnTo>
                    <a:pt x="68" y="237"/>
                  </a:lnTo>
                  <a:lnTo>
                    <a:pt x="68" y="236"/>
                  </a:lnTo>
                  <a:lnTo>
                    <a:pt x="68" y="234"/>
                  </a:lnTo>
                  <a:lnTo>
                    <a:pt x="70" y="234"/>
                  </a:lnTo>
                  <a:lnTo>
                    <a:pt x="70" y="233"/>
                  </a:lnTo>
                  <a:lnTo>
                    <a:pt x="71" y="233"/>
                  </a:lnTo>
                  <a:lnTo>
                    <a:pt x="71" y="231"/>
                  </a:lnTo>
                  <a:lnTo>
                    <a:pt x="73" y="230"/>
                  </a:lnTo>
                  <a:lnTo>
                    <a:pt x="74" y="230"/>
                  </a:lnTo>
                  <a:lnTo>
                    <a:pt x="76" y="228"/>
                  </a:lnTo>
                  <a:lnTo>
                    <a:pt x="78" y="227"/>
                  </a:lnTo>
                  <a:lnTo>
                    <a:pt x="84" y="223"/>
                  </a:lnTo>
                  <a:lnTo>
                    <a:pt x="85" y="230"/>
                  </a:lnTo>
                  <a:lnTo>
                    <a:pt x="85" y="231"/>
                  </a:lnTo>
                  <a:lnTo>
                    <a:pt x="85" y="233"/>
                  </a:lnTo>
                  <a:lnTo>
                    <a:pt x="85" y="234"/>
                  </a:lnTo>
                  <a:lnTo>
                    <a:pt x="85" y="236"/>
                  </a:lnTo>
                  <a:lnTo>
                    <a:pt x="85" y="237"/>
                  </a:lnTo>
                  <a:lnTo>
                    <a:pt x="85" y="239"/>
                  </a:lnTo>
                  <a:lnTo>
                    <a:pt x="85" y="241"/>
                  </a:lnTo>
                  <a:lnTo>
                    <a:pt x="85" y="242"/>
                  </a:lnTo>
                  <a:lnTo>
                    <a:pt x="85" y="244"/>
                  </a:lnTo>
                  <a:lnTo>
                    <a:pt x="85" y="245"/>
                  </a:lnTo>
                  <a:lnTo>
                    <a:pt x="87" y="242"/>
                  </a:lnTo>
                  <a:lnTo>
                    <a:pt x="88" y="239"/>
                  </a:lnTo>
                  <a:lnTo>
                    <a:pt x="90" y="236"/>
                  </a:lnTo>
                  <a:lnTo>
                    <a:pt x="92" y="234"/>
                  </a:lnTo>
                  <a:lnTo>
                    <a:pt x="92" y="231"/>
                  </a:lnTo>
                  <a:lnTo>
                    <a:pt x="93" y="228"/>
                  </a:lnTo>
                  <a:lnTo>
                    <a:pt x="93" y="225"/>
                  </a:lnTo>
                  <a:lnTo>
                    <a:pt x="95" y="222"/>
                  </a:lnTo>
                  <a:lnTo>
                    <a:pt x="95" y="219"/>
                  </a:lnTo>
                  <a:lnTo>
                    <a:pt x="96" y="216"/>
                  </a:lnTo>
                  <a:lnTo>
                    <a:pt x="96" y="213"/>
                  </a:lnTo>
                  <a:lnTo>
                    <a:pt x="98" y="209"/>
                  </a:lnTo>
                  <a:lnTo>
                    <a:pt x="98" y="206"/>
                  </a:lnTo>
                  <a:lnTo>
                    <a:pt x="98" y="203"/>
                  </a:lnTo>
                  <a:lnTo>
                    <a:pt x="99" y="200"/>
                  </a:lnTo>
                  <a:lnTo>
                    <a:pt x="99" y="197"/>
                  </a:lnTo>
                  <a:lnTo>
                    <a:pt x="101" y="194"/>
                  </a:lnTo>
                  <a:lnTo>
                    <a:pt x="101" y="191"/>
                  </a:lnTo>
                  <a:lnTo>
                    <a:pt x="102" y="188"/>
                  </a:lnTo>
                  <a:lnTo>
                    <a:pt x="102" y="185"/>
                  </a:lnTo>
                  <a:lnTo>
                    <a:pt x="104" y="181"/>
                  </a:lnTo>
                  <a:lnTo>
                    <a:pt x="106" y="178"/>
                  </a:lnTo>
                  <a:lnTo>
                    <a:pt x="106" y="175"/>
                  </a:lnTo>
                  <a:lnTo>
                    <a:pt x="107" y="172"/>
                  </a:lnTo>
                  <a:lnTo>
                    <a:pt x="109" y="171"/>
                  </a:lnTo>
                  <a:lnTo>
                    <a:pt x="110" y="167"/>
                  </a:lnTo>
                  <a:lnTo>
                    <a:pt x="120" y="154"/>
                  </a:lnTo>
                  <a:lnTo>
                    <a:pt x="120" y="167"/>
                  </a:lnTo>
                  <a:lnTo>
                    <a:pt x="120" y="169"/>
                  </a:lnTo>
                  <a:lnTo>
                    <a:pt x="120" y="171"/>
                  </a:lnTo>
                  <a:lnTo>
                    <a:pt x="120" y="172"/>
                  </a:lnTo>
                  <a:lnTo>
                    <a:pt x="120" y="174"/>
                  </a:lnTo>
                  <a:lnTo>
                    <a:pt x="120" y="175"/>
                  </a:lnTo>
                  <a:lnTo>
                    <a:pt x="120" y="177"/>
                  </a:lnTo>
                  <a:lnTo>
                    <a:pt x="120" y="178"/>
                  </a:lnTo>
                  <a:lnTo>
                    <a:pt x="120" y="177"/>
                  </a:lnTo>
                  <a:lnTo>
                    <a:pt x="121" y="175"/>
                  </a:lnTo>
                  <a:lnTo>
                    <a:pt x="124" y="172"/>
                  </a:lnTo>
                  <a:lnTo>
                    <a:pt x="126" y="169"/>
                  </a:lnTo>
                  <a:lnTo>
                    <a:pt x="127" y="166"/>
                  </a:lnTo>
                  <a:lnTo>
                    <a:pt x="129" y="163"/>
                  </a:lnTo>
                  <a:lnTo>
                    <a:pt x="130" y="160"/>
                  </a:lnTo>
                  <a:lnTo>
                    <a:pt x="132" y="157"/>
                  </a:lnTo>
                  <a:lnTo>
                    <a:pt x="134" y="154"/>
                  </a:lnTo>
                  <a:lnTo>
                    <a:pt x="135" y="150"/>
                  </a:lnTo>
                  <a:lnTo>
                    <a:pt x="137" y="146"/>
                  </a:lnTo>
                  <a:lnTo>
                    <a:pt x="137" y="143"/>
                  </a:lnTo>
                  <a:lnTo>
                    <a:pt x="138" y="140"/>
                  </a:lnTo>
                  <a:lnTo>
                    <a:pt x="140" y="135"/>
                  </a:lnTo>
                  <a:lnTo>
                    <a:pt x="141" y="132"/>
                  </a:lnTo>
                  <a:lnTo>
                    <a:pt x="143" y="127"/>
                  </a:lnTo>
                  <a:lnTo>
                    <a:pt x="144" y="124"/>
                  </a:lnTo>
                  <a:lnTo>
                    <a:pt x="146" y="119"/>
                  </a:lnTo>
                  <a:lnTo>
                    <a:pt x="146" y="116"/>
                  </a:lnTo>
                  <a:lnTo>
                    <a:pt x="148" y="112"/>
                  </a:lnTo>
                  <a:lnTo>
                    <a:pt x="149" y="108"/>
                  </a:lnTo>
                  <a:lnTo>
                    <a:pt x="152" y="104"/>
                  </a:lnTo>
                  <a:lnTo>
                    <a:pt x="154" y="101"/>
                  </a:lnTo>
                  <a:lnTo>
                    <a:pt x="155" y="98"/>
                  </a:lnTo>
                  <a:lnTo>
                    <a:pt x="157" y="93"/>
                  </a:lnTo>
                  <a:lnTo>
                    <a:pt x="160" y="90"/>
                  </a:lnTo>
                  <a:lnTo>
                    <a:pt x="162" y="85"/>
                  </a:lnTo>
                  <a:lnTo>
                    <a:pt x="165" y="82"/>
                  </a:lnTo>
                  <a:lnTo>
                    <a:pt x="168" y="79"/>
                  </a:lnTo>
                  <a:lnTo>
                    <a:pt x="158" y="73"/>
                  </a:lnTo>
                  <a:lnTo>
                    <a:pt x="140" y="107"/>
                  </a:lnTo>
                  <a:lnTo>
                    <a:pt x="134" y="121"/>
                  </a:lnTo>
                  <a:lnTo>
                    <a:pt x="126" y="133"/>
                  </a:lnTo>
                  <a:lnTo>
                    <a:pt x="121" y="141"/>
                  </a:lnTo>
                  <a:lnTo>
                    <a:pt x="115" y="147"/>
                  </a:lnTo>
                  <a:lnTo>
                    <a:pt x="115" y="149"/>
                  </a:lnTo>
                  <a:lnTo>
                    <a:pt x="107" y="154"/>
                  </a:lnTo>
                  <a:lnTo>
                    <a:pt x="102" y="160"/>
                  </a:lnTo>
                  <a:lnTo>
                    <a:pt x="99" y="166"/>
                  </a:lnTo>
                  <a:lnTo>
                    <a:pt x="96" y="172"/>
                  </a:lnTo>
                  <a:lnTo>
                    <a:pt x="93" y="183"/>
                  </a:lnTo>
                  <a:lnTo>
                    <a:pt x="88" y="194"/>
                  </a:lnTo>
                  <a:lnTo>
                    <a:pt x="84" y="202"/>
                  </a:lnTo>
                  <a:lnTo>
                    <a:pt x="78" y="209"/>
                  </a:lnTo>
                  <a:lnTo>
                    <a:pt x="70" y="219"/>
                  </a:lnTo>
                  <a:lnTo>
                    <a:pt x="64" y="230"/>
                  </a:lnTo>
                  <a:lnTo>
                    <a:pt x="51" y="256"/>
                  </a:lnTo>
                  <a:lnTo>
                    <a:pt x="39" y="282"/>
                  </a:lnTo>
                  <a:lnTo>
                    <a:pt x="42" y="270"/>
                  </a:lnTo>
                  <a:lnTo>
                    <a:pt x="46" y="258"/>
                  </a:lnTo>
                  <a:lnTo>
                    <a:pt x="56" y="236"/>
                  </a:lnTo>
                  <a:lnTo>
                    <a:pt x="64" y="219"/>
                  </a:lnTo>
                  <a:lnTo>
                    <a:pt x="68" y="213"/>
                  </a:lnTo>
                  <a:lnTo>
                    <a:pt x="74" y="206"/>
                  </a:lnTo>
                  <a:lnTo>
                    <a:pt x="81" y="200"/>
                  </a:lnTo>
                  <a:lnTo>
                    <a:pt x="85" y="191"/>
                  </a:lnTo>
                  <a:lnTo>
                    <a:pt x="90" y="181"/>
                  </a:lnTo>
                  <a:lnTo>
                    <a:pt x="93" y="172"/>
                  </a:lnTo>
                  <a:lnTo>
                    <a:pt x="96" y="164"/>
                  </a:lnTo>
                  <a:lnTo>
                    <a:pt x="99" y="158"/>
                  </a:lnTo>
                  <a:lnTo>
                    <a:pt x="104" y="152"/>
                  </a:lnTo>
                  <a:lnTo>
                    <a:pt x="112" y="146"/>
                  </a:lnTo>
                  <a:lnTo>
                    <a:pt x="118" y="138"/>
                  </a:lnTo>
                  <a:lnTo>
                    <a:pt x="123" y="132"/>
                  </a:lnTo>
                  <a:lnTo>
                    <a:pt x="129" y="119"/>
                  </a:lnTo>
                  <a:lnTo>
                    <a:pt x="137" y="105"/>
                  </a:lnTo>
                  <a:lnTo>
                    <a:pt x="155" y="71"/>
                  </a:lnTo>
                  <a:lnTo>
                    <a:pt x="148" y="65"/>
                  </a:lnTo>
                  <a:lnTo>
                    <a:pt x="148" y="67"/>
                  </a:lnTo>
                  <a:lnTo>
                    <a:pt x="146" y="68"/>
                  </a:lnTo>
                  <a:lnTo>
                    <a:pt x="144" y="70"/>
                  </a:lnTo>
                  <a:lnTo>
                    <a:pt x="144" y="71"/>
                  </a:lnTo>
                  <a:lnTo>
                    <a:pt x="143" y="73"/>
                  </a:lnTo>
                  <a:lnTo>
                    <a:pt x="141" y="73"/>
                  </a:lnTo>
                  <a:lnTo>
                    <a:pt x="140" y="74"/>
                  </a:lnTo>
                  <a:lnTo>
                    <a:pt x="140" y="76"/>
                  </a:lnTo>
                  <a:lnTo>
                    <a:pt x="138" y="77"/>
                  </a:lnTo>
                  <a:lnTo>
                    <a:pt x="137" y="79"/>
                  </a:lnTo>
                  <a:lnTo>
                    <a:pt x="137" y="80"/>
                  </a:lnTo>
                  <a:lnTo>
                    <a:pt x="135" y="80"/>
                  </a:lnTo>
                  <a:lnTo>
                    <a:pt x="134" y="82"/>
                  </a:lnTo>
                  <a:lnTo>
                    <a:pt x="132" y="84"/>
                  </a:lnTo>
                  <a:lnTo>
                    <a:pt x="132" y="85"/>
                  </a:lnTo>
                  <a:lnTo>
                    <a:pt x="130" y="85"/>
                  </a:lnTo>
                  <a:lnTo>
                    <a:pt x="129" y="87"/>
                  </a:lnTo>
                  <a:lnTo>
                    <a:pt x="127" y="88"/>
                  </a:lnTo>
                  <a:lnTo>
                    <a:pt x="127" y="90"/>
                  </a:lnTo>
                  <a:lnTo>
                    <a:pt x="126" y="90"/>
                  </a:lnTo>
                  <a:lnTo>
                    <a:pt x="124" y="91"/>
                  </a:lnTo>
                  <a:lnTo>
                    <a:pt x="123" y="93"/>
                  </a:lnTo>
                  <a:lnTo>
                    <a:pt x="121" y="94"/>
                  </a:lnTo>
                  <a:lnTo>
                    <a:pt x="120" y="96"/>
                  </a:lnTo>
                  <a:lnTo>
                    <a:pt x="118" y="98"/>
                  </a:lnTo>
                  <a:lnTo>
                    <a:pt x="116" y="99"/>
                  </a:lnTo>
                  <a:lnTo>
                    <a:pt x="118" y="99"/>
                  </a:lnTo>
                  <a:lnTo>
                    <a:pt x="120" y="99"/>
                  </a:lnTo>
                  <a:lnTo>
                    <a:pt x="121" y="99"/>
                  </a:lnTo>
                  <a:lnTo>
                    <a:pt x="127" y="102"/>
                  </a:lnTo>
                  <a:lnTo>
                    <a:pt x="121" y="108"/>
                  </a:lnTo>
                  <a:lnTo>
                    <a:pt x="120" y="108"/>
                  </a:lnTo>
                  <a:lnTo>
                    <a:pt x="120" y="110"/>
                  </a:lnTo>
                  <a:lnTo>
                    <a:pt x="118" y="110"/>
                  </a:lnTo>
                  <a:lnTo>
                    <a:pt x="116" y="112"/>
                  </a:lnTo>
                  <a:lnTo>
                    <a:pt x="116" y="113"/>
                  </a:lnTo>
                  <a:lnTo>
                    <a:pt x="115" y="113"/>
                  </a:lnTo>
                  <a:lnTo>
                    <a:pt x="113" y="115"/>
                  </a:lnTo>
                  <a:lnTo>
                    <a:pt x="112" y="115"/>
                  </a:lnTo>
                  <a:lnTo>
                    <a:pt x="112" y="116"/>
                  </a:lnTo>
                  <a:lnTo>
                    <a:pt x="110" y="118"/>
                  </a:lnTo>
                  <a:lnTo>
                    <a:pt x="109" y="118"/>
                  </a:lnTo>
                  <a:lnTo>
                    <a:pt x="109" y="119"/>
                  </a:lnTo>
                  <a:lnTo>
                    <a:pt x="107" y="119"/>
                  </a:lnTo>
                  <a:lnTo>
                    <a:pt x="106" y="121"/>
                  </a:lnTo>
                  <a:lnTo>
                    <a:pt x="104" y="122"/>
                  </a:lnTo>
                  <a:lnTo>
                    <a:pt x="102" y="124"/>
                  </a:lnTo>
                  <a:lnTo>
                    <a:pt x="101" y="124"/>
                  </a:lnTo>
                  <a:lnTo>
                    <a:pt x="101" y="126"/>
                  </a:lnTo>
                  <a:lnTo>
                    <a:pt x="99" y="127"/>
                  </a:lnTo>
                  <a:lnTo>
                    <a:pt x="98" y="127"/>
                  </a:lnTo>
                  <a:lnTo>
                    <a:pt x="98" y="129"/>
                  </a:lnTo>
                  <a:lnTo>
                    <a:pt x="96" y="129"/>
                  </a:lnTo>
                  <a:lnTo>
                    <a:pt x="96" y="130"/>
                  </a:lnTo>
                  <a:lnTo>
                    <a:pt x="95" y="130"/>
                  </a:lnTo>
                  <a:lnTo>
                    <a:pt x="95" y="132"/>
                  </a:lnTo>
                  <a:lnTo>
                    <a:pt x="96" y="132"/>
                  </a:lnTo>
                  <a:lnTo>
                    <a:pt x="98" y="132"/>
                  </a:lnTo>
                  <a:lnTo>
                    <a:pt x="99" y="133"/>
                  </a:lnTo>
                  <a:lnTo>
                    <a:pt x="101" y="133"/>
                  </a:lnTo>
                  <a:lnTo>
                    <a:pt x="107" y="135"/>
                  </a:lnTo>
                  <a:lnTo>
                    <a:pt x="102" y="143"/>
                  </a:lnTo>
                  <a:lnTo>
                    <a:pt x="99" y="144"/>
                  </a:lnTo>
                  <a:lnTo>
                    <a:pt x="98" y="146"/>
                  </a:lnTo>
                  <a:lnTo>
                    <a:pt x="96" y="147"/>
                  </a:lnTo>
                  <a:lnTo>
                    <a:pt x="95" y="150"/>
                  </a:lnTo>
                  <a:lnTo>
                    <a:pt x="92" y="152"/>
                  </a:lnTo>
                  <a:lnTo>
                    <a:pt x="90" y="154"/>
                  </a:lnTo>
                  <a:lnTo>
                    <a:pt x="88" y="155"/>
                  </a:lnTo>
                  <a:lnTo>
                    <a:pt x="85" y="157"/>
                  </a:lnTo>
                  <a:lnTo>
                    <a:pt x="84" y="158"/>
                  </a:lnTo>
                  <a:lnTo>
                    <a:pt x="81" y="160"/>
                  </a:lnTo>
                  <a:lnTo>
                    <a:pt x="79" y="161"/>
                  </a:lnTo>
                  <a:lnTo>
                    <a:pt x="78" y="163"/>
                  </a:lnTo>
                  <a:lnTo>
                    <a:pt x="76" y="164"/>
                  </a:lnTo>
                  <a:lnTo>
                    <a:pt x="73" y="166"/>
                  </a:lnTo>
                  <a:lnTo>
                    <a:pt x="71" y="167"/>
                  </a:lnTo>
                  <a:lnTo>
                    <a:pt x="70" y="169"/>
                  </a:lnTo>
                  <a:lnTo>
                    <a:pt x="68" y="171"/>
                  </a:lnTo>
                  <a:lnTo>
                    <a:pt x="67" y="172"/>
                  </a:lnTo>
                  <a:lnTo>
                    <a:pt x="65" y="174"/>
                  </a:lnTo>
                  <a:lnTo>
                    <a:pt x="64" y="175"/>
                  </a:lnTo>
                  <a:lnTo>
                    <a:pt x="62" y="177"/>
                  </a:lnTo>
                  <a:lnTo>
                    <a:pt x="60" y="180"/>
                  </a:lnTo>
                  <a:lnTo>
                    <a:pt x="59" y="181"/>
                  </a:lnTo>
                  <a:lnTo>
                    <a:pt x="57" y="185"/>
                  </a:lnTo>
                  <a:lnTo>
                    <a:pt x="56" y="186"/>
                  </a:lnTo>
                  <a:lnTo>
                    <a:pt x="56" y="189"/>
                  </a:lnTo>
                  <a:lnTo>
                    <a:pt x="54" y="191"/>
                  </a:lnTo>
                  <a:lnTo>
                    <a:pt x="54" y="194"/>
                  </a:lnTo>
                  <a:lnTo>
                    <a:pt x="53" y="197"/>
                  </a:lnTo>
                  <a:lnTo>
                    <a:pt x="53" y="199"/>
                  </a:lnTo>
                  <a:lnTo>
                    <a:pt x="78" y="189"/>
                  </a:lnTo>
                  <a:lnTo>
                    <a:pt x="67" y="200"/>
                  </a:lnTo>
                  <a:lnTo>
                    <a:pt x="54" y="211"/>
                  </a:lnTo>
                  <a:lnTo>
                    <a:pt x="53" y="214"/>
                  </a:lnTo>
                  <a:lnTo>
                    <a:pt x="51" y="216"/>
                  </a:lnTo>
                  <a:lnTo>
                    <a:pt x="48" y="217"/>
                  </a:lnTo>
                  <a:lnTo>
                    <a:pt x="46" y="219"/>
                  </a:lnTo>
                  <a:lnTo>
                    <a:pt x="45" y="222"/>
                  </a:lnTo>
                  <a:lnTo>
                    <a:pt x="43" y="223"/>
                  </a:lnTo>
                  <a:lnTo>
                    <a:pt x="42" y="225"/>
                  </a:lnTo>
                  <a:lnTo>
                    <a:pt x="42" y="228"/>
                  </a:lnTo>
                  <a:lnTo>
                    <a:pt x="40" y="230"/>
                  </a:lnTo>
                  <a:lnTo>
                    <a:pt x="39" y="233"/>
                  </a:lnTo>
                  <a:lnTo>
                    <a:pt x="37" y="234"/>
                  </a:lnTo>
                  <a:lnTo>
                    <a:pt x="37" y="237"/>
                  </a:lnTo>
                  <a:lnTo>
                    <a:pt x="36" y="239"/>
                  </a:lnTo>
                  <a:close/>
                  <a:moveTo>
                    <a:pt x="194" y="93"/>
                  </a:moveTo>
                  <a:lnTo>
                    <a:pt x="194" y="93"/>
                  </a:lnTo>
                  <a:lnTo>
                    <a:pt x="194" y="91"/>
                  </a:lnTo>
                  <a:lnTo>
                    <a:pt x="196" y="91"/>
                  </a:lnTo>
                  <a:lnTo>
                    <a:pt x="196" y="90"/>
                  </a:lnTo>
                  <a:lnTo>
                    <a:pt x="197" y="88"/>
                  </a:lnTo>
                  <a:lnTo>
                    <a:pt x="197" y="87"/>
                  </a:lnTo>
                  <a:lnTo>
                    <a:pt x="199" y="87"/>
                  </a:lnTo>
                  <a:lnTo>
                    <a:pt x="199" y="85"/>
                  </a:lnTo>
                  <a:lnTo>
                    <a:pt x="200" y="85"/>
                  </a:lnTo>
                  <a:lnTo>
                    <a:pt x="199" y="84"/>
                  </a:lnTo>
                  <a:lnTo>
                    <a:pt x="197" y="84"/>
                  </a:lnTo>
                  <a:lnTo>
                    <a:pt x="197" y="82"/>
                  </a:lnTo>
                  <a:lnTo>
                    <a:pt x="196" y="82"/>
                  </a:lnTo>
                  <a:lnTo>
                    <a:pt x="194" y="80"/>
                  </a:lnTo>
                  <a:lnTo>
                    <a:pt x="193" y="79"/>
                  </a:lnTo>
                  <a:lnTo>
                    <a:pt x="191" y="79"/>
                  </a:lnTo>
                  <a:lnTo>
                    <a:pt x="191" y="77"/>
                  </a:lnTo>
                  <a:lnTo>
                    <a:pt x="190" y="77"/>
                  </a:lnTo>
                  <a:lnTo>
                    <a:pt x="190" y="76"/>
                  </a:lnTo>
                  <a:lnTo>
                    <a:pt x="188" y="76"/>
                  </a:lnTo>
                  <a:lnTo>
                    <a:pt x="186" y="74"/>
                  </a:lnTo>
                  <a:lnTo>
                    <a:pt x="185" y="74"/>
                  </a:lnTo>
                  <a:lnTo>
                    <a:pt x="185" y="73"/>
                  </a:lnTo>
                  <a:lnTo>
                    <a:pt x="183" y="73"/>
                  </a:lnTo>
                  <a:lnTo>
                    <a:pt x="135" y="35"/>
                  </a:lnTo>
                  <a:lnTo>
                    <a:pt x="134" y="37"/>
                  </a:lnTo>
                  <a:lnTo>
                    <a:pt x="134" y="39"/>
                  </a:lnTo>
                  <a:lnTo>
                    <a:pt x="132" y="39"/>
                  </a:lnTo>
                  <a:lnTo>
                    <a:pt x="132" y="40"/>
                  </a:lnTo>
                  <a:lnTo>
                    <a:pt x="130" y="40"/>
                  </a:lnTo>
                  <a:lnTo>
                    <a:pt x="130" y="42"/>
                  </a:lnTo>
                  <a:lnTo>
                    <a:pt x="129" y="42"/>
                  </a:lnTo>
                  <a:lnTo>
                    <a:pt x="129" y="43"/>
                  </a:lnTo>
                  <a:lnTo>
                    <a:pt x="127" y="43"/>
                  </a:lnTo>
                  <a:lnTo>
                    <a:pt x="127" y="45"/>
                  </a:lnTo>
                  <a:lnTo>
                    <a:pt x="194" y="93"/>
                  </a:lnTo>
                  <a:close/>
                  <a:moveTo>
                    <a:pt x="199" y="0"/>
                  </a:moveTo>
                  <a:lnTo>
                    <a:pt x="199" y="0"/>
                  </a:lnTo>
                  <a:lnTo>
                    <a:pt x="196" y="0"/>
                  </a:lnTo>
                  <a:lnTo>
                    <a:pt x="193" y="3"/>
                  </a:lnTo>
                  <a:lnTo>
                    <a:pt x="191" y="6"/>
                  </a:lnTo>
                  <a:lnTo>
                    <a:pt x="190" y="9"/>
                  </a:lnTo>
                  <a:lnTo>
                    <a:pt x="191" y="14"/>
                  </a:lnTo>
                  <a:lnTo>
                    <a:pt x="193" y="17"/>
                  </a:lnTo>
                  <a:lnTo>
                    <a:pt x="196" y="18"/>
                  </a:lnTo>
                  <a:lnTo>
                    <a:pt x="199" y="18"/>
                  </a:lnTo>
                  <a:lnTo>
                    <a:pt x="204" y="18"/>
                  </a:lnTo>
                  <a:lnTo>
                    <a:pt x="207" y="17"/>
                  </a:lnTo>
                  <a:lnTo>
                    <a:pt x="208" y="14"/>
                  </a:lnTo>
                  <a:lnTo>
                    <a:pt x="210" y="9"/>
                  </a:lnTo>
                  <a:lnTo>
                    <a:pt x="208" y="6"/>
                  </a:lnTo>
                  <a:lnTo>
                    <a:pt x="207" y="3"/>
                  </a:lnTo>
                  <a:lnTo>
                    <a:pt x="204" y="0"/>
                  </a:lnTo>
                  <a:lnTo>
                    <a:pt x="199" y="0"/>
                  </a:lnTo>
                  <a:close/>
                  <a:moveTo>
                    <a:pt x="339" y="312"/>
                  </a:moveTo>
                  <a:lnTo>
                    <a:pt x="337" y="314"/>
                  </a:lnTo>
                  <a:lnTo>
                    <a:pt x="337" y="318"/>
                  </a:lnTo>
                  <a:lnTo>
                    <a:pt x="337" y="321"/>
                  </a:lnTo>
                  <a:lnTo>
                    <a:pt x="337" y="324"/>
                  </a:lnTo>
                  <a:lnTo>
                    <a:pt x="337" y="328"/>
                  </a:lnTo>
                  <a:lnTo>
                    <a:pt x="336" y="331"/>
                  </a:lnTo>
                  <a:lnTo>
                    <a:pt x="336" y="334"/>
                  </a:lnTo>
                  <a:lnTo>
                    <a:pt x="336" y="337"/>
                  </a:lnTo>
                  <a:lnTo>
                    <a:pt x="336" y="340"/>
                  </a:lnTo>
                  <a:lnTo>
                    <a:pt x="336" y="343"/>
                  </a:lnTo>
                  <a:lnTo>
                    <a:pt x="336" y="346"/>
                  </a:lnTo>
                  <a:lnTo>
                    <a:pt x="336" y="349"/>
                  </a:lnTo>
                  <a:lnTo>
                    <a:pt x="336" y="352"/>
                  </a:lnTo>
                  <a:lnTo>
                    <a:pt x="336" y="355"/>
                  </a:lnTo>
                  <a:lnTo>
                    <a:pt x="336" y="359"/>
                  </a:lnTo>
                  <a:lnTo>
                    <a:pt x="336" y="362"/>
                  </a:lnTo>
                  <a:lnTo>
                    <a:pt x="336" y="365"/>
                  </a:lnTo>
                  <a:lnTo>
                    <a:pt x="336" y="368"/>
                  </a:lnTo>
                  <a:lnTo>
                    <a:pt x="336" y="371"/>
                  </a:lnTo>
                  <a:lnTo>
                    <a:pt x="336" y="374"/>
                  </a:lnTo>
                  <a:lnTo>
                    <a:pt x="336" y="377"/>
                  </a:lnTo>
                  <a:lnTo>
                    <a:pt x="336" y="380"/>
                  </a:lnTo>
                  <a:lnTo>
                    <a:pt x="336" y="383"/>
                  </a:lnTo>
                  <a:lnTo>
                    <a:pt x="336" y="387"/>
                  </a:lnTo>
                  <a:lnTo>
                    <a:pt x="336" y="390"/>
                  </a:lnTo>
                  <a:lnTo>
                    <a:pt x="336" y="393"/>
                  </a:lnTo>
                  <a:lnTo>
                    <a:pt x="336" y="396"/>
                  </a:lnTo>
                  <a:lnTo>
                    <a:pt x="337" y="399"/>
                  </a:lnTo>
                  <a:lnTo>
                    <a:pt x="337" y="402"/>
                  </a:lnTo>
                  <a:lnTo>
                    <a:pt x="337" y="405"/>
                  </a:lnTo>
                  <a:lnTo>
                    <a:pt x="337" y="408"/>
                  </a:lnTo>
                  <a:lnTo>
                    <a:pt x="339" y="413"/>
                  </a:lnTo>
                  <a:lnTo>
                    <a:pt x="339" y="415"/>
                  </a:lnTo>
                  <a:lnTo>
                    <a:pt x="340" y="416"/>
                  </a:lnTo>
                  <a:lnTo>
                    <a:pt x="340" y="418"/>
                  </a:lnTo>
                  <a:lnTo>
                    <a:pt x="342" y="419"/>
                  </a:lnTo>
                  <a:lnTo>
                    <a:pt x="342" y="421"/>
                  </a:lnTo>
                  <a:lnTo>
                    <a:pt x="342" y="422"/>
                  </a:lnTo>
                  <a:lnTo>
                    <a:pt x="342" y="424"/>
                  </a:lnTo>
                  <a:lnTo>
                    <a:pt x="342" y="425"/>
                  </a:lnTo>
                  <a:lnTo>
                    <a:pt x="342" y="427"/>
                  </a:lnTo>
                  <a:lnTo>
                    <a:pt x="342" y="429"/>
                  </a:lnTo>
                  <a:lnTo>
                    <a:pt x="342" y="430"/>
                  </a:lnTo>
                  <a:lnTo>
                    <a:pt x="342" y="432"/>
                  </a:lnTo>
                  <a:lnTo>
                    <a:pt x="342" y="433"/>
                  </a:lnTo>
                  <a:lnTo>
                    <a:pt x="342" y="435"/>
                  </a:lnTo>
                  <a:lnTo>
                    <a:pt x="340" y="435"/>
                  </a:lnTo>
                  <a:lnTo>
                    <a:pt x="340" y="436"/>
                  </a:lnTo>
                  <a:lnTo>
                    <a:pt x="339" y="438"/>
                  </a:lnTo>
                  <a:lnTo>
                    <a:pt x="337" y="438"/>
                  </a:lnTo>
                  <a:lnTo>
                    <a:pt x="337" y="439"/>
                  </a:lnTo>
                  <a:lnTo>
                    <a:pt x="336" y="439"/>
                  </a:lnTo>
                  <a:lnTo>
                    <a:pt x="334" y="441"/>
                  </a:lnTo>
                  <a:lnTo>
                    <a:pt x="333" y="441"/>
                  </a:lnTo>
                  <a:lnTo>
                    <a:pt x="331" y="441"/>
                  </a:lnTo>
                  <a:lnTo>
                    <a:pt x="330" y="442"/>
                  </a:lnTo>
                  <a:lnTo>
                    <a:pt x="328" y="444"/>
                  </a:lnTo>
                  <a:lnTo>
                    <a:pt x="326" y="444"/>
                  </a:lnTo>
                  <a:lnTo>
                    <a:pt x="326" y="446"/>
                  </a:lnTo>
                  <a:lnTo>
                    <a:pt x="325" y="446"/>
                  </a:lnTo>
                  <a:lnTo>
                    <a:pt x="323" y="447"/>
                  </a:lnTo>
                  <a:lnTo>
                    <a:pt x="322" y="449"/>
                  </a:lnTo>
                  <a:lnTo>
                    <a:pt x="320" y="449"/>
                  </a:lnTo>
                  <a:lnTo>
                    <a:pt x="320" y="450"/>
                  </a:lnTo>
                  <a:lnTo>
                    <a:pt x="319" y="450"/>
                  </a:lnTo>
                  <a:lnTo>
                    <a:pt x="317" y="452"/>
                  </a:lnTo>
                  <a:lnTo>
                    <a:pt x="316" y="453"/>
                  </a:lnTo>
                  <a:lnTo>
                    <a:pt x="314" y="455"/>
                  </a:lnTo>
                  <a:lnTo>
                    <a:pt x="312" y="455"/>
                  </a:lnTo>
                  <a:lnTo>
                    <a:pt x="312" y="456"/>
                  </a:lnTo>
                  <a:lnTo>
                    <a:pt x="311" y="458"/>
                  </a:lnTo>
                  <a:lnTo>
                    <a:pt x="309" y="458"/>
                  </a:lnTo>
                  <a:lnTo>
                    <a:pt x="308" y="460"/>
                  </a:lnTo>
                  <a:lnTo>
                    <a:pt x="306" y="461"/>
                  </a:lnTo>
                  <a:lnTo>
                    <a:pt x="305" y="463"/>
                  </a:lnTo>
                  <a:lnTo>
                    <a:pt x="303" y="464"/>
                  </a:lnTo>
                  <a:lnTo>
                    <a:pt x="302" y="464"/>
                  </a:lnTo>
                  <a:lnTo>
                    <a:pt x="302" y="466"/>
                  </a:lnTo>
                  <a:lnTo>
                    <a:pt x="300" y="466"/>
                  </a:lnTo>
                  <a:lnTo>
                    <a:pt x="298" y="467"/>
                  </a:lnTo>
                  <a:lnTo>
                    <a:pt x="297" y="469"/>
                  </a:lnTo>
                  <a:lnTo>
                    <a:pt x="295" y="469"/>
                  </a:lnTo>
                  <a:lnTo>
                    <a:pt x="295" y="470"/>
                  </a:lnTo>
                  <a:lnTo>
                    <a:pt x="292" y="470"/>
                  </a:lnTo>
                  <a:lnTo>
                    <a:pt x="289" y="472"/>
                  </a:lnTo>
                  <a:lnTo>
                    <a:pt x="286" y="474"/>
                  </a:lnTo>
                  <a:lnTo>
                    <a:pt x="283" y="475"/>
                  </a:lnTo>
                  <a:lnTo>
                    <a:pt x="281" y="475"/>
                  </a:lnTo>
                  <a:lnTo>
                    <a:pt x="278" y="477"/>
                  </a:lnTo>
                  <a:lnTo>
                    <a:pt x="277" y="477"/>
                  </a:lnTo>
                  <a:lnTo>
                    <a:pt x="275" y="477"/>
                  </a:lnTo>
                  <a:lnTo>
                    <a:pt x="274" y="477"/>
                  </a:lnTo>
                  <a:lnTo>
                    <a:pt x="272" y="477"/>
                  </a:lnTo>
                  <a:lnTo>
                    <a:pt x="270" y="477"/>
                  </a:lnTo>
                  <a:lnTo>
                    <a:pt x="269" y="477"/>
                  </a:lnTo>
                  <a:lnTo>
                    <a:pt x="267" y="475"/>
                  </a:lnTo>
                  <a:lnTo>
                    <a:pt x="267" y="474"/>
                  </a:lnTo>
                  <a:lnTo>
                    <a:pt x="267" y="472"/>
                  </a:lnTo>
                  <a:lnTo>
                    <a:pt x="267" y="470"/>
                  </a:lnTo>
                  <a:lnTo>
                    <a:pt x="266" y="469"/>
                  </a:lnTo>
                  <a:lnTo>
                    <a:pt x="266" y="467"/>
                  </a:lnTo>
                  <a:lnTo>
                    <a:pt x="266" y="466"/>
                  </a:lnTo>
                  <a:lnTo>
                    <a:pt x="266" y="464"/>
                  </a:lnTo>
                  <a:lnTo>
                    <a:pt x="266" y="463"/>
                  </a:lnTo>
                  <a:lnTo>
                    <a:pt x="266" y="461"/>
                  </a:lnTo>
                  <a:lnTo>
                    <a:pt x="267" y="460"/>
                  </a:lnTo>
                  <a:lnTo>
                    <a:pt x="267" y="458"/>
                  </a:lnTo>
                  <a:lnTo>
                    <a:pt x="267" y="456"/>
                  </a:lnTo>
                  <a:lnTo>
                    <a:pt x="269" y="455"/>
                  </a:lnTo>
                  <a:lnTo>
                    <a:pt x="270" y="453"/>
                  </a:lnTo>
                  <a:lnTo>
                    <a:pt x="270" y="452"/>
                  </a:lnTo>
                  <a:lnTo>
                    <a:pt x="270" y="450"/>
                  </a:lnTo>
                  <a:lnTo>
                    <a:pt x="272" y="450"/>
                  </a:lnTo>
                  <a:lnTo>
                    <a:pt x="274" y="449"/>
                  </a:lnTo>
                  <a:lnTo>
                    <a:pt x="274" y="447"/>
                  </a:lnTo>
                  <a:lnTo>
                    <a:pt x="275" y="446"/>
                  </a:lnTo>
                  <a:lnTo>
                    <a:pt x="277" y="444"/>
                  </a:lnTo>
                  <a:lnTo>
                    <a:pt x="278" y="442"/>
                  </a:lnTo>
                  <a:lnTo>
                    <a:pt x="280" y="441"/>
                  </a:lnTo>
                  <a:lnTo>
                    <a:pt x="281" y="439"/>
                  </a:lnTo>
                  <a:lnTo>
                    <a:pt x="283" y="438"/>
                  </a:lnTo>
                  <a:lnTo>
                    <a:pt x="284" y="438"/>
                  </a:lnTo>
                  <a:lnTo>
                    <a:pt x="286" y="436"/>
                  </a:lnTo>
                  <a:lnTo>
                    <a:pt x="288" y="435"/>
                  </a:lnTo>
                  <a:lnTo>
                    <a:pt x="289" y="433"/>
                  </a:lnTo>
                  <a:lnTo>
                    <a:pt x="291" y="433"/>
                  </a:lnTo>
                  <a:lnTo>
                    <a:pt x="292" y="432"/>
                  </a:lnTo>
                  <a:lnTo>
                    <a:pt x="294" y="430"/>
                  </a:lnTo>
                  <a:lnTo>
                    <a:pt x="295" y="430"/>
                  </a:lnTo>
                  <a:lnTo>
                    <a:pt x="298" y="429"/>
                  </a:lnTo>
                  <a:lnTo>
                    <a:pt x="300" y="427"/>
                  </a:lnTo>
                  <a:lnTo>
                    <a:pt x="303" y="425"/>
                  </a:lnTo>
                  <a:lnTo>
                    <a:pt x="303" y="418"/>
                  </a:lnTo>
                  <a:lnTo>
                    <a:pt x="303" y="415"/>
                  </a:lnTo>
                  <a:lnTo>
                    <a:pt x="303" y="410"/>
                  </a:lnTo>
                  <a:lnTo>
                    <a:pt x="303" y="407"/>
                  </a:lnTo>
                  <a:lnTo>
                    <a:pt x="303" y="402"/>
                  </a:lnTo>
                  <a:lnTo>
                    <a:pt x="302" y="399"/>
                  </a:lnTo>
                  <a:lnTo>
                    <a:pt x="302" y="396"/>
                  </a:lnTo>
                  <a:lnTo>
                    <a:pt x="300" y="393"/>
                  </a:lnTo>
                  <a:lnTo>
                    <a:pt x="300" y="388"/>
                  </a:lnTo>
                  <a:lnTo>
                    <a:pt x="298" y="385"/>
                  </a:lnTo>
                  <a:lnTo>
                    <a:pt x="298" y="382"/>
                  </a:lnTo>
                  <a:lnTo>
                    <a:pt x="297" y="379"/>
                  </a:lnTo>
                  <a:lnTo>
                    <a:pt x="297" y="376"/>
                  </a:lnTo>
                  <a:lnTo>
                    <a:pt x="295" y="373"/>
                  </a:lnTo>
                  <a:lnTo>
                    <a:pt x="294" y="369"/>
                  </a:lnTo>
                  <a:lnTo>
                    <a:pt x="294" y="368"/>
                  </a:lnTo>
                  <a:lnTo>
                    <a:pt x="292" y="365"/>
                  </a:lnTo>
                  <a:lnTo>
                    <a:pt x="291" y="362"/>
                  </a:lnTo>
                  <a:lnTo>
                    <a:pt x="289" y="359"/>
                  </a:lnTo>
                  <a:lnTo>
                    <a:pt x="289" y="355"/>
                  </a:lnTo>
                  <a:lnTo>
                    <a:pt x="288" y="354"/>
                  </a:lnTo>
                  <a:lnTo>
                    <a:pt x="286" y="351"/>
                  </a:lnTo>
                  <a:lnTo>
                    <a:pt x="286" y="348"/>
                  </a:lnTo>
                  <a:lnTo>
                    <a:pt x="284" y="345"/>
                  </a:lnTo>
                  <a:lnTo>
                    <a:pt x="283" y="343"/>
                  </a:lnTo>
                  <a:lnTo>
                    <a:pt x="281" y="340"/>
                  </a:lnTo>
                  <a:lnTo>
                    <a:pt x="281" y="337"/>
                  </a:lnTo>
                  <a:lnTo>
                    <a:pt x="280" y="334"/>
                  </a:lnTo>
                  <a:lnTo>
                    <a:pt x="278" y="331"/>
                  </a:lnTo>
                  <a:lnTo>
                    <a:pt x="278" y="329"/>
                  </a:lnTo>
                  <a:lnTo>
                    <a:pt x="277" y="326"/>
                  </a:lnTo>
                  <a:lnTo>
                    <a:pt x="277" y="323"/>
                  </a:lnTo>
                  <a:lnTo>
                    <a:pt x="284" y="317"/>
                  </a:lnTo>
                  <a:lnTo>
                    <a:pt x="292" y="307"/>
                  </a:lnTo>
                  <a:lnTo>
                    <a:pt x="298" y="312"/>
                  </a:lnTo>
                  <a:lnTo>
                    <a:pt x="305" y="317"/>
                  </a:lnTo>
                  <a:lnTo>
                    <a:pt x="311" y="320"/>
                  </a:lnTo>
                  <a:lnTo>
                    <a:pt x="317" y="320"/>
                  </a:lnTo>
                  <a:lnTo>
                    <a:pt x="322" y="320"/>
                  </a:lnTo>
                  <a:lnTo>
                    <a:pt x="328" y="318"/>
                  </a:lnTo>
                  <a:lnTo>
                    <a:pt x="333" y="317"/>
                  </a:lnTo>
                  <a:lnTo>
                    <a:pt x="339" y="312"/>
                  </a:lnTo>
                  <a:close/>
                  <a:moveTo>
                    <a:pt x="476" y="272"/>
                  </a:moveTo>
                  <a:lnTo>
                    <a:pt x="477" y="272"/>
                  </a:lnTo>
                  <a:lnTo>
                    <a:pt x="479" y="273"/>
                  </a:lnTo>
                  <a:lnTo>
                    <a:pt x="480" y="275"/>
                  </a:lnTo>
                  <a:lnTo>
                    <a:pt x="482" y="275"/>
                  </a:lnTo>
                  <a:lnTo>
                    <a:pt x="484" y="276"/>
                  </a:lnTo>
                  <a:lnTo>
                    <a:pt x="485" y="278"/>
                  </a:lnTo>
                  <a:lnTo>
                    <a:pt x="485" y="279"/>
                  </a:lnTo>
                  <a:lnTo>
                    <a:pt x="487" y="281"/>
                  </a:lnTo>
                  <a:lnTo>
                    <a:pt x="487" y="282"/>
                  </a:lnTo>
                  <a:lnTo>
                    <a:pt x="488" y="284"/>
                  </a:lnTo>
                  <a:lnTo>
                    <a:pt x="488" y="286"/>
                  </a:lnTo>
                  <a:lnTo>
                    <a:pt x="488" y="287"/>
                  </a:lnTo>
                  <a:lnTo>
                    <a:pt x="488" y="289"/>
                  </a:lnTo>
                  <a:lnTo>
                    <a:pt x="490" y="290"/>
                  </a:lnTo>
                  <a:lnTo>
                    <a:pt x="490" y="292"/>
                  </a:lnTo>
                  <a:lnTo>
                    <a:pt x="490" y="293"/>
                  </a:lnTo>
                  <a:lnTo>
                    <a:pt x="490" y="295"/>
                  </a:lnTo>
                  <a:lnTo>
                    <a:pt x="490" y="296"/>
                  </a:lnTo>
                  <a:lnTo>
                    <a:pt x="490" y="298"/>
                  </a:lnTo>
                  <a:lnTo>
                    <a:pt x="490" y="300"/>
                  </a:lnTo>
                  <a:lnTo>
                    <a:pt x="490" y="301"/>
                  </a:lnTo>
                  <a:lnTo>
                    <a:pt x="490" y="303"/>
                  </a:lnTo>
                  <a:lnTo>
                    <a:pt x="490" y="304"/>
                  </a:lnTo>
                  <a:lnTo>
                    <a:pt x="488" y="306"/>
                  </a:lnTo>
                  <a:lnTo>
                    <a:pt x="479" y="301"/>
                  </a:lnTo>
                  <a:lnTo>
                    <a:pt x="468" y="295"/>
                  </a:lnTo>
                  <a:lnTo>
                    <a:pt x="466" y="293"/>
                  </a:lnTo>
                  <a:lnTo>
                    <a:pt x="465" y="296"/>
                  </a:lnTo>
                  <a:lnTo>
                    <a:pt x="462" y="304"/>
                  </a:lnTo>
                  <a:lnTo>
                    <a:pt x="457" y="310"/>
                  </a:lnTo>
                  <a:lnTo>
                    <a:pt x="452" y="314"/>
                  </a:lnTo>
                  <a:lnTo>
                    <a:pt x="448" y="315"/>
                  </a:lnTo>
                  <a:lnTo>
                    <a:pt x="443" y="315"/>
                  </a:lnTo>
                  <a:lnTo>
                    <a:pt x="438" y="315"/>
                  </a:lnTo>
                  <a:lnTo>
                    <a:pt x="428" y="312"/>
                  </a:lnTo>
                  <a:lnTo>
                    <a:pt x="426" y="310"/>
                  </a:lnTo>
                  <a:lnTo>
                    <a:pt x="426" y="309"/>
                  </a:lnTo>
                  <a:lnTo>
                    <a:pt x="424" y="309"/>
                  </a:lnTo>
                  <a:lnTo>
                    <a:pt x="423" y="307"/>
                  </a:lnTo>
                  <a:lnTo>
                    <a:pt x="423" y="306"/>
                  </a:lnTo>
                  <a:lnTo>
                    <a:pt x="421" y="306"/>
                  </a:lnTo>
                  <a:lnTo>
                    <a:pt x="421" y="304"/>
                  </a:lnTo>
                  <a:lnTo>
                    <a:pt x="420" y="303"/>
                  </a:lnTo>
                  <a:lnTo>
                    <a:pt x="420" y="301"/>
                  </a:lnTo>
                  <a:lnTo>
                    <a:pt x="420" y="300"/>
                  </a:lnTo>
                  <a:lnTo>
                    <a:pt x="420" y="298"/>
                  </a:lnTo>
                  <a:lnTo>
                    <a:pt x="420" y="296"/>
                  </a:lnTo>
                  <a:lnTo>
                    <a:pt x="420" y="295"/>
                  </a:lnTo>
                  <a:lnTo>
                    <a:pt x="420" y="293"/>
                  </a:lnTo>
                  <a:lnTo>
                    <a:pt x="420" y="292"/>
                  </a:lnTo>
                  <a:lnTo>
                    <a:pt x="421" y="292"/>
                  </a:lnTo>
                  <a:lnTo>
                    <a:pt x="421" y="290"/>
                  </a:lnTo>
                  <a:lnTo>
                    <a:pt x="421" y="289"/>
                  </a:lnTo>
                  <a:lnTo>
                    <a:pt x="423" y="289"/>
                  </a:lnTo>
                  <a:lnTo>
                    <a:pt x="423" y="287"/>
                  </a:lnTo>
                  <a:lnTo>
                    <a:pt x="424" y="286"/>
                  </a:lnTo>
                  <a:lnTo>
                    <a:pt x="426" y="284"/>
                  </a:lnTo>
                  <a:lnTo>
                    <a:pt x="440" y="282"/>
                  </a:lnTo>
                  <a:lnTo>
                    <a:pt x="452" y="281"/>
                  </a:lnTo>
                  <a:lnTo>
                    <a:pt x="465" y="276"/>
                  </a:lnTo>
                  <a:lnTo>
                    <a:pt x="476" y="272"/>
                  </a:lnTo>
                  <a:close/>
                  <a:moveTo>
                    <a:pt x="488" y="309"/>
                  </a:moveTo>
                  <a:lnTo>
                    <a:pt x="488" y="312"/>
                  </a:lnTo>
                  <a:lnTo>
                    <a:pt x="490" y="315"/>
                  </a:lnTo>
                  <a:lnTo>
                    <a:pt x="490" y="318"/>
                  </a:lnTo>
                  <a:lnTo>
                    <a:pt x="490" y="321"/>
                  </a:lnTo>
                  <a:lnTo>
                    <a:pt x="490" y="324"/>
                  </a:lnTo>
                  <a:lnTo>
                    <a:pt x="491" y="328"/>
                  </a:lnTo>
                  <a:lnTo>
                    <a:pt x="491" y="331"/>
                  </a:lnTo>
                  <a:lnTo>
                    <a:pt x="491" y="334"/>
                  </a:lnTo>
                  <a:lnTo>
                    <a:pt x="491" y="337"/>
                  </a:lnTo>
                  <a:lnTo>
                    <a:pt x="493" y="340"/>
                  </a:lnTo>
                  <a:lnTo>
                    <a:pt x="493" y="343"/>
                  </a:lnTo>
                  <a:lnTo>
                    <a:pt x="493" y="346"/>
                  </a:lnTo>
                  <a:lnTo>
                    <a:pt x="493" y="348"/>
                  </a:lnTo>
                  <a:lnTo>
                    <a:pt x="493" y="351"/>
                  </a:lnTo>
                  <a:lnTo>
                    <a:pt x="494" y="354"/>
                  </a:lnTo>
                  <a:lnTo>
                    <a:pt x="494" y="357"/>
                  </a:lnTo>
                  <a:lnTo>
                    <a:pt x="494" y="360"/>
                  </a:lnTo>
                  <a:lnTo>
                    <a:pt x="494" y="363"/>
                  </a:lnTo>
                  <a:lnTo>
                    <a:pt x="494" y="366"/>
                  </a:lnTo>
                  <a:lnTo>
                    <a:pt x="494" y="369"/>
                  </a:lnTo>
                  <a:lnTo>
                    <a:pt x="496" y="373"/>
                  </a:lnTo>
                  <a:lnTo>
                    <a:pt x="496" y="376"/>
                  </a:lnTo>
                  <a:lnTo>
                    <a:pt x="496" y="379"/>
                  </a:lnTo>
                  <a:lnTo>
                    <a:pt x="496" y="382"/>
                  </a:lnTo>
                  <a:lnTo>
                    <a:pt x="496" y="385"/>
                  </a:lnTo>
                  <a:lnTo>
                    <a:pt x="496" y="388"/>
                  </a:lnTo>
                  <a:lnTo>
                    <a:pt x="496" y="391"/>
                  </a:lnTo>
                  <a:lnTo>
                    <a:pt x="498" y="393"/>
                  </a:lnTo>
                  <a:lnTo>
                    <a:pt x="498" y="396"/>
                  </a:lnTo>
                  <a:lnTo>
                    <a:pt x="498" y="399"/>
                  </a:lnTo>
                  <a:lnTo>
                    <a:pt x="498" y="402"/>
                  </a:lnTo>
                  <a:lnTo>
                    <a:pt x="498" y="405"/>
                  </a:lnTo>
                  <a:lnTo>
                    <a:pt x="498" y="407"/>
                  </a:lnTo>
                  <a:lnTo>
                    <a:pt x="498" y="408"/>
                  </a:lnTo>
                  <a:lnTo>
                    <a:pt x="498" y="410"/>
                  </a:lnTo>
                  <a:lnTo>
                    <a:pt x="499" y="411"/>
                  </a:lnTo>
                  <a:lnTo>
                    <a:pt x="501" y="413"/>
                  </a:lnTo>
                  <a:lnTo>
                    <a:pt x="502" y="415"/>
                  </a:lnTo>
                  <a:lnTo>
                    <a:pt x="504" y="416"/>
                  </a:lnTo>
                  <a:lnTo>
                    <a:pt x="505" y="418"/>
                  </a:lnTo>
                  <a:lnTo>
                    <a:pt x="507" y="419"/>
                  </a:lnTo>
                  <a:lnTo>
                    <a:pt x="508" y="419"/>
                  </a:lnTo>
                  <a:lnTo>
                    <a:pt x="510" y="421"/>
                  </a:lnTo>
                  <a:lnTo>
                    <a:pt x="512" y="422"/>
                  </a:lnTo>
                  <a:lnTo>
                    <a:pt x="513" y="424"/>
                  </a:lnTo>
                  <a:lnTo>
                    <a:pt x="516" y="425"/>
                  </a:lnTo>
                  <a:lnTo>
                    <a:pt x="518" y="427"/>
                  </a:lnTo>
                  <a:lnTo>
                    <a:pt x="519" y="429"/>
                  </a:lnTo>
                  <a:lnTo>
                    <a:pt x="522" y="430"/>
                  </a:lnTo>
                  <a:lnTo>
                    <a:pt x="524" y="432"/>
                  </a:lnTo>
                  <a:lnTo>
                    <a:pt x="526" y="433"/>
                  </a:lnTo>
                  <a:lnTo>
                    <a:pt x="529" y="435"/>
                  </a:lnTo>
                  <a:lnTo>
                    <a:pt x="530" y="436"/>
                  </a:lnTo>
                  <a:lnTo>
                    <a:pt x="532" y="438"/>
                  </a:lnTo>
                  <a:lnTo>
                    <a:pt x="535" y="439"/>
                  </a:lnTo>
                  <a:lnTo>
                    <a:pt x="536" y="441"/>
                  </a:lnTo>
                  <a:lnTo>
                    <a:pt x="538" y="442"/>
                  </a:lnTo>
                  <a:lnTo>
                    <a:pt x="540" y="444"/>
                  </a:lnTo>
                  <a:lnTo>
                    <a:pt x="541" y="446"/>
                  </a:lnTo>
                  <a:lnTo>
                    <a:pt x="543" y="447"/>
                  </a:lnTo>
                  <a:lnTo>
                    <a:pt x="544" y="449"/>
                  </a:lnTo>
                  <a:lnTo>
                    <a:pt x="546" y="450"/>
                  </a:lnTo>
                  <a:lnTo>
                    <a:pt x="547" y="450"/>
                  </a:lnTo>
                  <a:lnTo>
                    <a:pt x="547" y="452"/>
                  </a:lnTo>
                  <a:lnTo>
                    <a:pt x="547" y="453"/>
                  </a:lnTo>
                  <a:lnTo>
                    <a:pt x="549" y="455"/>
                  </a:lnTo>
                  <a:lnTo>
                    <a:pt x="549" y="456"/>
                  </a:lnTo>
                  <a:lnTo>
                    <a:pt x="549" y="458"/>
                  </a:lnTo>
                  <a:lnTo>
                    <a:pt x="549" y="460"/>
                  </a:lnTo>
                  <a:lnTo>
                    <a:pt x="549" y="461"/>
                  </a:lnTo>
                  <a:lnTo>
                    <a:pt x="549" y="463"/>
                  </a:lnTo>
                  <a:lnTo>
                    <a:pt x="547" y="463"/>
                  </a:lnTo>
                  <a:lnTo>
                    <a:pt x="547" y="464"/>
                  </a:lnTo>
                  <a:lnTo>
                    <a:pt x="546" y="464"/>
                  </a:lnTo>
                  <a:lnTo>
                    <a:pt x="544" y="464"/>
                  </a:lnTo>
                  <a:lnTo>
                    <a:pt x="543" y="464"/>
                  </a:lnTo>
                  <a:lnTo>
                    <a:pt x="541" y="466"/>
                  </a:lnTo>
                  <a:lnTo>
                    <a:pt x="540" y="466"/>
                  </a:lnTo>
                  <a:lnTo>
                    <a:pt x="538" y="466"/>
                  </a:lnTo>
                  <a:lnTo>
                    <a:pt x="536" y="466"/>
                  </a:lnTo>
                  <a:lnTo>
                    <a:pt x="535" y="466"/>
                  </a:lnTo>
                  <a:lnTo>
                    <a:pt x="533" y="466"/>
                  </a:lnTo>
                  <a:lnTo>
                    <a:pt x="530" y="464"/>
                  </a:lnTo>
                  <a:lnTo>
                    <a:pt x="529" y="464"/>
                  </a:lnTo>
                  <a:lnTo>
                    <a:pt x="527" y="464"/>
                  </a:lnTo>
                  <a:lnTo>
                    <a:pt x="526" y="464"/>
                  </a:lnTo>
                  <a:lnTo>
                    <a:pt x="526" y="463"/>
                  </a:lnTo>
                  <a:lnTo>
                    <a:pt x="524" y="463"/>
                  </a:lnTo>
                  <a:lnTo>
                    <a:pt x="522" y="463"/>
                  </a:lnTo>
                  <a:lnTo>
                    <a:pt x="521" y="463"/>
                  </a:lnTo>
                  <a:lnTo>
                    <a:pt x="521" y="461"/>
                  </a:lnTo>
                  <a:lnTo>
                    <a:pt x="519" y="461"/>
                  </a:lnTo>
                  <a:lnTo>
                    <a:pt x="518" y="461"/>
                  </a:lnTo>
                  <a:lnTo>
                    <a:pt x="516" y="460"/>
                  </a:lnTo>
                  <a:lnTo>
                    <a:pt x="515" y="460"/>
                  </a:lnTo>
                  <a:lnTo>
                    <a:pt x="513" y="458"/>
                  </a:lnTo>
                  <a:lnTo>
                    <a:pt x="512" y="458"/>
                  </a:lnTo>
                  <a:lnTo>
                    <a:pt x="510" y="456"/>
                  </a:lnTo>
                  <a:lnTo>
                    <a:pt x="508" y="456"/>
                  </a:lnTo>
                  <a:lnTo>
                    <a:pt x="507" y="455"/>
                  </a:lnTo>
                  <a:lnTo>
                    <a:pt x="505" y="453"/>
                  </a:lnTo>
                  <a:lnTo>
                    <a:pt x="504" y="452"/>
                  </a:lnTo>
                  <a:lnTo>
                    <a:pt x="502" y="452"/>
                  </a:lnTo>
                  <a:lnTo>
                    <a:pt x="502" y="450"/>
                  </a:lnTo>
                  <a:lnTo>
                    <a:pt x="501" y="450"/>
                  </a:lnTo>
                  <a:lnTo>
                    <a:pt x="501" y="449"/>
                  </a:lnTo>
                  <a:lnTo>
                    <a:pt x="499" y="449"/>
                  </a:lnTo>
                  <a:lnTo>
                    <a:pt x="498" y="447"/>
                  </a:lnTo>
                  <a:lnTo>
                    <a:pt x="496" y="446"/>
                  </a:lnTo>
                  <a:lnTo>
                    <a:pt x="493" y="444"/>
                  </a:lnTo>
                  <a:lnTo>
                    <a:pt x="490" y="444"/>
                  </a:lnTo>
                  <a:lnTo>
                    <a:pt x="488" y="444"/>
                  </a:lnTo>
                  <a:lnTo>
                    <a:pt x="487" y="444"/>
                  </a:lnTo>
                  <a:lnTo>
                    <a:pt x="484" y="444"/>
                  </a:lnTo>
                  <a:lnTo>
                    <a:pt x="482" y="444"/>
                  </a:lnTo>
                  <a:lnTo>
                    <a:pt x="480" y="442"/>
                  </a:lnTo>
                  <a:lnTo>
                    <a:pt x="479" y="442"/>
                  </a:lnTo>
                  <a:lnTo>
                    <a:pt x="477" y="442"/>
                  </a:lnTo>
                  <a:lnTo>
                    <a:pt x="476" y="441"/>
                  </a:lnTo>
                  <a:lnTo>
                    <a:pt x="474" y="441"/>
                  </a:lnTo>
                  <a:lnTo>
                    <a:pt x="473" y="439"/>
                  </a:lnTo>
                  <a:lnTo>
                    <a:pt x="471" y="438"/>
                  </a:lnTo>
                  <a:lnTo>
                    <a:pt x="470" y="438"/>
                  </a:lnTo>
                  <a:lnTo>
                    <a:pt x="470" y="436"/>
                  </a:lnTo>
                  <a:lnTo>
                    <a:pt x="470" y="435"/>
                  </a:lnTo>
                  <a:lnTo>
                    <a:pt x="470" y="433"/>
                  </a:lnTo>
                  <a:lnTo>
                    <a:pt x="468" y="433"/>
                  </a:lnTo>
                  <a:lnTo>
                    <a:pt x="468" y="432"/>
                  </a:lnTo>
                  <a:lnTo>
                    <a:pt x="468" y="430"/>
                  </a:lnTo>
                  <a:lnTo>
                    <a:pt x="470" y="430"/>
                  </a:lnTo>
                  <a:lnTo>
                    <a:pt x="470" y="429"/>
                  </a:lnTo>
                  <a:lnTo>
                    <a:pt x="470" y="427"/>
                  </a:lnTo>
                  <a:lnTo>
                    <a:pt x="470" y="425"/>
                  </a:lnTo>
                  <a:lnTo>
                    <a:pt x="471" y="422"/>
                  </a:lnTo>
                  <a:lnTo>
                    <a:pt x="471" y="418"/>
                  </a:lnTo>
                  <a:lnTo>
                    <a:pt x="471" y="413"/>
                  </a:lnTo>
                  <a:lnTo>
                    <a:pt x="471" y="408"/>
                  </a:lnTo>
                  <a:lnTo>
                    <a:pt x="470" y="404"/>
                  </a:lnTo>
                  <a:lnTo>
                    <a:pt x="470" y="399"/>
                  </a:lnTo>
                  <a:lnTo>
                    <a:pt x="468" y="396"/>
                  </a:lnTo>
                  <a:lnTo>
                    <a:pt x="466" y="391"/>
                  </a:lnTo>
                  <a:lnTo>
                    <a:pt x="466" y="388"/>
                  </a:lnTo>
                  <a:lnTo>
                    <a:pt x="465" y="385"/>
                  </a:lnTo>
                  <a:lnTo>
                    <a:pt x="463" y="380"/>
                  </a:lnTo>
                  <a:lnTo>
                    <a:pt x="462" y="377"/>
                  </a:lnTo>
                  <a:lnTo>
                    <a:pt x="460" y="374"/>
                  </a:lnTo>
                  <a:lnTo>
                    <a:pt x="459" y="371"/>
                  </a:lnTo>
                  <a:lnTo>
                    <a:pt x="456" y="368"/>
                  </a:lnTo>
                  <a:lnTo>
                    <a:pt x="454" y="365"/>
                  </a:lnTo>
                  <a:lnTo>
                    <a:pt x="452" y="362"/>
                  </a:lnTo>
                  <a:lnTo>
                    <a:pt x="451" y="360"/>
                  </a:lnTo>
                  <a:lnTo>
                    <a:pt x="449" y="357"/>
                  </a:lnTo>
                  <a:lnTo>
                    <a:pt x="448" y="354"/>
                  </a:lnTo>
                  <a:lnTo>
                    <a:pt x="446" y="351"/>
                  </a:lnTo>
                  <a:lnTo>
                    <a:pt x="445" y="349"/>
                  </a:lnTo>
                  <a:lnTo>
                    <a:pt x="443" y="346"/>
                  </a:lnTo>
                  <a:lnTo>
                    <a:pt x="442" y="343"/>
                  </a:lnTo>
                  <a:lnTo>
                    <a:pt x="440" y="340"/>
                  </a:lnTo>
                  <a:lnTo>
                    <a:pt x="438" y="338"/>
                  </a:lnTo>
                  <a:lnTo>
                    <a:pt x="437" y="335"/>
                  </a:lnTo>
                  <a:lnTo>
                    <a:pt x="437" y="332"/>
                  </a:lnTo>
                  <a:lnTo>
                    <a:pt x="435" y="329"/>
                  </a:lnTo>
                  <a:lnTo>
                    <a:pt x="435" y="328"/>
                  </a:lnTo>
                  <a:lnTo>
                    <a:pt x="434" y="324"/>
                  </a:lnTo>
                  <a:lnTo>
                    <a:pt x="434" y="321"/>
                  </a:lnTo>
                  <a:lnTo>
                    <a:pt x="434" y="318"/>
                  </a:lnTo>
                  <a:lnTo>
                    <a:pt x="442" y="320"/>
                  </a:lnTo>
                  <a:lnTo>
                    <a:pt x="449" y="320"/>
                  </a:lnTo>
                  <a:lnTo>
                    <a:pt x="454" y="317"/>
                  </a:lnTo>
                  <a:lnTo>
                    <a:pt x="460" y="314"/>
                  </a:lnTo>
                  <a:lnTo>
                    <a:pt x="465" y="307"/>
                  </a:lnTo>
                  <a:lnTo>
                    <a:pt x="468" y="300"/>
                  </a:lnTo>
                  <a:lnTo>
                    <a:pt x="477" y="306"/>
                  </a:lnTo>
                  <a:lnTo>
                    <a:pt x="488" y="309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" name="Freeform 26"/>
            <p:cNvSpPr>
              <a:spLocks noEditPoints="1"/>
            </p:cNvSpPr>
            <p:nvPr/>
          </p:nvSpPr>
          <p:spPr bwMode="auto">
            <a:xfrm>
              <a:off x="2474" y="1168"/>
              <a:ext cx="159" cy="310"/>
            </a:xfrm>
            <a:custGeom>
              <a:avLst/>
              <a:gdLst>
                <a:gd name="T0" fmla="*/ 0 w 319"/>
                <a:gd name="T1" fmla="*/ 1 h 620"/>
                <a:gd name="T2" fmla="*/ 0 w 319"/>
                <a:gd name="T3" fmla="*/ 1 h 620"/>
                <a:gd name="T4" fmla="*/ 0 w 319"/>
                <a:gd name="T5" fmla="*/ 1 h 620"/>
                <a:gd name="T6" fmla="*/ 0 w 319"/>
                <a:gd name="T7" fmla="*/ 1 h 620"/>
                <a:gd name="T8" fmla="*/ 0 w 319"/>
                <a:gd name="T9" fmla="*/ 1 h 620"/>
                <a:gd name="T10" fmla="*/ 0 w 319"/>
                <a:gd name="T11" fmla="*/ 1 h 620"/>
                <a:gd name="T12" fmla="*/ 0 w 319"/>
                <a:gd name="T13" fmla="*/ 1 h 620"/>
                <a:gd name="T14" fmla="*/ 0 w 319"/>
                <a:gd name="T15" fmla="*/ 1 h 620"/>
                <a:gd name="T16" fmla="*/ 0 w 319"/>
                <a:gd name="T17" fmla="*/ 1 h 620"/>
                <a:gd name="T18" fmla="*/ 0 w 319"/>
                <a:gd name="T19" fmla="*/ 1 h 620"/>
                <a:gd name="T20" fmla="*/ 0 w 319"/>
                <a:gd name="T21" fmla="*/ 1 h 620"/>
                <a:gd name="T22" fmla="*/ 0 w 319"/>
                <a:gd name="T23" fmla="*/ 1 h 620"/>
                <a:gd name="T24" fmla="*/ 0 w 319"/>
                <a:gd name="T25" fmla="*/ 1 h 620"/>
                <a:gd name="T26" fmla="*/ 0 w 319"/>
                <a:gd name="T27" fmla="*/ 1 h 620"/>
                <a:gd name="T28" fmla="*/ 0 w 319"/>
                <a:gd name="T29" fmla="*/ 1 h 620"/>
                <a:gd name="T30" fmla="*/ 0 w 319"/>
                <a:gd name="T31" fmla="*/ 1 h 620"/>
                <a:gd name="T32" fmla="*/ 0 w 319"/>
                <a:gd name="T33" fmla="*/ 1 h 620"/>
                <a:gd name="T34" fmla="*/ 0 w 319"/>
                <a:gd name="T35" fmla="*/ 1 h 620"/>
                <a:gd name="T36" fmla="*/ 0 w 319"/>
                <a:gd name="T37" fmla="*/ 1 h 620"/>
                <a:gd name="T38" fmla="*/ 0 w 319"/>
                <a:gd name="T39" fmla="*/ 1 h 620"/>
                <a:gd name="T40" fmla="*/ 0 w 319"/>
                <a:gd name="T41" fmla="*/ 1 h 620"/>
                <a:gd name="T42" fmla="*/ 0 w 319"/>
                <a:gd name="T43" fmla="*/ 1 h 620"/>
                <a:gd name="T44" fmla="*/ 0 w 319"/>
                <a:gd name="T45" fmla="*/ 1 h 620"/>
                <a:gd name="T46" fmla="*/ 0 w 319"/>
                <a:gd name="T47" fmla="*/ 1 h 620"/>
                <a:gd name="T48" fmla="*/ 0 w 319"/>
                <a:gd name="T49" fmla="*/ 1 h 620"/>
                <a:gd name="T50" fmla="*/ 0 w 319"/>
                <a:gd name="T51" fmla="*/ 1 h 620"/>
                <a:gd name="T52" fmla="*/ 0 w 319"/>
                <a:gd name="T53" fmla="*/ 1 h 620"/>
                <a:gd name="T54" fmla="*/ 0 w 319"/>
                <a:gd name="T55" fmla="*/ 1 h 620"/>
                <a:gd name="T56" fmla="*/ 0 w 319"/>
                <a:gd name="T57" fmla="*/ 1 h 620"/>
                <a:gd name="T58" fmla="*/ 0 w 319"/>
                <a:gd name="T59" fmla="*/ 1 h 620"/>
                <a:gd name="T60" fmla="*/ 0 w 319"/>
                <a:gd name="T61" fmla="*/ 1 h 620"/>
                <a:gd name="T62" fmla="*/ 0 w 319"/>
                <a:gd name="T63" fmla="*/ 1 h 620"/>
                <a:gd name="T64" fmla="*/ 0 w 319"/>
                <a:gd name="T65" fmla="*/ 1 h 620"/>
                <a:gd name="T66" fmla="*/ 0 w 319"/>
                <a:gd name="T67" fmla="*/ 1 h 620"/>
                <a:gd name="T68" fmla="*/ 0 w 319"/>
                <a:gd name="T69" fmla="*/ 1 h 620"/>
                <a:gd name="T70" fmla="*/ 0 w 319"/>
                <a:gd name="T71" fmla="*/ 1 h 620"/>
                <a:gd name="T72" fmla="*/ 0 w 319"/>
                <a:gd name="T73" fmla="*/ 1 h 620"/>
                <a:gd name="T74" fmla="*/ 0 w 319"/>
                <a:gd name="T75" fmla="*/ 1 h 620"/>
                <a:gd name="T76" fmla="*/ 0 w 319"/>
                <a:gd name="T77" fmla="*/ 1 h 620"/>
                <a:gd name="T78" fmla="*/ 0 w 319"/>
                <a:gd name="T79" fmla="*/ 1 h 620"/>
                <a:gd name="T80" fmla="*/ 0 w 319"/>
                <a:gd name="T81" fmla="*/ 1 h 620"/>
                <a:gd name="T82" fmla="*/ 0 w 319"/>
                <a:gd name="T83" fmla="*/ 1 h 620"/>
                <a:gd name="T84" fmla="*/ 0 w 319"/>
                <a:gd name="T85" fmla="*/ 1 h 620"/>
                <a:gd name="T86" fmla="*/ 0 w 319"/>
                <a:gd name="T87" fmla="*/ 1 h 620"/>
                <a:gd name="T88" fmla="*/ 0 w 319"/>
                <a:gd name="T89" fmla="*/ 1 h 620"/>
                <a:gd name="T90" fmla="*/ 0 w 319"/>
                <a:gd name="T91" fmla="*/ 1 h 620"/>
                <a:gd name="T92" fmla="*/ 0 w 319"/>
                <a:gd name="T93" fmla="*/ 1 h 620"/>
                <a:gd name="T94" fmla="*/ 0 w 319"/>
                <a:gd name="T95" fmla="*/ 1 h 620"/>
                <a:gd name="T96" fmla="*/ 0 w 319"/>
                <a:gd name="T97" fmla="*/ 1 h 620"/>
                <a:gd name="T98" fmla="*/ 0 w 319"/>
                <a:gd name="T99" fmla="*/ 1 h 620"/>
                <a:gd name="T100" fmla="*/ 0 w 319"/>
                <a:gd name="T101" fmla="*/ 1 h 620"/>
                <a:gd name="T102" fmla="*/ 0 w 319"/>
                <a:gd name="T103" fmla="*/ 1 h 620"/>
                <a:gd name="T104" fmla="*/ 0 w 319"/>
                <a:gd name="T105" fmla="*/ 1 h 620"/>
                <a:gd name="T106" fmla="*/ 0 w 319"/>
                <a:gd name="T107" fmla="*/ 1 h 620"/>
                <a:gd name="T108" fmla="*/ 0 w 319"/>
                <a:gd name="T109" fmla="*/ 1 h 620"/>
                <a:gd name="T110" fmla="*/ 0 w 319"/>
                <a:gd name="T111" fmla="*/ 1 h 620"/>
                <a:gd name="T112" fmla="*/ 0 w 319"/>
                <a:gd name="T113" fmla="*/ 1 h 620"/>
                <a:gd name="T114" fmla="*/ 0 w 319"/>
                <a:gd name="T115" fmla="*/ 1 h 620"/>
                <a:gd name="T116" fmla="*/ 0 w 319"/>
                <a:gd name="T117" fmla="*/ 1 h 620"/>
                <a:gd name="T118" fmla="*/ 0 w 319"/>
                <a:gd name="T119" fmla="*/ 1 h 620"/>
                <a:gd name="T120" fmla="*/ 0 w 319"/>
                <a:gd name="T121" fmla="*/ 1 h 620"/>
                <a:gd name="T122" fmla="*/ 0 w 319"/>
                <a:gd name="T123" fmla="*/ 1 h 62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19"/>
                <a:gd name="T187" fmla="*/ 0 h 620"/>
                <a:gd name="T188" fmla="*/ 319 w 319"/>
                <a:gd name="T189" fmla="*/ 620 h 620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19" h="620">
                  <a:moveTo>
                    <a:pt x="298" y="519"/>
                  </a:moveTo>
                  <a:lnTo>
                    <a:pt x="298" y="521"/>
                  </a:lnTo>
                  <a:lnTo>
                    <a:pt x="300" y="524"/>
                  </a:lnTo>
                  <a:lnTo>
                    <a:pt x="300" y="525"/>
                  </a:lnTo>
                  <a:lnTo>
                    <a:pt x="300" y="528"/>
                  </a:lnTo>
                  <a:lnTo>
                    <a:pt x="302" y="531"/>
                  </a:lnTo>
                  <a:lnTo>
                    <a:pt x="302" y="535"/>
                  </a:lnTo>
                  <a:lnTo>
                    <a:pt x="303" y="536"/>
                  </a:lnTo>
                  <a:lnTo>
                    <a:pt x="303" y="539"/>
                  </a:lnTo>
                  <a:lnTo>
                    <a:pt x="303" y="542"/>
                  </a:lnTo>
                  <a:lnTo>
                    <a:pt x="305" y="545"/>
                  </a:lnTo>
                  <a:lnTo>
                    <a:pt x="305" y="549"/>
                  </a:lnTo>
                  <a:lnTo>
                    <a:pt x="305" y="550"/>
                  </a:lnTo>
                  <a:lnTo>
                    <a:pt x="306" y="553"/>
                  </a:lnTo>
                  <a:lnTo>
                    <a:pt x="306" y="556"/>
                  </a:lnTo>
                  <a:lnTo>
                    <a:pt x="306" y="559"/>
                  </a:lnTo>
                  <a:lnTo>
                    <a:pt x="308" y="561"/>
                  </a:lnTo>
                  <a:lnTo>
                    <a:pt x="308" y="564"/>
                  </a:lnTo>
                  <a:lnTo>
                    <a:pt x="309" y="567"/>
                  </a:lnTo>
                  <a:lnTo>
                    <a:pt x="309" y="569"/>
                  </a:lnTo>
                  <a:lnTo>
                    <a:pt x="309" y="572"/>
                  </a:lnTo>
                  <a:lnTo>
                    <a:pt x="311" y="575"/>
                  </a:lnTo>
                  <a:lnTo>
                    <a:pt x="311" y="578"/>
                  </a:lnTo>
                  <a:lnTo>
                    <a:pt x="312" y="580"/>
                  </a:lnTo>
                  <a:lnTo>
                    <a:pt x="312" y="583"/>
                  </a:lnTo>
                  <a:lnTo>
                    <a:pt x="314" y="586"/>
                  </a:lnTo>
                  <a:lnTo>
                    <a:pt x="314" y="587"/>
                  </a:lnTo>
                  <a:lnTo>
                    <a:pt x="316" y="590"/>
                  </a:lnTo>
                  <a:lnTo>
                    <a:pt x="316" y="592"/>
                  </a:lnTo>
                  <a:lnTo>
                    <a:pt x="316" y="595"/>
                  </a:lnTo>
                  <a:lnTo>
                    <a:pt x="317" y="598"/>
                  </a:lnTo>
                  <a:lnTo>
                    <a:pt x="317" y="600"/>
                  </a:lnTo>
                  <a:lnTo>
                    <a:pt x="319" y="603"/>
                  </a:lnTo>
                  <a:lnTo>
                    <a:pt x="319" y="604"/>
                  </a:lnTo>
                  <a:lnTo>
                    <a:pt x="309" y="609"/>
                  </a:lnTo>
                  <a:lnTo>
                    <a:pt x="298" y="612"/>
                  </a:lnTo>
                  <a:lnTo>
                    <a:pt x="288" y="615"/>
                  </a:lnTo>
                  <a:lnTo>
                    <a:pt x="275" y="615"/>
                  </a:lnTo>
                  <a:lnTo>
                    <a:pt x="274" y="612"/>
                  </a:lnTo>
                  <a:lnTo>
                    <a:pt x="272" y="612"/>
                  </a:lnTo>
                  <a:lnTo>
                    <a:pt x="272" y="611"/>
                  </a:lnTo>
                  <a:lnTo>
                    <a:pt x="270" y="609"/>
                  </a:lnTo>
                  <a:lnTo>
                    <a:pt x="270" y="608"/>
                  </a:lnTo>
                  <a:lnTo>
                    <a:pt x="270" y="606"/>
                  </a:lnTo>
                  <a:lnTo>
                    <a:pt x="270" y="604"/>
                  </a:lnTo>
                  <a:lnTo>
                    <a:pt x="267" y="601"/>
                  </a:lnTo>
                  <a:lnTo>
                    <a:pt x="266" y="598"/>
                  </a:lnTo>
                  <a:lnTo>
                    <a:pt x="264" y="597"/>
                  </a:lnTo>
                  <a:lnTo>
                    <a:pt x="263" y="594"/>
                  </a:lnTo>
                  <a:lnTo>
                    <a:pt x="261" y="592"/>
                  </a:lnTo>
                  <a:lnTo>
                    <a:pt x="260" y="589"/>
                  </a:lnTo>
                  <a:lnTo>
                    <a:pt x="258" y="587"/>
                  </a:lnTo>
                  <a:lnTo>
                    <a:pt x="256" y="584"/>
                  </a:lnTo>
                  <a:lnTo>
                    <a:pt x="255" y="583"/>
                  </a:lnTo>
                  <a:lnTo>
                    <a:pt x="253" y="580"/>
                  </a:lnTo>
                  <a:lnTo>
                    <a:pt x="252" y="578"/>
                  </a:lnTo>
                  <a:lnTo>
                    <a:pt x="250" y="575"/>
                  </a:lnTo>
                  <a:lnTo>
                    <a:pt x="249" y="572"/>
                  </a:lnTo>
                  <a:lnTo>
                    <a:pt x="247" y="570"/>
                  </a:lnTo>
                  <a:lnTo>
                    <a:pt x="247" y="567"/>
                  </a:lnTo>
                  <a:lnTo>
                    <a:pt x="246" y="566"/>
                  </a:lnTo>
                  <a:lnTo>
                    <a:pt x="244" y="563"/>
                  </a:lnTo>
                  <a:lnTo>
                    <a:pt x="242" y="561"/>
                  </a:lnTo>
                  <a:lnTo>
                    <a:pt x="241" y="558"/>
                  </a:lnTo>
                  <a:lnTo>
                    <a:pt x="239" y="556"/>
                  </a:lnTo>
                  <a:lnTo>
                    <a:pt x="239" y="553"/>
                  </a:lnTo>
                  <a:lnTo>
                    <a:pt x="238" y="550"/>
                  </a:lnTo>
                  <a:lnTo>
                    <a:pt x="236" y="549"/>
                  </a:lnTo>
                  <a:lnTo>
                    <a:pt x="235" y="545"/>
                  </a:lnTo>
                  <a:lnTo>
                    <a:pt x="235" y="544"/>
                  </a:lnTo>
                  <a:lnTo>
                    <a:pt x="233" y="541"/>
                  </a:lnTo>
                  <a:lnTo>
                    <a:pt x="232" y="538"/>
                  </a:lnTo>
                  <a:lnTo>
                    <a:pt x="230" y="536"/>
                  </a:lnTo>
                  <a:lnTo>
                    <a:pt x="228" y="533"/>
                  </a:lnTo>
                  <a:lnTo>
                    <a:pt x="228" y="531"/>
                  </a:lnTo>
                  <a:lnTo>
                    <a:pt x="227" y="528"/>
                  </a:lnTo>
                  <a:lnTo>
                    <a:pt x="246" y="527"/>
                  </a:lnTo>
                  <a:lnTo>
                    <a:pt x="274" y="524"/>
                  </a:lnTo>
                  <a:lnTo>
                    <a:pt x="298" y="519"/>
                  </a:lnTo>
                  <a:close/>
                  <a:moveTo>
                    <a:pt x="239" y="20"/>
                  </a:moveTo>
                  <a:lnTo>
                    <a:pt x="239" y="20"/>
                  </a:lnTo>
                  <a:lnTo>
                    <a:pt x="233" y="39"/>
                  </a:lnTo>
                  <a:lnTo>
                    <a:pt x="233" y="40"/>
                  </a:lnTo>
                  <a:lnTo>
                    <a:pt x="232" y="42"/>
                  </a:lnTo>
                  <a:lnTo>
                    <a:pt x="232" y="44"/>
                  </a:lnTo>
                  <a:lnTo>
                    <a:pt x="232" y="45"/>
                  </a:lnTo>
                  <a:lnTo>
                    <a:pt x="230" y="45"/>
                  </a:lnTo>
                  <a:lnTo>
                    <a:pt x="230" y="47"/>
                  </a:lnTo>
                  <a:lnTo>
                    <a:pt x="228" y="48"/>
                  </a:lnTo>
                  <a:lnTo>
                    <a:pt x="228" y="50"/>
                  </a:lnTo>
                  <a:lnTo>
                    <a:pt x="227" y="51"/>
                  </a:lnTo>
                  <a:lnTo>
                    <a:pt x="227" y="53"/>
                  </a:lnTo>
                  <a:lnTo>
                    <a:pt x="222" y="59"/>
                  </a:lnTo>
                  <a:lnTo>
                    <a:pt x="218" y="65"/>
                  </a:lnTo>
                  <a:lnTo>
                    <a:pt x="211" y="72"/>
                  </a:lnTo>
                  <a:lnTo>
                    <a:pt x="205" y="75"/>
                  </a:lnTo>
                  <a:lnTo>
                    <a:pt x="199" y="76"/>
                  </a:lnTo>
                  <a:lnTo>
                    <a:pt x="194" y="76"/>
                  </a:lnTo>
                  <a:lnTo>
                    <a:pt x="188" y="75"/>
                  </a:lnTo>
                  <a:lnTo>
                    <a:pt x="182" y="70"/>
                  </a:lnTo>
                  <a:lnTo>
                    <a:pt x="171" y="58"/>
                  </a:lnTo>
                  <a:lnTo>
                    <a:pt x="162" y="45"/>
                  </a:lnTo>
                  <a:lnTo>
                    <a:pt x="160" y="42"/>
                  </a:lnTo>
                  <a:lnTo>
                    <a:pt x="158" y="30"/>
                  </a:lnTo>
                  <a:lnTo>
                    <a:pt x="160" y="27"/>
                  </a:lnTo>
                  <a:lnTo>
                    <a:pt x="160" y="23"/>
                  </a:lnTo>
                  <a:lnTo>
                    <a:pt x="163" y="22"/>
                  </a:lnTo>
                  <a:lnTo>
                    <a:pt x="165" y="22"/>
                  </a:lnTo>
                  <a:lnTo>
                    <a:pt x="171" y="20"/>
                  </a:lnTo>
                  <a:lnTo>
                    <a:pt x="172" y="20"/>
                  </a:lnTo>
                  <a:lnTo>
                    <a:pt x="177" y="9"/>
                  </a:lnTo>
                  <a:lnTo>
                    <a:pt x="179" y="0"/>
                  </a:lnTo>
                  <a:lnTo>
                    <a:pt x="196" y="0"/>
                  </a:lnTo>
                  <a:lnTo>
                    <a:pt x="211" y="3"/>
                  </a:lnTo>
                  <a:lnTo>
                    <a:pt x="219" y="6"/>
                  </a:lnTo>
                  <a:lnTo>
                    <a:pt x="227" y="9"/>
                  </a:lnTo>
                  <a:lnTo>
                    <a:pt x="233" y="14"/>
                  </a:lnTo>
                  <a:lnTo>
                    <a:pt x="239" y="20"/>
                  </a:lnTo>
                  <a:close/>
                  <a:moveTo>
                    <a:pt x="193" y="53"/>
                  </a:moveTo>
                  <a:lnTo>
                    <a:pt x="193" y="53"/>
                  </a:lnTo>
                  <a:lnTo>
                    <a:pt x="197" y="58"/>
                  </a:lnTo>
                  <a:lnTo>
                    <a:pt x="204" y="59"/>
                  </a:lnTo>
                  <a:lnTo>
                    <a:pt x="208" y="61"/>
                  </a:lnTo>
                  <a:lnTo>
                    <a:pt x="214" y="61"/>
                  </a:lnTo>
                  <a:lnTo>
                    <a:pt x="211" y="58"/>
                  </a:lnTo>
                  <a:lnTo>
                    <a:pt x="207" y="58"/>
                  </a:lnTo>
                  <a:lnTo>
                    <a:pt x="200" y="56"/>
                  </a:lnTo>
                  <a:lnTo>
                    <a:pt x="193" y="53"/>
                  </a:lnTo>
                  <a:close/>
                  <a:moveTo>
                    <a:pt x="213" y="14"/>
                  </a:moveTo>
                  <a:lnTo>
                    <a:pt x="213" y="14"/>
                  </a:lnTo>
                  <a:lnTo>
                    <a:pt x="211" y="13"/>
                  </a:lnTo>
                  <a:lnTo>
                    <a:pt x="210" y="11"/>
                  </a:lnTo>
                  <a:lnTo>
                    <a:pt x="204" y="9"/>
                  </a:lnTo>
                  <a:lnTo>
                    <a:pt x="186" y="9"/>
                  </a:lnTo>
                  <a:lnTo>
                    <a:pt x="200" y="11"/>
                  </a:lnTo>
                  <a:lnTo>
                    <a:pt x="208" y="13"/>
                  </a:lnTo>
                  <a:lnTo>
                    <a:pt x="213" y="14"/>
                  </a:lnTo>
                  <a:close/>
                  <a:moveTo>
                    <a:pt x="208" y="22"/>
                  </a:moveTo>
                  <a:lnTo>
                    <a:pt x="208" y="22"/>
                  </a:lnTo>
                  <a:lnTo>
                    <a:pt x="207" y="19"/>
                  </a:lnTo>
                  <a:lnTo>
                    <a:pt x="204" y="16"/>
                  </a:lnTo>
                  <a:lnTo>
                    <a:pt x="200" y="17"/>
                  </a:lnTo>
                  <a:lnTo>
                    <a:pt x="196" y="19"/>
                  </a:lnTo>
                  <a:lnTo>
                    <a:pt x="199" y="22"/>
                  </a:lnTo>
                  <a:lnTo>
                    <a:pt x="200" y="23"/>
                  </a:lnTo>
                  <a:lnTo>
                    <a:pt x="204" y="23"/>
                  </a:lnTo>
                  <a:lnTo>
                    <a:pt x="208" y="22"/>
                  </a:lnTo>
                  <a:close/>
                  <a:moveTo>
                    <a:pt x="233" y="30"/>
                  </a:moveTo>
                  <a:lnTo>
                    <a:pt x="233" y="30"/>
                  </a:lnTo>
                  <a:lnTo>
                    <a:pt x="230" y="25"/>
                  </a:lnTo>
                  <a:lnTo>
                    <a:pt x="228" y="22"/>
                  </a:lnTo>
                  <a:lnTo>
                    <a:pt x="224" y="20"/>
                  </a:lnTo>
                  <a:lnTo>
                    <a:pt x="221" y="20"/>
                  </a:lnTo>
                  <a:lnTo>
                    <a:pt x="221" y="23"/>
                  </a:lnTo>
                  <a:lnTo>
                    <a:pt x="221" y="25"/>
                  </a:lnTo>
                  <a:lnTo>
                    <a:pt x="224" y="23"/>
                  </a:lnTo>
                  <a:lnTo>
                    <a:pt x="227" y="23"/>
                  </a:lnTo>
                  <a:lnTo>
                    <a:pt x="228" y="27"/>
                  </a:lnTo>
                  <a:lnTo>
                    <a:pt x="228" y="30"/>
                  </a:lnTo>
                  <a:lnTo>
                    <a:pt x="224" y="30"/>
                  </a:lnTo>
                  <a:lnTo>
                    <a:pt x="222" y="28"/>
                  </a:lnTo>
                  <a:lnTo>
                    <a:pt x="221" y="27"/>
                  </a:lnTo>
                  <a:lnTo>
                    <a:pt x="221" y="28"/>
                  </a:lnTo>
                  <a:lnTo>
                    <a:pt x="219" y="39"/>
                  </a:lnTo>
                  <a:lnTo>
                    <a:pt x="216" y="47"/>
                  </a:lnTo>
                  <a:lnTo>
                    <a:pt x="213" y="50"/>
                  </a:lnTo>
                  <a:lnTo>
                    <a:pt x="210" y="51"/>
                  </a:lnTo>
                  <a:lnTo>
                    <a:pt x="207" y="50"/>
                  </a:lnTo>
                  <a:lnTo>
                    <a:pt x="205" y="45"/>
                  </a:lnTo>
                  <a:lnTo>
                    <a:pt x="205" y="44"/>
                  </a:lnTo>
                  <a:lnTo>
                    <a:pt x="207" y="42"/>
                  </a:lnTo>
                  <a:lnTo>
                    <a:pt x="210" y="47"/>
                  </a:lnTo>
                  <a:lnTo>
                    <a:pt x="211" y="48"/>
                  </a:lnTo>
                  <a:lnTo>
                    <a:pt x="213" y="47"/>
                  </a:lnTo>
                  <a:lnTo>
                    <a:pt x="213" y="45"/>
                  </a:lnTo>
                  <a:lnTo>
                    <a:pt x="216" y="37"/>
                  </a:lnTo>
                  <a:lnTo>
                    <a:pt x="218" y="28"/>
                  </a:lnTo>
                  <a:lnTo>
                    <a:pt x="218" y="23"/>
                  </a:lnTo>
                  <a:lnTo>
                    <a:pt x="218" y="20"/>
                  </a:lnTo>
                  <a:lnTo>
                    <a:pt x="216" y="19"/>
                  </a:lnTo>
                  <a:lnTo>
                    <a:pt x="218" y="19"/>
                  </a:lnTo>
                  <a:lnTo>
                    <a:pt x="224" y="17"/>
                  </a:lnTo>
                  <a:lnTo>
                    <a:pt x="228" y="19"/>
                  </a:lnTo>
                  <a:lnTo>
                    <a:pt x="232" y="23"/>
                  </a:lnTo>
                  <a:lnTo>
                    <a:pt x="233" y="30"/>
                  </a:lnTo>
                  <a:close/>
                  <a:moveTo>
                    <a:pt x="214" y="82"/>
                  </a:moveTo>
                  <a:lnTo>
                    <a:pt x="214" y="82"/>
                  </a:lnTo>
                  <a:lnTo>
                    <a:pt x="207" y="86"/>
                  </a:lnTo>
                  <a:lnTo>
                    <a:pt x="199" y="89"/>
                  </a:lnTo>
                  <a:lnTo>
                    <a:pt x="191" y="89"/>
                  </a:lnTo>
                  <a:lnTo>
                    <a:pt x="183" y="89"/>
                  </a:lnTo>
                  <a:lnTo>
                    <a:pt x="177" y="89"/>
                  </a:lnTo>
                  <a:lnTo>
                    <a:pt x="169" y="87"/>
                  </a:lnTo>
                  <a:lnTo>
                    <a:pt x="155" y="81"/>
                  </a:lnTo>
                  <a:lnTo>
                    <a:pt x="160" y="50"/>
                  </a:lnTo>
                  <a:lnTo>
                    <a:pt x="169" y="62"/>
                  </a:lnTo>
                  <a:lnTo>
                    <a:pt x="180" y="73"/>
                  </a:lnTo>
                  <a:lnTo>
                    <a:pt x="186" y="78"/>
                  </a:lnTo>
                  <a:lnTo>
                    <a:pt x="193" y="81"/>
                  </a:lnTo>
                  <a:lnTo>
                    <a:pt x="199" y="81"/>
                  </a:lnTo>
                  <a:lnTo>
                    <a:pt x="207" y="79"/>
                  </a:lnTo>
                  <a:lnTo>
                    <a:pt x="208" y="78"/>
                  </a:lnTo>
                  <a:lnTo>
                    <a:pt x="214" y="82"/>
                  </a:lnTo>
                  <a:close/>
                  <a:moveTo>
                    <a:pt x="28" y="398"/>
                  </a:moveTo>
                  <a:lnTo>
                    <a:pt x="28" y="398"/>
                  </a:lnTo>
                  <a:lnTo>
                    <a:pt x="29" y="398"/>
                  </a:lnTo>
                  <a:lnTo>
                    <a:pt x="29" y="396"/>
                  </a:lnTo>
                  <a:lnTo>
                    <a:pt x="29" y="395"/>
                  </a:lnTo>
                  <a:lnTo>
                    <a:pt x="28" y="392"/>
                  </a:lnTo>
                  <a:lnTo>
                    <a:pt x="23" y="387"/>
                  </a:lnTo>
                  <a:lnTo>
                    <a:pt x="18" y="381"/>
                  </a:lnTo>
                  <a:lnTo>
                    <a:pt x="14" y="375"/>
                  </a:lnTo>
                  <a:lnTo>
                    <a:pt x="14" y="371"/>
                  </a:lnTo>
                  <a:lnTo>
                    <a:pt x="17" y="368"/>
                  </a:lnTo>
                  <a:lnTo>
                    <a:pt x="20" y="367"/>
                  </a:lnTo>
                  <a:lnTo>
                    <a:pt x="25" y="367"/>
                  </a:lnTo>
                  <a:lnTo>
                    <a:pt x="25" y="362"/>
                  </a:lnTo>
                  <a:lnTo>
                    <a:pt x="25" y="361"/>
                  </a:lnTo>
                  <a:lnTo>
                    <a:pt x="28" y="359"/>
                  </a:lnTo>
                  <a:lnTo>
                    <a:pt x="31" y="357"/>
                  </a:lnTo>
                  <a:lnTo>
                    <a:pt x="31" y="354"/>
                  </a:lnTo>
                  <a:lnTo>
                    <a:pt x="34" y="351"/>
                  </a:lnTo>
                  <a:lnTo>
                    <a:pt x="32" y="345"/>
                  </a:lnTo>
                  <a:lnTo>
                    <a:pt x="31" y="333"/>
                  </a:lnTo>
                  <a:lnTo>
                    <a:pt x="32" y="331"/>
                  </a:lnTo>
                  <a:lnTo>
                    <a:pt x="39" y="323"/>
                  </a:lnTo>
                  <a:lnTo>
                    <a:pt x="39" y="322"/>
                  </a:lnTo>
                  <a:lnTo>
                    <a:pt x="40" y="320"/>
                  </a:lnTo>
                  <a:lnTo>
                    <a:pt x="42" y="320"/>
                  </a:lnTo>
                  <a:lnTo>
                    <a:pt x="42" y="319"/>
                  </a:lnTo>
                  <a:lnTo>
                    <a:pt x="43" y="317"/>
                  </a:lnTo>
                  <a:lnTo>
                    <a:pt x="45" y="317"/>
                  </a:lnTo>
                  <a:lnTo>
                    <a:pt x="45" y="315"/>
                  </a:lnTo>
                  <a:lnTo>
                    <a:pt x="46" y="314"/>
                  </a:lnTo>
                  <a:lnTo>
                    <a:pt x="48" y="314"/>
                  </a:lnTo>
                  <a:lnTo>
                    <a:pt x="48" y="312"/>
                  </a:lnTo>
                  <a:lnTo>
                    <a:pt x="50" y="311"/>
                  </a:lnTo>
                  <a:lnTo>
                    <a:pt x="51" y="311"/>
                  </a:lnTo>
                  <a:lnTo>
                    <a:pt x="51" y="309"/>
                  </a:lnTo>
                  <a:lnTo>
                    <a:pt x="53" y="308"/>
                  </a:lnTo>
                  <a:lnTo>
                    <a:pt x="54" y="308"/>
                  </a:lnTo>
                  <a:lnTo>
                    <a:pt x="54" y="306"/>
                  </a:lnTo>
                  <a:lnTo>
                    <a:pt x="56" y="305"/>
                  </a:lnTo>
                  <a:lnTo>
                    <a:pt x="57" y="305"/>
                  </a:lnTo>
                  <a:lnTo>
                    <a:pt x="57" y="303"/>
                  </a:lnTo>
                  <a:lnTo>
                    <a:pt x="59" y="302"/>
                  </a:lnTo>
                  <a:lnTo>
                    <a:pt x="60" y="300"/>
                  </a:lnTo>
                  <a:lnTo>
                    <a:pt x="62" y="298"/>
                  </a:lnTo>
                  <a:lnTo>
                    <a:pt x="64" y="297"/>
                  </a:lnTo>
                  <a:lnTo>
                    <a:pt x="65" y="295"/>
                  </a:lnTo>
                  <a:lnTo>
                    <a:pt x="65" y="294"/>
                  </a:lnTo>
                  <a:lnTo>
                    <a:pt x="67" y="292"/>
                  </a:lnTo>
                  <a:lnTo>
                    <a:pt x="68" y="292"/>
                  </a:lnTo>
                  <a:lnTo>
                    <a:pt x="68" y="291"/>
                  </a:lnTo>
                  <a:lnTo>
                    <a:pt x="70" y="289"/>
                  </a:lnTo>
                  <a:lnTo>
                    <a:pt x="70" y="288"/>
                  </a:lnTo>
                  <a:lnTo>
                    <a:pt x="71" y="286"/>
                  </a:lnTo>
                  <a:lnTo>
                    <a:pt x="73" y="284"/>
                  </a:lnTo>
                  <a:lnTo>
                    <a:pt x="74" y="283"/>
                  </a:lnTo>
                  <a:lnTo>
                    <a:pt x="74" y="281"/>
                  </a:lnTo>
                  <a:lnTo>
                    <a:pt x="74" y="280"/>
                  </a:lnTo>
                  <a:lnTo>
                    <a:pt x="76" y="280"/>
                  </a:lnTo>
                  <a:lnTo>
                    <a:pt x="76" y="278"/>
                  </a:lnTo>
                  <a:lnTo>
                    <a:pt x="78" y="277"/>
                  </a:lnTo>
                  <a:lnTo>
                    <a:pt x="78" y="275"/>
                  </a:lnTo>
                  <a:lnTo>
                    <a:pt x="78" y="274"/>
                  </a:lnTo>
                  <a:lnTo>
                    <a:pt x="79" y="274"/>
                  </a:lnTo>
                  <a:lnTo>
                    <a:pt x="79" y="272"/>
                  </a:lnTo>
                  <a:lnTo>
                    <a:pt x="79" y="270"/>
                  </a:lnTo>
                  <a:lnTo>
                    <a:pt x="79" y="269"/>
                  </a:lnTo>
                  <a:lnTo>
                    <a:pt x="81" y="267"/>
                  </a:lnTo>
                  <a:lnTo>
                    <a:pt x="81" y="266"/>
                  </a:lnTo>
                  <a:lnTo>
                    <a:pt x="81" y="264"/>
                  </a:lnTo>
                  <a:lnTo>
                    <a:pt x="81" y="263"/>
                  </a:lnTo>
                  <a:lnTo>
                    <a:pt x="81" y="261"/>
                  </a:lnTo>
                  <a:lnTo>
                    <a:pt x="81" y="260"/>
                  </a:lnTo>
                  <a:lnTo>
                    <a:pt x="81" y="258"/>
                  </a:lnTo>
                  <a:lnTo>
                    <a:pt x="81" y="256"/>
                  </a:lnTo>
                  <a:lnTo>
                    <a:pt x="81" y="255"/>
                  </a:lnTo>
                  <a:lnTo>
                    <a:pt x="79" y="253"/>
                  </a:lnTo>
                  <a:lnTo>
                    <a:pt x="79" y="250"/>
                  </a:lnTo>
                  <a:lnTo>
                    <a:pt x="79" y="247"/>
                  </a:lnTo>
                  <a:lnTo>
                    <a:pt x="81" y="247"/>
                  </a:lnTo>
                  <a:lnTo>
                    <a:pt x="81" y="246"/>
                  </a:lnTo>
                  <a:lnTo>
                    <a:pt x="81" y="244"/>
                  </a:lnTo>
                  <a:lnTo>
                    <a:pt x="82" y="242"/>
                  </a:lnTo>
                  <a:lnTo>
                    <a:pt x="82" y="241"/>
                  </a:lnTo>
                  <a:lnTo>
                    <a:pt x="84" y="239"/>
                  </a:lnTo>
                  <a:lnTo>
                    <a:pt x="84" y="238"/>
                  </a:lnTo>
                  <a:lnTo>
                    <a:pt x="84" y="236"/>
                  </a:lnTo>
                  <a:lnTo>
                    <a:pt x="84" y="235"/>
                  </a:lnTo>
                  <a:lnTo>
                    <a:pt x="85" y="233"/>
                  </a:lnTo>
                  <a:lnTo>
                    <a:pt x="85" y="232"/>
                  </a:lnTo>
                  <a:lnTo>
                    <a:pt x="85" y="230"/>
                  </a:lnTo>
                  <a:lnTo>
                    <a:pt x="87" y="228"/>
                  </a:lnTo>
                  <a:lnTo>
                    <a:pt x="87" y="227"/>
                  </a:lnTo>
                  <a:lnTo>
                    <a:pt x="87" y="225"/>
                  </a:lnTo>
                  <a:lnTo>
                    <a:pt x="87" y="224"/>
                  </a:lnTo>
                  <a:lnTo>
                    <a:pt x="88" y="222"/>
                  </a:lnTo>
                  <a:lnTo>
                    <a:pt x="88" y="221"/>
                  </a:lnTo>
                  <a:lnTo>
                    <a:pt x="50" y="208"/>
                  </a:lnTo>
                  <a:lnTo>
                    <a:pt x="50" y="210"/>
                  </a:lnTo>
                  <a:lnTo>
                    <a:pt x="48" y="211"/>
                  </a:lnTo>
                  <a:lnTo>
                    <a:pt x="48" y="213"/>
                  </a:lnTo>
                  <a:lnTo>
                    <a:pt x="48" y="215"/>
                  </a:lnTo>
                  <a:lnTo>
                    <a:pt x="48" y="216"/>
                  </a:lnTo>
                  <a:lnTo>
                    <a:pt x="48" y="218"/>
                  </a:lnTo>
                  <a:lnTo>
                    <a:pt x="48" y="219"/>
                  </a:lnTo>
                  <a:lnTo>
                    <a:pt x="48" y="221"/>
                  </a:lnTo>
                  <a:lnTo>
                    <a:pt x="48" y="222"/>
                  </a:lnTo>
                  <a:lnTo>
                    <a:pt x="48" y="224"/>
                  </a:lnTo>
                  <a:lnTo>
                    <a:pt x="48" y="225"/>
                  </a:lnTo>
                  <a:lnTo>
                    <a:pt x="46" y="227"/>
                  </a:lnTo>
                  <a:lnTo>
                    <a:pt x="46" y="228"/>
                  </a:lnTo>
                  <a:lnTo>
                    <a:pt x="48" y="238"/>
                  </a:lnTo>
                  <a:lnTo>
                    <a:pt x="50" y="247"/>
                  </a:lnTo>
                  <a:lnTo>
                    <a:pt x="45" y="241"/>
                  </a:lnTo>
                  <a:lnTo>
                    <a:pt x="43" y="242"/>
                  </a:lnTo>
                  <a:lnTo>
                    <a:pt x="42" y="246"/>
                  </a:lnTo>
                  <a:lnTo>
                    <a:pt x="40" y="247"/>
                  </a:lnTo>
                  <a:lnTo>
                    <a:pt x="39" y="249"/>
                  </a:lnTo>
                  <a:lnTo>
                    <a:pt x="37" y="252"/>
                  </a:lnTo>
                  <a:lnTo>
                    <a:pt x="37" y="253"/>
                  </a:lnTo>
                  <a:lnTo>
                    <a:pt x="36" y="255"/>
                  </a:lnTo>
                  <a:lnTo>
                    <a:pt x="34" y="258"/>
                  </a:lnTo>
                  <a:lnTo>
                    <a:pt x="32" y="261"/>
                  </a:lnTo>
                  <a:lnTo>
                    <a:pt x="31" y="263"/>
                  </a:lnTo>
                  <a:lnTo>
                    <a:pt x="29" y="266"/>
                  </a:lnTo>
                  <a:lnTo>
                    <a:pt x="28" y="269"/>
                  </a:lnTo>
                  <a:lnTo>
                    <a:pt x="28" y="272"/>
                  </a:lnTo>
                  <a:lnTo>
                    <a:pt x="26" y="274"/>
                  </a:lnTo>
                  <a:lnTo>
                    <a:pt x="25" y="277"/>
                  </a:lnTo>
                  <a:lnTo>
                    <a:pt x="23" y="280"/>
                  </a:lnTo>
                  <a:lnTo>
                    <a:pt x="22" y="283"/>
                  </a:lnTo>
                  <a:lnTo>
                    <a:pt x="20" y="286"/>
                  </a:lnTo>
                  <a:lnTo>
                    <a:pt x="20" y="289"/>
                  </a:lnTo>
                  <a:lnTo>
                    <a:pt x="18" y="292"/>
                  </a:lnTo>
                  <a:lnTo>
                    <a:pt x="17" y="295"/>
                  </a:lnTo>
                  <a:lnTo>
                    <a:pt x="15" y="298"/>
                  </a:lnTo>
                  <a:lnTo>
                    <a:pt x="14" y="303"/>
                  </a:lnTo>
                  <a:lnTo>
                    <a:pt x="14" y="306"/>
                  </a:lnTo>
                  <a:lnTo>
                    <a:pt x="12" y="309"/>
                  </a:lnTo>
                  <a:lnTo>
                    <a:pt x="11" y="312"/>
                  </a:lnTo>
                  <a:lnTo>
                    <a:pt x="9" y="315"/>
                  </a:lnTo>
                  <a:lnTo>
                    <a:pt x="9" y="319"/>
                  </a:lnTo>
                  <a:lnTo>
                    <a:pt x="8" y="323"/>
                  </a:lnTo>
                  <a:lnTo>
                    <a:pt x="6" y="326"/>
                  </a:lnTo>
                  <a:lnTo>
                    <a:pt x="4" y="329"/>
                  </a:lnTo>
                  <a:lnTo>
                    <a:pt x="4" y="331"/>
                  </a:lnTo>
                  <a:lnTo>
                    <a:pt x="4" y="333"/>
                  </a:lnTo>
                  <a:lnTo>
                    <a:pt x="3" y="334"/>
                  </a:lnTo>
                  <a:lnTo>
                    <a:pt x="3" y="336"/>
                  </a:lnTo>
                  <a:lnTo>
                    <a:pt x="3" y="337"/>
                  </a:lnTo>
                  <a:lnTo>
                    <a:pt x="1" y="339"/>
                  </a:lnTo>
                  <a:lnTo>
                    <a:pt x="1" y="340"/>
                  </a:lnTo>
                  <a:lnTo>
                    <a:pt x="1" y="342"/>
                  </a:lnTo>
                  <a:lnTo>
                    <a:pt x="1" y="343"/>
                  </a:lnTo>
                  <a:lnTo>
                    <a:pt x="1" y="345"/>
                  </a:lnTo>
                  <a:lnTo>
                    <a:pt x="1" y="347"/>
                  </a:lnTo>
                  <a:lnTo>
                    <a:pt x="1" y="348"/>
                  </a:lnTo>
                  <a:lnTo>
                    <a:pt x="0" y="350"/>
                  </a:lnTo>
                  <a:lnTo>
                    <a:pt x="0" y="351"/>
                  </a:lnTo>
                  <a:lnTo>
                    <a:pt x="0" y="353"/>
                  </a:lnTo>
                  <a:lnTo>
                    <a:pt x="0" y="354"/>
                  </a:lnTo>
                  <a:lnTo>
                    <a:pt x="0" y="356"/>
                  </a:lnTo>
                  <a:lnTo>
                    <a:pt x="0" y="357"/>
                  </a:lnTo>
                  <a:lnTo>
                    <a:pt x="0" y="359"/>
                  </a:lnTo>
                  <a:lnTo>
                    <a:pt x="0" y="361"/>
                  </a:lnTo>
                  <a:lnTo>
                    <a:pt x="0" y="362"/>
                  </a:lnTo>
                  <a:lnTo>
                    <a:pt x="0" y="364"/>
                  </a:lnTo>
                  <a:lnTo>
                    <a:pt x="0" y="365"/>
                  </a:lnTo>
                  <a:lnTo>
                    <a:pt x="1" y="367"/>
                  </a:lnTo>
                  <a:lnTo>
                    <a:pt x="1" y="368"/>
                  </a:lnTo>
                  <a:lnTo>
                    <a:pt x="1" y="370"/>
                  </a:lnTo>
                  <a:lnTo>
                    <a:pt x="1" y="371"/>
                  </a:lnTo>
                  <a:lnTo>
                    <a:pt x="3" y="381"/>
                  </a:lnTo>
                  <a:lnTo>
                    <a:pt x="6" y="384"/>
                  </a:lnTo>
                  <a:lnTo>
                    <a:pt x="9" y="389"/>
                  </a:lnTo>
                  <a:lnTo>
                    <a:pt x="20" y="396"/>
                  </a:lnTo>
                  <a:lnTo>
                    <a:pt x="23" y="398"/>
                  </a:lnTo>
                  <a:lnTo>
                    <a:pt x="28" y="398"/>
                  </a:lnTo>
                  <a:close/>
                  <a:moveTo>
                    <a:pt x="42" y="367"/>
                  </a:moveTo>
                  <a:lnTo>
                    <a:pt x="42" y="367"/>
                  </a:lnTo>
                  <a:lnTo>
                    <a:pt x="43" y="368"/>
                  </a:lnTo>
                  <a:lnTo>
                    <a:pt x="46" y="370"/>
                  </a:lnTo>
                  <a:lnTo>
                    <a:pt x="46" y="368"/>
                  </a:lnTo>
                  <a:lnTo>
                    <a:pt x="46" y="367"/>
                  </a:lnTo>
                  <a:lnTo>
                    <a:pt x="46" y="365"/>
                  </a:lnTo>
                  <a:lnTo>
                    <a:pt x="45" y="365"/>
                  </a:lnTo>
                  <a:lnTo>
                    <a:pt x="45" y="364"/>
                  </a:lnTo>
                  <a:lnTo>
                    <a:pt x="45" y="362"/>
                  </a:lnTo>
                  <a:lnTo>
                    <a:pt x="43" y="359"/>
                  </a:lnTo>
                  <a:lnTo>
                    <a:pt x="39" y="357"/>
                  </a:lnTo>
                  <a:lnTo>
                    <a:pt x="36" y="354"/>
                  </a:lnTo>
                  <a:lnTo>
                    <a:pt x="34" y="356"/>
                  </a:lnTo>
                  <a:lnTo>
                    <a:pt x="34" y="359"/>
                  </a:lnTo>
                  <a:lnTo>
                    <a:pt x="36" y="362"/>
                  </a:lnTo>
                  <a:lnTo>
                    <a:pt x="42" y="367"/>
                  </a:lnTo>
                  <a:close/>
                  <a:moveTo>
                    <a:pt x="36" y="390"/>
                  </a:moveTo>
                  <a:lnTo>
                    <a:pt x="36" y="390"/>
                  </a:lnTo>
                  <a:lnTo>
                    <a:pt x="36" y="389"/>
                  </a:lnTo>
                  <a:lnTo>
                    <a:pt x="37" y="389"/>
                  </a:lnTo>
                  <a:lnTo>
                    <a:pt x="37" y="387"/>
                  </a:lnTo>
                  <a:lnTo>
                    <a:pt x="37" y="384"/>
                  </a:lnTo>
                  <a:lnTo>
                    <a:pt x="34" y="381"/>
                  </a:lnTo>
                  <a:lnTo>
                    <a:pt x="31" y="378"/>
                  </a:lnTo>
                  <a:lnTo>
                    <a:pt x="26" y="371"/>
                  </a:lnTo>
                  <a:lnTo>
                    <a:pt x="23" y="370"/>
                  </a:lnTo>
                  <a:lnTo>
                    <a:pt x="22" y="370"/>
                  </a:lnTo>
                  <a:lnTo>
                    <a:pt x="18" y="371"/>
                  </a:lnTo>
                  <a:lnTo>
                    <a:pt x="17" y="373"/>
                  </a:lnTo>
                  <a:lnTo>
                    <a:pt x="17" y="375"/>
                  </a:lnTo>
                  <a:lnTo>
                    <a:pt x="20" y="379"/>
                  </a:lnTo>
                  <a:lnTo>
                    <a:pt x="26" y="385"/>
                  </a:lnTo>
                  <a:lnTo>
                    <a:pt x="28" y="389"/>
                  </a:lnTo>
                  <a:lnTo>
                    <a:pt x="31" y="392"/>
                  </a:lnTo>
                  <a:lnTo>
                    <a:pt x="32" y="392"/>
                  </a:lnTo>
                  <a:lnTo>
                    <a:pt x="36" y="390"/>
                  </a:lnTo>
                  <a:close/>
                  <a:moveTo>
                    <a:pt x="42" y="382"/>
                  </a:moveTo>
                  <a:lnTo>
                    <a:pt x="42" y="381"/>
                  </a:lnTo>
                  <a:lnTo>
                    <a:pt x="43" y="379"/>
                  </a:lnTo>
                  <a:lnTo>
                    <a:pt x="43" y="378"/>
                  </a:lnTo>
                  <a:lnTo>
                    <a:pt x="45" y="378"/>
                  </a:lnTo>
                  <a:lnTo>
                    <a:pt x="45" y="375"/>
                  </a:lnTo>
                  <a:lnTo>
                    <a:pt x="43" y="371"/>
                  </a:lnTo>
                  <a:lnTo>
                    <a:pt x="40" y="368"/>
                  </a:lnTo>
                  <a:lnTo>
                    <a:pt x="34" y="364"/>
                  </a:lnTo>
                  <a:lnTo>
                    <a:pt x="31" y="361"/>
                  </a:lnTo>
                  <a:lnTo>
                    <a:pt x="29" y="361"/>
                  </a:lnTo>
                  <a:lnTo>
                    <a:pt x="28" y="364"/>
                  </a:lnTo>
                  <a:lnTo>
                    <a:pt x="26" y="368"/>
                  </a:lnTo>
                  <a:lnTo>
                    <a:pt x="29" y="371"/>
                  </a:lnTo>
                  <a:lnTo>
                    <a:pt x="34" y="376"/>
                  </a:lnTo>
                  <a:lnTo>
                    <a:pt x="37" y="379"/>
                  </a:lnTo>
                  <a:lnTo>
                    <a:pt x="39" y="382"/>
                  </a:lnTo>
                  <a:lnTo>
                    <a:pt x="40" y="382"/>
                  </a:lnTo>
                  <a:lnTo>
                    <a:pt x="42" y="382"/>
                  </a:lnTo>
                  <a:close/>
                  <a:moveTo>
                    <a:pt x="174" y="524"/>
                  </a:moveTo>
                  <a:lnTo>
                    <a:pt x="174" y="527"/>
                  </a:lnTo>
                  <a:lnTo>
                    <a:pt x="174" y="535"/>
                  </a:lnTo>
                  <a:lnTo>
                    <a:pt x="174" y="536"/>
                  </a:lnTo>
                  <a:lnTo>
                    <a:pt x="176" y="544"/>
                  </a:lnTo>
                  <a:lnTo>
                    <a:pt x="176" y="545"/>
                  </a:lnTo>
                  <a:lnTo>
                    <a:pt x="176" y="555"/>
                  </a:lnTo>
                  <a:lnTo>
                    <a:pt x="176" y="556"/>
                  </a:lnTo>
                  <a:lnTo>
                    <a:pt x="176" y="564"/>
                  </a:lnTo>
                  <a:lnTo>
                    <a:pt x="176" y="567"/>
                  </a:lnTo>
                  <a:lnTo>
                    <a:pt x="176" y="569"/>
                  </a:lnTo>
                  <a:lnTo>
                    <a:pt x="174" y="572"/>
                  </a:lnTo>
                  <a:lnTo>
                    <a:pt x="174" y="573"/>
                  </a:lnTo>
                  <a:lnTo>
                    <a:pt x="174" y="577"/>
                  </a:lnTo>
                  <a:lnTo>
                    <a:pt x="174" y="578"/>
                  </a:lnTo>
                  <a:lnTo>
                    <a:pt x="174" y="580"/>
                  </a:lnTo>
                  <a:lnTo>
                    <a:pt x="174" y="581"/>
                  </a:lnTo>
                  <a:lnTo>
                    <a:pt x="174" y="583"/>
                  </a:lnTo>
                  <a:lnTo>
                    <a:pt x="174" y="584"/>
                  </a:lnTo>
                  <a:lnTo>
                    <a:pt x="174" y="586"/>
                  </a:lnTo>
                  <a:lnTo>
                    <a:pt x="174" y="587"/>
                  </a:lnTo>
                  <a:lnTo>
                    <a:pt x="174" y="589"/>
                  </a:lnTo>
                  <a:lnTo>
                    <a:pt x="172" y="590"/>
                  </a:lnTo>
                  <a:lnTo>
                    <a:pt x="172" y="592"/>
                  </a:lnTo>
                  <a:lnTo>
                    <a:pt x="172" y="594"/>
                  </a:lnTo>
                  <a:lnTo>
                    <a:pt x="172" y="595"/>
                  </a:lnTo>
                  <a:lnTo>
                    <a:pt x="172" y="597"/>
                  </a:lnTo>
                  <a:lnTo>
                    <a:pt x="172" y="598"/>
                  </a:lnTo>
                  <a:lnTo>
                    <a:pt x="172" y="600"/>
                  </a:lnTo>
                  <a:lnTo>
                    <a:pt x="172" y="601"/>
                  </a:lnTo>
                  <a:lnTo>
                    <a:pt x="172" y="603"/>
                  </a:lnTo>
                  <a:lnTo>
                    <a:pt x="172" y="604"/>
                  </a:lnTo>
                  <a:lnTo>
                    <a:pt x="172" y="606"/>
                  </a:lnTo>
                  <a:lnTo>
                    <a:pt x="172" y="608"/>
                  </a:lnTo>
                  <a:lnTo>
                    <a:pt x="172" y="609"/>
                  </a:lnTo>
                  <a:lnTo>
                    <a:pt x="172" y="611"/>
                  </a:lnTo>
                  <a:lnTo>
                    <a:pt x="171" y="612"/>
                  </a:lnTo>
                  <a:lnTo>
                    <a:pt x="157" y="617"/>
                  </a:lnTo>
                  <a:lnTo>
                    <a:pt x="143" y="620"/>
                  </a:lnTo>
                  <a:lnTo>
                    <a:pt x="132" y="620"/>
                  </a:lnTo>
                  <a:lnTo>
                    <a:pt x="121" y="618"/>
                  </a:lnTo>
                  <a:lnTo>
                    <a:pt x="121" y="614"/>
                  </a:lnTo>
                  <a:lnTo>
                    <a:pt x="121" y="611"/>
                  </a:lnTo>
                  <a:lnTo>
                    <a:pt x="121" y="608"/>
                  </a:lnTo>
                  <a:lnTo>
                    <a:pt x="121" y="604"/>
                  </a:lnTo>
                  <a:lnTo>
                    <a:pt x="121" y="601"/>
                  </a:lnTo>
                  <a:lnTo>
                    <a:pt x="121" y="598"/>
                  </a:lnTo>
                  <a:lnTo>
                    <a:pt x="121" y="595"/>
                  </a:lnTo>
                  <a:lnTo>
                    <a:pt x="121" y="592"/>
                  </a:lnTo>
                  <a:lnTo>
                    <a:pt x="120" y="589"/>
                  </a:lnTo>
                  <a:lnTo>
                    <a:pt x="120" y="587"/>
                  </a:lnTo>
                  <a:lnTo>
                    <a:pt x="120" y="584"/>
                  </a:lnTo>
                  <a:lnTo>
                    <a:pt x="120" y="581"/>
                  </a:lnTo>
                  <a:lnTo>
                    <a:pt x="118" y="578"/>
                  </a:lnTo>
                  <a:lnTo>
                    <a:pt x="118" y="575"/>
                  </a:lnTo>
                  <a:lnTo>
                    <a:pt x="118" y="572"/>
                  </a:lnTo>
                  <a:lnTo>
                    <a:pt x="116" y="570"/>
                  </a:lnTo>
                  <a:lnTo>
                    <a:pt x="116" y="567"/>
                  </a:lnTo>
                  <a:lnTo>
                    <a:pt x="116" y="564"/>
                  </a:lnTo>
                  <a:lnTo>
                    <a:pt x="115" y="561"/>
                  </a:lnTo>
                  <a:lnTo>
                    <a:pt x="115" y="558"/>
                  </a:lnTo>
                  <a:lnTo>
                    <a:pt x="113" y="556"/>
                  </a:lnTo>
                  <a:lnTo>
                    <a:pt x="113" y="553"/>
                  </a:lnTo>
                  <a:lnTo>
                    <a:pt x="113" y="550"/>
                  </a:lnTo>
                  <a:lnTo>
                    <a:pt x="112" y="547"/>
                  </a:lnTo>
                  <a:lnTo>
                    <a:pt x="112" y="544"/>
                  </a:lnTo>
                  <a:lnTo>
                    <a:pt x="110" y="542"/>
                  </a:lnTo>
                  <a:lnTo>
                    <a:pt x="110" y="539"/>
                  </a:lnTo>
                  <a:lnTo>
                    <a:pt x="110" y="536"/>
                  </a:lnTo>
                  <a:lnTo>
                    <a:pt x="109" y="533"/>
                  </a:lnTo>
                  <a:lnTo>
                    <a:pt x="109" y="531"/>
                  </a:lnTo>
                  <a:lnTo>
                    <a:pt x="109" y="528"/>
                  </a:lnTo>
                  <a:lnTo>
                    <a:pt x="109" y="527"/>
                  </a:lnTo>
                  <a:lnTo>
                    <a:pt x="124" y="527"/>
                  </a:lnTo>
                  <a:lnTo>
                    <a:pt x="149" y="527"/>
                  </a:lnTo>
                  <a:lnTo>
                    <a:pt x="174" y="524"/>
                  </a:lnTo>
                  <a:close/>
                  <a:moveTo>
                    <a:pt x="137" y="594"/>
                  </a:moveTo>
                  <a:lnTo>
                    <a:pt x="137" y="594"/>
                  </a:lnTo>
                  <a:lnTo>
                    <a:pt x="141" y="590"/>
                  </a:lnTo>
                  <a:lnTo>
                    <a:pt x="146" y="590"/>
                  </a:lnTo>
                  <a:lnTo>
                    <a:pt x="151" y="590"/>
                  </a:lnTo>
                  <a:lnTo>
                    <a:pt x="155" y="594"/>
                  </a:lnTo>
                  <a:lnTo>
                    <a:pt x="146" y="594"/>
                  </a:lnTo>
                  <a:lnTo>
                    <a:pt x="137" y="594"/>
                  </a:lnTo>
                  <a:close/>
                  <a:moveTo>
                    <a:pt x="284" y="600"/>
                  </a:moveTo>
                  <a:lnTo>
                    <a:pt x="284" y="600"/>
                  </a:lnTo>
                  <a:lnTo>
                    <a:pt x="288" y="601"/>
                  </a:lnTo>
                  <a:lnTo>
                    <a:pt x="292" y="601"/>
                  </a:lnTo>
                  <a:lnTo>
                    <a:pt x="295" y="600"/>
                  </a:lnTo>
                  <a:lnTo>
                    <a:pt x="298" y="595"/>
                  </a:lnTo>
                  <a:lnTo>
                    <a:pt x="292" y="598"/>
                  </a:lnTo>
                  <a:lnTo>
                    <a:pt x="284" y="600"/>
                  </a:lnTo>
                  <a:close/>
                </a:path>
              </a:pathLst>
            </a:custGeom>
            <a:solidFill>
              <a:srgbClr val="F2A6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Freeform 27"/>
            <p:cNvSpPr>
              <a:spLocks/>
            </p:cNvSpPr>
            <p:nvPr/>
          </p:nvSpPr>
          <p:spPr bwMode="auto">
            <a:xfrm>
              <a:off x="2598" y="1233"/>
              <a:ext cx="62" cy="115"/>
            </a:xfrm>
            <a:custGeom>
              <a:avLst/>
              <a:gdLst>
                <a:gd name="T0" fmla="*/ 0 w 125"/>
                <a:gd name="T1" fmla="*/ 0 h 228"/>
                <a:gd name="T2" fmla="*/ 0 w 125"/>
                <a:gd name="T3" fmla="*/ 0 h 228"/>
                <a:gd name="T4" fmla="*/ 0 w 125"/>
                <a:gd name="T5" fmla="*/ 0 h 228"/>
                <a:gd name="T6" fmla="*/ 0 w 125"/>
                <a:gd name="T7" fmla="*/ 0 h 228"/>
                <a:gd name="T8" fmla="*/ 0 w 125"/>
                <a:gd name="T9" fmla="*/ 0 h 228"/>
                <a:gd name="T10" fmla="*/ 0 w 125"/>
                <a:gd name="T11" fmla="*/ 0 h 228"/>
                <a:gd name="T12" fmla="*/ 0 w 125"/>
                <a:gd name="T13" fmla="*/ 1 h 228"/>
                <a:gd name="T14" fmla="*/ 0 w 125"/>
                <a:gd name="T15" fmla="*/ 1 h 228"/>
                <a:gd name="T16" fmla="*/ 0 w 125"/>
                <a:gd name="T17" fmla="*/ 1 h 228"/>
                <a:gd name="T18" fmla="*/ 0 w 125"/>
                <a:gd name="T19" fmla="*/ 1 h 228"/>
                <a:gd name="T20" fmla="*/ 0 w 125"/>
                <a:gd name="T21" fmla="*/ 1 h 228"/>
                <a:gd name="T22" fmla="*/ 0 w 125"/>
                <a:gd name="T23" fmla="*/ 1 h 228"/>
                <a:gd name="T24" fmla="*/ 0 w 125"/>
                <a:gd name="T25" fmla="*/ 1 h 228"/>
                <a:gd name="T26" fmla="*/ 0 w 125"/>
                <a:gd name="T27" fmla="*/ 1 h 228"/>
                <a:gd name="T28" fmla="*/ 0 w 125"/>
                <a:gd name="T29" fmla="*/ 1 h 228"/>
                <a:gd name="T30" fmla="*/ 0 w 125"/>
                <a:gd name="T31" fmla="*/ 1 h 228"/>
                <a:gd name="T32" fmla="*/ 0 w 125"/>
                <a:gd name="T33" fmla="*/ 1 h 228"/>
                <a:gd name="T34" fmla="*/ 0 w 125"/>
                <a:gd name="T35" fmla="*/ 1 h 228"/>
                <a:gd name="T36" fmla="*/ 0 w 125"/>
                <a:gd name="T37" fmla="*/ 1 h 228"/>
                <a:gd name="T38" fmla="*/ 0 w 125"/>
                <a:gd name="T39" fmla="*/ 1 h 228"/>
                <a:gd name="T40" fmla="*/ 0 w 125"/>
                <a:gd name="T41" fmla="*/ 1 h 228"/>
                <a:gd name="T42" fmla="*/ 0 w 125"/>
                <a:gd name="T43" fmla="*/ 1 h 228"/>
                <a:gd name="T44" fmla="*/ 0 w 125"/>
                <a:gd name="T45" fmla="*/ 1 h 228"/>
                <a:gd name="T46" fmla="*/ 0 w 125"/>
                <a:gd name="T47" fmla="*/ 1 h 228"/>
                <a:gd name="T48" fmla="*/ 0 w 125"/>
                <a:gd name="T49" fmla="*/ 1 h 228"/>
                <a:gd name="T50" fmla="*/ 0 w 125"/>
                <a:gd name="T51" fmla="*/ 1 h 228"/>
                <a:gd name="T52" fmla="*/ 0 w 125"/>
                <a:gd name="T53" fmla="*/ 1 h 228"/>
                <a:gd name="T54" fmla="*/ 0 w 125"/>
                <a:gd name="T55" fmla="*/ 1 h 228"/>
                <a:gd name="T56" fmla="*/ 0 w 125"/>
                <a:gd name="T57" fmla="*/ 1 h 228"/>
                <a:gd name="T58" fmla="*/ 0 w 125"/>
                <a:gd name="T59" fmla="*/ 1 h 228"/>
                <a:gd name="T60" fmla="*/ 0 w 125"/>
                <a:gd name="T61" fmla="*/ 1 h 228"/>
                <a:gd name="T62" fmla="*/ 0 w 125"/>
                <a:gd name="T63" fmla="*/ 1 h 228"/>
                <a:gd name="T64" fmla="*/ 0 w 125"/>
                <a:gd name="T65" fmla="*/ 1 h 228"/>
                <a:gd name="T66" fmla="*/ 0 w 125"/>
                <a:gd name="T67" fmla="*/ 1 h 228"/>
                <a:gd name="T68" fmla="*/ 0 w 125"/>
                <a:gd name="T69" fmla="*/ 1 h 228"/>
                <a:gd name="T70" fmla="*/ 0 w 125"/>
                <a:gd name="T71" fmla="*/ 1 h 228"/>
                <a:gd name="T72" fmla="*/ 0 w 125"/>
                <a:gd name="T73" fmla="*/ 1 h 228"/>
                <a:gd name="T74" fmla="*/ 0 w 125"/>
                <a:gd name="T75" fmla="*/ 1 h 228"/>
                <a:gd name="T76" fmla="*/ 0 w 125"/>
                <a:gd name="T77" fmla="*/ 1 h 228"/>
                <a:gd name="T78" fmla="*/ 0 w 125"/>
                <a:gd name="T79" fmla="*/ 1 h 228"/>
                <a:gd name="T80" fmla="*/ 0 w 125"/>
                <a:gd name="T81" fmla="*/ 1 h 228"/>
                <a:gd name="T82" fmla="*/ 0 w 125"/>
                <a:gd name="T83" fmla="*/ 1 h 228"/>
                <a:gd name="T84" fmla="*/ 0 w 125"/>
                <a:gd name="T85" fmla="*/ 1 h 228"/>
                <a:gd name="T86" fmla="*/ 0 w 125"/>
                <a:gd name="T87" fmla="*/ 1 h 228"/>
                <a:gd name="T88" fmla="*/ 0 w 125"/>
                <a:gd name="T89" fmla="*/ 1 h 228"/>
                <a:gd name="T90" fmla="*/ 0 w 125"/>
                <a:gd name="T91" fmla="*/ 1 h 228"/>
                <a:gd name="T92" fmla="*/ 0 w 125"/>
                <a:gd name="T93" fmla="*/ 1 h 228"/>
                <a:gd name="T94" fmla="*/ 0 w 125"/>
                <a:gd name="T95" fmla="*/ 1 h 228"/>
                <a:gd name="T96" fmla="*/ 0 w 125"/>
                <a:gd name="T97" fmla="*/ 1 h 228"/>
                <a:gd name="T98" fmla="*/ 0 w 125"/>
                <a:gd name="T99" fmla="*/ 1 h 228"/>
                <a:gd name="T100" fmla="*/ 0 w 125"/>
                <a:gd name="T101" fmla="*/ 1 h 228"/>
                <a:gd name="T102" fmla="*/ 0 w 125"/>
                <a:gd name="T103" fmla="*/ 1 h 228"/>
                <a:gd name="T104" fmla="*/ 0 w 125"/>
                <a:gd name="T105" fmla="*/ 1 h 228"/>
                <a:gd name="T106" fmla="*/ 0 w 125"/>
                <a:gd name="T107" fmla="*/ 1 h 228"/>
                <a:gd name="T108" fmla="*/ 0 w 125"/>
                <a:gd name="T109" fmla="*/ 1 h 228"/>
                <a:gd name="T110" fmla="*/ 0 w 125"/>
                <a:gd name="T111" fmla="*/ 1 h 228"/>
                <a:gd name="T112" fmla="*/ 0 w 125"/>
                <a:gd name="T113" fmla="*/ 1 h 228"/>
                <a:gd name="T114" fmla="*/ 0 w 125"/>
                <a:gd name="T115" fmla="*/ 1 h 228"/>
                <a:gd name="T116" fmla="*/ 0 w 125"/>
                <a:gd name="T117" fmla="*/ 1 h 228"/>
                <a:gd name="T118" fmla="*/ 0 w 125"/>
                <a:gd name="T119" fmla="*/ 0 h 228"/>
                <a:gd name="T120" fmla="*/ 0 w 125"/>
                <a:gd name="T121" fmla="*/ 0 h 228"/>
                <a:gd name="T122" fmla="*/ 0 w 125"/>
                <a:gd name="T123" fmla="*/ 0 h 228"/>
                <a:gd name="T124" fmla="*/ 0 w 125"/>
                <a:gd name="T125" fmla="*/ 0 h 22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25"/>
                <a:gd name="T190" fmla="*/ 0 h 228"/>
                <a:gd name="T191" fmla="*/ 125 w 125"/>
                <a:gd name="T192" fmla="*/ 228 h 228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25" h="228">
                  <a:moveTo>
                    <a:pt x="53" y="0"/>
                  </a:moveTo>
                  <a:lnTo>
                    <a:pt x="53" y="0"/>
                  </a:lnTo>
                  <a:lnTo>
                    <a:pt x="50" y="0"/>
                  </a:lnTo>
                  <a:lnTo>
                    <a:pt x="44" y="1"/>
                  </a:lnTo>
                  <a:lnTo>
                    <a:pt x="55" y="46"/>
                  </a:lnTo>
                  <a:lnTo>
                    <a:pt x="62" y="91"/>
                  </a:lnTo>
                  <a:lnTo>
                    <a:pt x="62" y="96"/>
                  </a:lnTo>
                  <a:lnTo>
                    <a:pt x="58" y="96"/>
                  </a:lnTo>
                  <a:lnTo>
                    <a:pt x="44" y="99"/>
                  </a:lnTo>
                  <a:lnTo>
                    <a:pt x="30" y="102"/>
                  </a:lnTo>
                  <a:lnTo>
                    <a:pt x="0" y="111"/>
                  </a:lnTo>
                  <a:lnTo>
                    <a:pt x="0" y="113"/>
                  </a:lnTo>
                  <a:lnTo>
                    <a:pt x="3" y="138"/>
                  </a:lnTo>
                  <a:lnTo>
                    <a:pt x="33" y="129"/>
                  </a:lnTo>
                  <a:lnTo>
                    <a:pt x="61" y="122"/>
                  </a:lnTo>
                  <a:lnTo>
                    <a:pt x="65" y="122"/>
                  </a:lnTo>
                  <a:lnTo>
                    <a:pt x="65" y="125"/>
                  </a:lnTo>
                  <a:lnTo>
                    <a:pt x="69" y="177"/>
                  </a:lnTo>
                  <a:lnTo>
                    <a:pt x="70" y="228"/>
                  </a:lnTo>
                  <a:lnTo>
                    <a:pt x="72" y="228"/>
                  </a:lnTo>
                  <a:lnTo>
                    <a:pt x="73" y="228"/>
                  </a:lnTo>
                  <a:lnTo>
                    <a:pt x="83" y="226"/>
                  </a:lnTo>
                  <a:lnTo>
                    <a:pt x="92" y="222"/>
                  </a:lnTo>
                  <a:lnTo>
                    <a:pt x="92" y="172"/>
                  </a:lnTo>
                  <a:lnTo>
                    <a:pt x="90" y="147"/>
                  </a:lnTo>
                  <a:lnTo>
                    <a:pt x="89" y="122"/>
                  </a:lnTo>
                  <a:lnTo>
                    <a:pt x="87" y="119"/>
                  </a:lnTo>
                  <a:lnTo>
                    <a:pt x="92" y="119"/>
                  </a:lnTo>
                  <a:lnTo>
                    <a:pt x="109" y="118"/>
                  </a:lnTo>
                  <a:lnTo>
                    <a:pt x="125" y="118"/>
                  </a:lnTo>
                  <a:lnTo>
                    <a:pt x="125" y="115"/>
                  </a:lnTo>
                  <a:lnTo>
                    <a:pt x="123" y="97"/>
                  </a:lnTo>
                  <a:lnTo>
                    <a:pt x="106" y="96"/>
                  </a:lnTo>
                  <a:lnTo>
                    <a:pt x="89" y="94"/>
                  </a:lnTo>
                  <a:lnTo>
                    <a:pt x="84" y="94"/>
                  </a:lnTo>
                  <a:lnTo>
                    <a:pt x="84" y="90"/>
                  </a:lnTo>
                  <a:lnTo>
                    <a:pt x="79" y="66"/>
                  </a:lnTo>
                  <a:lnTo>
                    <a:pt x="73" y="45"/>
                  </a:lnTo>
                  <a:lnTo>
                    <a:pt x="67" y="21"/>
                  </a:lnTo>
                  <a:lnTo>
                    <a:pt x="59" y="0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FFE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" name="Freeform 28"/>
            <p:cNvSpPr>
              <a:spLocks noEditPoints="1"/>
            </p:cNvSpPr>
            <p:nvPr/>
          </p:nvSpPr>
          <p:spPr bwMode="auto">
            <a:xfrm>
              <a:off x="2534" y="1168"/>
              <a:ext cx="64" cy="43"/>
            </a:xfrm>
            <a:custGeom>
              <a:avLst/>
              <a:gdLst>
                <a:gd name="T0" fmla="*/ 1 w 127"/>
                <a:gd name="T1" fmla="*/ 1 h 86"/>
                <a:gd name="T2" fmla="*/ 1 w 127"/>
                <a:gd name="T3" fmla="*/ 1 h 86"/>
                <a:gd name="T4" fmla="*/ 1 w 127"/>
                <a:gd name="T5" fmla="*/ 1 h 86"/>
                <a:gd name="T6" fmla="*/ 1 w 127"/>
                <a:gd name="T7" fmla="*/ 1 h 86"/>
                <a:gd name="T8" fmla="*/ 0 w 127"/>
                <a:gd name="T9" fmla="*/ 1 h 86"/>
                <a:gd name="T10" fmla="*/ 1 w 127"/>
                <a:gd name="T11" fmla="*/ 1 h 86"/>
                <a:gd name="T12" fmla="*/ 1 w 127"/>
                <a:gd name="T13" fmla="*/ 1 h 86"/>
                <a:gd name="T14" fmla="*/ 1 w 127"/>
                <a:gd name="T15" fmla="*/ 1 h 86"/>
                <a:gd name="T16" fmla="*/ 1 w 127"/>
                <a:gd name="T17" fmla="*/ 1 h 86"/>
                <a:gd name="T18" fmla="*/ 1 w 127"/>
                <a:gd name="T19" fmla="*/ 1 h 86"/>
                <a:gd name="T20" fmla="*/ 1 w 127"/>
                <a:gd name="T21" fmla="*/ 1 h 86"/>
                <a:gd name="T22" fmla="*/ 1 w 127"/>
                <a:gd name="T23" fmla="*/ 1 h 86"/>
                <a:gd name="T24" fmla="*/ 1 w 127"/>
                <a:gd name="T25" fmla="*/ 1 h 86"/>
                <a:gd name="T26" fmla="*/ 1 w 127"/>
                <a:gd name="T27" fmla="*/ 1 h 86"/>
                <a:gd name="T28" fmla="*/ 1 w 127"/>
                <a:gd name="T29" fmla="*/ 1 h 86"/>
                <a:gd name="T30" fmla="*/ 1 w 127"/>
                <a:gd name="T31" fmla="*/ 1 h 86"/>
                <a:gd name="T32" fmla="*/ 1 w 127"/>
                <a:gd name="T33" fmla="*/ 1 h 86"/>
                <a:gd name="T34" fmla="*/ 1 w 127"/>
                <a:gd name="T35" fmla="*/ 0 h 86"/>
                <a:gd name="T36" fmla="*/ 1 w 127"/>
                <a:gd name="T37" fmla="*/ 0 h 86"/>
                <a:gd name="T38" fmla="*/ 1 w 127"/>
                <a:gd name="T39" fmla="*/ 0 h 86"/>
                <a:gd name="T40" fmla="*/ 1 w 127"/>
                <a:gd name="T41" fmla="*/ 0 h 86"/>
                <a:gd name="T42" fmla="*/ 1 w 127"/>
                <a:gd name="T43" fmla="*/ 0 h 86"/>
                <a:gd name="T44" fmla="*/ 1 w 127"/>
                <a:gd name="T45" fmla="*/ 1 h 86"/>
                <a:gd name="T46" fmla="*/ 1 w 127"/>
                <a:gd name="T47" fmla="*/ 1 h 86"/>
                <a:gd name="T48" fmla="*/ 1 w 127"/>
                <a:gd name="T49" fmla="*/ 1 h 86"/>
                <a:gd name="T50" fmla="*/ 1 w 127"/>
                <a:gd name="T51" fmla="*/ 1 h 86"/>
                <a:gd name="T52" fmla="*/ 1 w 127"/>
                <a:gd name="T53" fmla="*/ 1 h 86"/>
                <a:gd name="T54" fmla="*/ 1 w 127"/>
                <a:gd name="T55" fmla="*/ 1 h 86"/>
                <a:gd name="T56" fmla="*/ 1 w 127"/>
                <a:gd name="T57" fmla="*/ 1 h 86"/>
                <a:gd name="T58" fmla="*/ 1 w 127"/>
                <a:gd name="T59" fmla="*/ 1 h 86"/>
                <a:gd name="T60" fmla="*/ 1 w 127"/>
                <a:gd name="T61" fmla="*/ 1 h 86"/>
                <a:gd name="T62" fmla="*/ 1 w 127"/>
                <a:gd name="T63" fmla="*/ 1 h 86"/>
                <a:gd name="T64" fmla="*/ 1 w 127"/>
                <a:gd name="T65" fmla="*/ 1 h 86"/>
                <a:gd name="T66" fmla="*/ 1 w 127"/>
                <a:gd name="T67" fmla="*/ 1 h 86"/>
                <a:gd name="T68" fmla="*/ 1 w 127"/>
                <a:gd name="T69" fmla="*/ 1 h 86"/>
                <a:gd name="T70" fmla="*/ 1 w 127"/>
                <a:gd name="T71" fmla="*/ 1 h 86"/>
                <a:gd name="T72" fmla="*/ 1 w 127"/>
                <a:gd name="T73" fmla="*/ 1 h 86"/>
                <a:gd name="T74" fmla="*/ 1 w 127"/>
                <a:gd name="T75" fmla="*/ 1 h 86"/>
                <a:gd name="T76" fmla="*/ 1 w 127"/>
                <a:gd name="T77" fmla="*/ 1 h 86"/>
                <a:gd name="T78" fmla="*/ 1 w 127"/>
                <a:gd name="T79" fmla="*/ 1 h 86"/>
                <a:gd name="T80" fmla="*/ 1 w 127"/>
                <a:gd name="T81" fmla="*/ 1 h 86"/>
                <a:gd name="T82" fmla="*/ 1 w 127"/>
                <a:gd name="T83" fmla="*/ 1 h 86"/>
                <a:gd name="T84" fmla="*/ 1 w 127"/>
                <a:gd name="T85" fmla="*/ 1 h 86"/>
                <a:gd name="T86" fmla="*/ 1 w 127"/>
                <a:gd name="T87" fmla="*/ 1 h 86"/>
                <a:gd name="T88" fmla="*/ 1 w 127"/>
                <a:gd name="T89" fmla="*/ 1 h 86"/>
                <a:gd name="T90" fmla="*/ 1 w 127"/>
                <a:gd name="T91" fmla="*/ 1 h 86"/>
                <a:gd name="T92" fmla="*/ 1 w 127"/>
                <a:gd name="T93" fmla="*/ 1 h 86"/>
                <a:gd name="T94" fmla="*/ 1 w 127"/>
                <a:gd name="T95" fmla="*/ 1 h 8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27"/>
                <a:gd name="T145" fmla="*/ 0 h 86"/>
                <a:gd name="T146" fmla="*/ 127 w 127"/>
                <a:gd name="T147" fmla="*/ 86 h 8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27" h="86">
                  <a:moveTo>
                    <a:pt x="32" y="78"/>
                  </a:moveTo>
                  <a:lnTo>
                    <a:pt x="32" y="78"/>
                  </a:lnTo>
                  <a:lnTo>
                    <a:pt x="26" y="75"/>
                  </a:lnTo>
                  <a:lnTo>
                    <a:pt x="18" y="81"/>
                  </a:lnTo>
                  <a:lnTo>
                    <a:pt x="1" y="82"/>
                  </a:lnTo>
                  <a:lnTo>
                    <a:pt x="0" y="76"/>
                  </a:lnTo>
                  <a:lnTo>
                    <a:pt x="0" y="73"/>
                  </a:lnTo>
                  <a:lnTo>
                    <a:pt x="1" y="70"/>
                  </a:lnTo>
                  <a:lnTo>
                    <a:pt x="4" y="67"/>
                  </a:lnTo>
                  <a:lnTo>
                    <a:pt x="7" y="65"/>
                  </a:lnTo>
                  <a:lnTo>
                    <a:pt x="10" y="65"/>
                  </a:lnTo>
                  <a:lnTo>
                    <a:pt x="12" y="61"/>
                  </a:lnTo>
                  <a:lnTo>
                    <a:pt x="14" y="58"/>
                  </a:lnTo>
                  <a:lnTo>
                    <a:pt x="15" y="54"/>
                  </a:lnTo>
                  <a:lnTo>
                    <a:pt x="21" y="51"/>
                  </a:lnTo>
                  <a:lnTo>
                    <a:pt x="23" y="48"/>
                  </a:lnTo>
                  <a:lnTo>
                    <a:pt x="24" y="45"/>
                  </a:lnTo>
                  <a:lnTo>
                    <a:pt x="24" y="40"/>
                  </a:lnTo>
                  <a:lnTo>
                    <a:pt x="23" y="31"/>
                  </a:lnTo>
                  <a:lnTo>
                    <a:pt x="21" y="27"/>
                  </a:lnTo>
                  <a:lnTo>
                    <a:pt x="21" y="22"/>
                  </a:lnTo>
                  <a:lnTo>
                    <a:pt x="23" y="17"/>
                  </a:lnTo>
                  <a:lnTo>
                    <a:pt x="24" y="16"/>
                  </a:lnTo>
                  <a:lnTo>
                    <a:pt x="26" y="0"/>
                  </a:lnTo>
                  <a:lnTo>
                    <a:pt x="29" y="0"/>
                  </a:lnTo>
                  <a:lnTo>
                    <a:pt x="40" y="0"/>
                  </a:lnTo>
                  <a:lnTo>
                    <a:pt x="49" y="0"/>
                  </a:lnTo>
                  <a:lnTo>
                    <a:pt x="56" y="0"/>
                  </a:lnTo>
                  <a:lnTo>
                    <a:pt x="54" y="8"/>
                  </a:lnTo>
                  <a:lnTo>
                    <a:pt x="51" y="17"/>
                  </a:lnTo>
                  <a:lnTo>
                    <a:pt x="45" y="17"/>
                  </a:lnTo>
                  <a:lnTo>
                    <a:pt x="40" y="19"/>
                  </a:lnTo>
                  <a:lnTo>
                    <a:pt x="37" y="22"/>
                  </a:lnTo>
                  <a:lnTo>
                    <a:pt x="35" y="25"/>
                  </a:lnTo>
                  <a:lnTo>
                    <a:pt x="35" y="34"/>
                  </a:lnTo>
                  <a:lnTo>
                    <a:pt x="37" y="44"/>
                  </a:lnTo>
                  <a:lnTo>
                    <a:pt x="32" y="78"/>
                  </a:lnTo>
                  <a:close/>
                  <a:moveTo>
                    <a:pt x="108" y="59"/>
                  </a:moveTo>
                  <a:lnTo>
                    <a:pt x="110" y="61"/>
                  </a:lnTo>
                  <a:lnTo>
                    <a:pt x="112" y="61"/>
                  </a:lnTo>
                  <a:lnTo>
                    <a:pt x="113" y="61"/>
                  </a:lnTo>
                  <a:lnTo>
                    <a:pt x="115" y="62"/>
                  </a:lnTo>
                  <a:lnTo>
                    <a:pt x="116" y="64"/>
                  </a:lnTo>
                  <a:lnTo>
                    <a:pt x="118" y="64"/>
                  </a:lnTo>
                  <a:lnTo>
                    <a:pt x="119" y="65"/>
                  </a:lnTo>
                  <a:lnTo>
                    <a:pt x="121" y="67"/>
                  </a:lnTo>
                  <a:lnTo>
                    <a:pt x="122" y="68"/>
                  </a:lnTo>
                  <a:lnTo>
                    <a:pt x="124" y="70"/>
                  </a:lnTo>
                  <a:lnTo>
                    <a:pt x="124" y="72"/>
                  </a:lnTo>
                  <a:lnTo>
                    <a:pt x="126" y="72"/>
                  </a:lnTo>
                  <a:lnTo>
                    <a:pt x="126" y="73"/>
                  </a:lnTo>
                  <a:lnTo>
                    <a:pt x="126" y="75"/>
                  </a:lnTo>
                  <a:lnTo>
                    <a:pt x="127" y="75"/>
                  </a:lnTo>
                  <a:lnTo>
                    <a:pt x="127" y="76"/>
                  </a:lnTo>
                  <a:lnTo>
                    <a:pt x="127" y="78"/>
                  </a:lnTo>
                  <a:lnTo>
                    <a:pt x="127" y="79"/>
                  </a:lnTo>
                  <a:lnTo>
                    <a:pt x="127" y="81"/>
                  </a:lnTo>
                  <a:lnTo>
                    <a:pt x="127" y="82"/>
                  </a:lnTo>
                  <a:lnTo>
                    <a:pt x="118" y="82"/>
                  </a:lnTo>
                  <a:lnTo>
                    <a:pt x="107" y="86"/>
                  </a:lnTo>
                  <a:lnTo>
                    <a:pt x="101" y="79"/>
                  </a:lnTo>
                  <a:lnTo>
                    <a:pt x="99" y="81"/>
                  </a:lnTo>
                  <a:lnTo>
                    <a:pt x="93" y="75"/>
                  </a:lnTo>
                  <a:lnTo>
                    <a:pt x="101" y="68"/>
                  </a:lnTo>
                  <a:lnTo>
                    <a:pt x="108" y="59"/>
                  </a:lnTo>
                  <a:close/>
                </a:path>
              </a:pathLst>
            </a:custGeom>
            <a:solidFill>
              <a:srgbClr val="CB52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" name="Freeform 29"/>
            <p:cNvSpPr>
              <a:spLocks noEditPoints="1"/>
            </p:cNvSpPr>
            <p:nvPr/>
          </p:nvSpPr>
          <p:spPr bwMode="auto">
            <a:xfrm>
              <a:off x="2490" y="1116"/>
              <a:ext cx="175" cy="314"/>
            </a:xfrm>
            <a:custGeom>
              <a:avLst/>
              <a:gdLst>
                <a:gd name="T0" fmla="*/ 1 w 350"/>
                <a:gd name="T1" fmla="*/ 1 h 628"/>
                <a:gd name="T2" fmla="*/ 1 w 350"/>
                <a:gd name="T3" fmla="*/ 1 h 628"/>
                <a:gd name="T4" fmla="*/ 1 w 350"/>
                <a:gd name="T5" fmla="*/ 1 h 628"/>
                <a:gd name="T6" fmla="*/ 1 w 350"/>
                <a:gd name="T7" fmla="*/ 1 h 628"/>
                <a:gd name="T8" fmla="*/ 1 w 350"/>
                <a:gd name="T9" fmla="*/ 1 h 628"/>
                <a:gd name="T10" fmla="*/ 1 w 350"/>
                <a:gd name="T11" fmla="*/ 1 h 628"/>
                <a:gd name="T12" fmla="*/ 1 w 350"/>
                <a:gd name="T13" fmla="*/ 1 h 628"/>
                <a:gd name="T14" fmla="*/ 1 w 350"/>
                <a:gd name="T15" fmla="*/ 1 h 628"/>
                <a:gd name="T16" fmla="*/ 1 w 350"/>
                <a:gd name="T17" fmla="*/ 1 h 628"/>
                <a:gd name="T18" fmla="*/ 1 w 350"/>
                <a:gd name="T19" fmla="*/ 1 h 628"/>
                <a:gd name="T20" fmla="*/ 1 w 350"/>
                <a:gd name="T21" fmla="*/ 1 h 628"/>
                <a:gd name="T22" fmla="*/ 1 w 350"/>
                <a:gd name="T23" fmla="*/ 1 h 628"/>
                <a:gd name="T24" fmla="*/ 1 w 350"/>
                <a:gd name="T25" fmla="*/ 1 h 628"/>
                <a:gd name="T26" fmla="*/ 1 w 350"/>
                <a:gd name="T27" fmla="*/ 1 h 628"/>
                <a:gd name="T28" fmla="*/ 1 w 350"/>
                <a:gd name="T29" fmla="*/ 1 h 628"/>
                <a:gd name="T30" fmla="*/ 1 w 350"/>
                <a:gd name="T31" fmla="*/ 1 h 628"/>
                <a:gd name="T32" fmla="*/ 1 w 350"/>
                <a:gd name="T33" fmla="*/ 1 h 628"/>
                <a:gd name="T34" fmla="*/ 1 w 350"/>
                <a:gd name="T35" fmla="*/ 1 h 628"/>
                <a:gd name="T36" fmla="*/ 1 w 350"/>
                <a:gd name="T37" fmla="*/ 1 h 628"/>
                <a:gd name="T38" fmla="*/ 1 w 350"/>
                <a:gd name="T39" fmla="*/ 1 h 628"/>
                <a:gd name="T40" fmla="*/ 1 w 350"/>
                <a:gd name="T41" fmla="*/ 1 h 628"/>
                <a:gd name="T42" fmla="*/ 1 w 350"/>
                <a:gd name="T43" fmla="*/ 1 h 628"/>
                <a:gd name="T44" fmla="*/ 1 w 350"/>
                <a:gd name="T45" fmla="*/ 1 h 628"/>
                <a:gd name="T46" fmla="*/ 1 w 350"/>
                <a:gd name="T47" fmla="*/ 1 h 628"/>
                <a:gd name="T48" fmla="*/ 1 w 350"/>
                <a:gd name="T49" fmla="*/ 1 h 628"/>
                <a:gd name="T50" fmla="*/ 1 w 350"/>
                <a:gd name="T51" fmla="*/ 1 h 628"/>
                <a:gd name="T52" fmla="*/ 1 w 350"/>
                <a:gd name="T53" fmla="*/ 1 h 628"/>
                <a:gd name="T54" fmla="*/ 1 w 350"/>
                <a:gd name="T55" fmla="*/ 1 h 628"/>
                <a:gd name="T56" fmla="*/ 1 w 350"/>
                <a:gd name="T57" fmla="*/ 1 h 628"/>
                <a:gd name="T58" fmla="*/ 1 w 350"/>
                <a:gd name="T59" fmla="*/ 1 h 628"/>
                <a:gd name="T60" fmla="*/ 1 w 350"/>
                <a:gd name="T61" fmla="*/ 1 h 628"/>
                <a:gd name="T62" fmla="*/ 1 w 350"/>
                <a:gd name="T63" fmla="*/ 1 h 628"/>
                <a:gd name="T64" fmla="*/ 1 w 350"/>
                <a:gd name="T65" fmla="*/ 1 h 628"/>
                <a:gd name="T66" fmla="*/ 1 w 350"/>
                <a:gd name="T67" fmla="*/ 1 h 628"/>
                <a:gd name="T68" fmla="*/ 1 w 350"/>
                <a:gd name="T69" fmla="*/ 1 h 628"/>
                <a:gd name="T70" fmla="*/ 1 w 350"/>
                <a:gd name="T71" fmla="*/ 1 h 628"/>
                <a:gd name="T72" fmla="*/ 1 w 350"/>
                <a:gd name="T73" fmla="*/ 1 h 628"/>
                <a:gd name="T74" fmla="*/ 1 w 350"/>
                <a:gd name="T75" fmla="*/ 1 h 628"/>
                <a:gd name="T76" fmla="*/ 1 w 350"/>
                <a:gd name="T77" fmla="*/ 1 h 628"/>
                <a:gd name="T78" fmla="*/ 1 w 350"/>
                <a:gd name="T79" fmla="*/ 1 h 628"/>
                <a:gd name="T80" fmla="*/ 1 w 350"/>
                <a:gd name="T81" fmla="*/ 1 h 628"/>
                <a:gd name="T82" fmla="*/ 1 w 350"/>
                <a:gd name="T83" fmla="*/ 1 h 628"/>
                <a:gd name="T84" fmla="*/ 1 w 350"/>
                <a:gd name="T85" fmla="*/ 1 h 628"/>
                <a:gd name="T86" fmla="*/ 1 w 350"/>
                <a:gd name="T87" fmla="*/ 1 h 628"/>
                <a:gd name="T88" fmla="*/ 1 w 350"/>
                <a:gd name="T89" fmla="*/ 1 h 628"/>
                <a:gd name="T90" fmla="*/ 1 w 350"/>
                <a:gd name="T91" fmla="*/ 1 h 628"/>
                <a:gd name="T92" fmla="*/ 1 w 350"/>
                <a:gd name="T93" fmla="*/ 1 h 628"/>
                <a:gd name="T94" fmla="*/ 1 w 350"/>
                <a:gd name="T95" fmla="*/ 1 h 628"/>
                <a:gd name="T96" fmla="*/ 1 w 350"/>
                <a:gd name="T97" fmla="*/ 1 h 628"/>
                <a:gd name="T98" fmla="*/ 1 w 350"/>
                <a:gd name="T99" fmla="*/ 1 h 628"/>
                <a:gd name="T100" fmla="*/ 1 w 350"/>
                <a:gd name="T101" fmla="*/ 1 h 628"/>
                <a:gd name="T102" fmla="*/ 1 w 350"/>
                <a:gd name="T103" fmla="*/ 1 h 628"/>
                <a:gd name="T104" fmla="*/ 1 w 350"/>
                <a:gd name="T105" fmla="*/ 1 h 628"/>
                <a:gd name="T106" fmla="*/ 1 w 350"/>
                <a:gd name="T107" fmla="*/ 1 h 628"/>
                <a:gd name="T108" fmla="*/ 1 w 350"/>
                <a:gd name="T109" fmla="*/ 1 h 628"/>
                <a:gd name="T110" fmla="*/ 1 w 350"/>
                <a:gd name="T111" fmla="*/ 1 h 628"/>
                <a:gd name="T112" fmla="*/ 1 w 350"/>
                <a:gd name="T113" fmla="*/ 1 h 628"/>
                <a:gd name="T114" fmla="*/ 1 w 350"/>
                <a:gd name="T115" fmla="*/ 1 h 628"/>
                <a:gd name="T116" fmla="*/ 1 w 350"/>
                <a:gd name="T117" fmla="*/ 1 h 628"/>
                <a:gd name="T118" fmla="*/ 1 w 350"/>
                <a:gd name="T119" fmla="*/ 1 h 628"/>
                <a:gd name="T120" fmla="*/ 1 w 350"/>
                <a:gd name="T121" fmla="*/ 1 h 628"/>
                <a:gd name="T122" fmla="*/ 1 w 350"/>
                <a:gd name="T123" fmla="*/ 1 h 628"/>
                <a:gd name="T124" fmla="*/ 1 w 350"/>
                <a:gd name="T125" fmla="*/ 1 h 62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350"/>
                <a:gd name="T190" fmla="*/ 0 h 628"/>
                <a:gd name="T191" fmla="*/ 350 w 350"/>
                <a:gd name="T192" fmla="*/ 628 h 628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350" h="628">
                  <a:moveTo>
                    <a:pt x="100" y="107"/>
                  </a:moveTo>
                  <a:lnTo>
                    <a:pt x="98" y="107"/>
                  </a:lnTo>
                  <a:lnTo>
                    <a:pt x="97" y="107"/>
                  </a:lnTo>
                  <a:lnTo>
                    <a:pt x="95" y="109"/>
                  </a:lnTo>
                  <a:lnTo>
                    <a:pt x="94" y="109"/>
                  </a:lnTo>
                  <a:lnTo>
                    <a:pt x="92" y="109"/>
                  </a:lnTo>
                  <a:lnTo>
                    <a:pt x="91" y="109"/>
                  </a:lnTo>
                  <a:lnTo>
                    <a:pt x="89" y="109"/>
                  </a:lnTo>
                  <a:lnTo>
                    <a:pt x="88" y="107"/>
                  </a:lnTo>
                  <a:lnTo>
                    <a:pt x="86" y="107"/>
                  </a:lnTo>
                  <a:lnTo>
                    <a:pt x="84" y="107"/>
                  </a:lnTo>
                  <a:lnTo>
                    <a:pt x="83" y="106"/>
                  </a:lnTo>
                  <a:lnTo>
                    <a:pt x="81" y="104"/>
                  </a:lnTo>
                  <a:lnTo>
                    <a:pt x="80" y="104"/>
                  </a:lnTo>
                  <a:lnTo>
                    <a:pt x="78" y="103"/>
                  </a:lnTo>
                  <a:lnTo>
                    <a:pt x="77" y="101"/>
                  </a:lnTo>
                  <a:lnTo>
                    <a:pt x="75" y="99"/>
                  </a:lnTo>
                  <a:lnTo>
                    <a:pt x="77" y="99"/>
                  </a:lnTo>
                  <a:lnTo>
                    <a:pt x="78" y="99"/>
                  </a:lnTo>
                  <a:lnTo>
                    <a:pt x="78" y="98"/>
                  </a:lnTo>
                  <a:lnTo>
                    <a:pt x="80" y="98"/>
                  </a:lnTo>
                  <a:lnTo>
                    <a:pt x="84" y="92"/>
                  </a:lnTo>
                  <a:lnTo>
                    <a:pt x="89" y="89"/>
                  </a:lnTo>
                  <a:lnTo>
                    <a:pt x="95" y="85"/>
                  </a:lnTo>
                  <a:lnTo>
                    <a:pt x="102" y="81"/>
                  </a:lnTo>
                  <a:lnTo>
                    <a:pt x="106" y="78"/>
                  </a:lnTo>
                  <a:lnTo>
                    <a:pt x="112" y="73"/>
                  </a:lnTo>
                  <a:lnTo>
                    <a:pt x="105" y="75"/>
                  </a:lnTo>
                  <a:lnTo>
                    <a:pt x="102" y="76"/>
                  </a:lnTo>
                  <a:lnTo>
                    <a:pt x="98" y="78"/>
                  </a:lnTo>
                  <a:lnTo>
                    <a:pt x="94" y="82"/>
                  </a:lnTo>
                  <a:lnTo>
                    <a:pt x="88" y="85"/>
                  </a:lnTo>
                  <a:lnTo>
                    <a:pt x="81" y="89"/>
                  </a:lnTo>
                  <a:lnTo>
                    <a:pt x="75" y="87"/>
                  </a:lnTo>
                  <a:lnTo>
                    <a:pt x="74" y="87"/>
                  </a:lnTo>
                  <a:lnTo>
                    <a:pt x="74" y="85"/>
                  </a:lnTo>
                  <a:lnTo>
                    <a:pt x="72" y="85"/>
                  </a:lnTo>
                  <a:lnTo>
                    <a:pt x="70" y="84"/>
                  </a:lnTo>
                  <a:lnTo>
                    <a:pt x="69" y="84"/>
                  </a:lnTo>
                  <a:lnTo>
                    <a:pt x="69" y="82"/>
                  </a:lnTo>
                  <a:lnTo>
                    <a:pt x="67" y="82"/>
                  </a:lnTo>
                  <a:lnTo>
                    <a:pt x="67" y="81"/>
                  </a:lnTo>
                  <a:lnTo>
                    <a:pt x="66" y="81"/>
                  </a:lnTo>
                  <a:lnTo>
                    <a:pt x="66" y="79"/>
                  </a:lnTo>
                  <a:lnTo>
                    <a:pt x="64" y="78"/>
                  </a:lnTo>
                  <a:lnTo>
                    <a:pt x="64" y="76"/>
                  </a:lnTo>
                  <a:lnTo>
                    <a:pt x="63" y="75"/>
                  </a:lnTo>
                  <a:lnTo>
                    <a:pt x="63" y="73"/>
                  </a:lnTo>
                  <a:lnTo>
                    <a:pt x="63" y="71"/>
                  </a:lnTo>
                  <a:lnTo>
                    <a:pt x="61" y="71"/>
                  </a:lnTo>
                  <a:lnTo>
                    <a:pt x="63" y="71"/>
                  </a:lnTo>
                  <a:lnTo>
                    <a:pt x="64" y="71"/>
                  </a:lnTo>
                  <a:lnTo>
                    <a:pt x="66" y="73"/>
                  </a:lnTo>
                  <a:lnTo>
                    <a:pt x="75" y="71"/>
                  </a:lnTo>
                  <a:lnTo>
                    <a:pt x="83" y="68"/>
                  </a:lnTo>
                  <a:lnTo>
                    <a:pt x="97" y="62"/>
                  </a:lnTo>
                  <a:lnTo>
                    <a:pt x="80" y="64"/>
                  </a:lnTo>
                  <a:lnTo>
                    <a:pt x="77" y="64"/>
                  </a:lnTo>
                  <a:lnTo>
                    <a:pt x="72" y="62"/>
                  </a:lnTo>
                  <a:lnTo>
                    <a:pt x="70" y="59"/>
                  </a:lnTo>
                  <a:lnTo>
                    <a:pt x="67" y="56"/>
                  </a:lnTo>
                  <a:lnTo>
                    <a:pt x="67" y="54"/>
                  </a:lnTo>
                  <a:lnTo>
                    <a:pt x="66" y="53"/>
                  </a:lnTo>
                  <a:lnTo>
                    <a:pt x="66" y="51"/>
                  </a:lnTo>
                  <a:lnTo>
                    <a:pt x="66" y="50"/>
                  </a:lnTo>
                  <a:lnTo>
                    <a:pt x="66" y="48"/>
                  </a:lnTo>
                  <a:lnTo>
                    <a:pt x="66" y="47"/>
                  </a:lnTo>
                  <a:lnTo>
                    <a:pt x="66" y="45"/>
                  </a:lnTo>
                  <a:lnTo>
                    <a:pt x="66" y="47"/>
                  </a:lnTo>
                  <a:lnTo>
                    <a:pt x="67" y="47"/>
                  </a:lnTo>
                  <a:lnTo>
                    <a:pt x="69" y="47"/>
                  </a:lnTo>
                  <a:lnTo>
                    <a:pt x="69" y="48"/>
                  </a:lnTo>
                  <a:lnTo>
                    <a:pt x="70" y="48"/>
                  </a:lnTo>
                  <a:lnTo>
                    <a:pt x="72" y="48"/>
                  </a:lnTo>
                  <a:lnTo>
                    <a:pt x="74" y="48"/>
                  </a:lnTo>
                  <a:lnTo>
                    <a:pt x="75" y="48"/>
                  </a:lnTo>
                  <a:lnTo>
                    <a:pt x="75" y="50"/>
                  </a:lnTo>
                  <a:lnTo>
                    <a:pt x="77" y="50"/>
                  </a:lnTo>
                  <a:lnTo>
                    <a:pt x="78" y="50"/>
                  </a:lnTo>
                  <a:lnTo>
                    <a:pt x="80" y="50"/>
                  </a:lnTo>
                  <a:lnTo>
                    <a:pt x="81" y="48"/>
                  </a:lnTo>
                  <a:lnTo>
                    <a:pt x="83" y="48"/>
                  </a:lnTo>
                  <a:lnTo>
                    <a:pt x="84" y="48"/>
                  </a:lnTo>
                  <a:lnTo>
                    <a:pt x="86" y="48"/>
                  </a:lnTo>
                  <a:lnTo>
                    <a:pt x="88" y="47"/>
                  </a:lnTo>
                  <a:lnTo>
                    <a:pt x="89" y="47"/>
                  </a:lnTo>
                  <a:lnTo>
                    <a:pt x="91" y="45"/>
                  </a:lnTo>
                  <a:lnTo>
                    <a:pt x="95" y="44"/>
                  </a:lnTo>
                  <a:lnTo>
                    <a:pt x="94" y="40"/>
                  </a:lnTo>
                  <a:lnTo>
                    <a:pt x="94" y="39"/>
                  </a:lnTo>
                  <a:lnTo>
                    <a:pt x="94" y="37"/>
                  </a:lnTo>
                  <a:lnTo>
                    <a:pt x="95" y="36"/>
                  </a:lnTo>
                  <a:lnTo>
                    <a:pt x="95" y="34"/>
                  </a:lnTo>
                  <a:lnTo>
                    <a:pt x="95" y="33"/>
                  </a:lnTo>
                  <a:lnTo>
                    <a:pt x="97" y="33"/>
                  </a:lnTo>
                  <a:lnTo>
                    <a:pt x="97" y="31"/>
                  </a:lnTo>
                  <a:lnTo>
                    <a:pt x="98" y="31"/>
                  </a:lnTo>
                  <a:lnTo>
                    <a:pt x="100" y="31"/>
                  </a:lnTo>
                  <a:lnTo>
                    <a:pt x="102" y="31"/>
                  </a:lnTo>
                  <a:lnTo>
                    <a:pt x="103" y="31"/>
                  </a:lnTo>
                  <a:lnTo>
                    <a:pt x="103" y="33"/>
                  </a:lnTo>
                  <a:lnTo>
                    <a:pt x="105" y="33"/>
                  </a:lnTo>
                  <a:lnTo>
                    <a:pt x="109" y="34"/>
                  </a:lnTo>
                  <a:lnTo>
                    <a:pt x="111" y="28"/>
                  </a:lnTo>
                  <a:lnTo>
                    <a:pt x="112" y="25"/>
                  </a:lnTo>
                  <a:lnTo>
                    <a:pt x="112" y="23"/>
                  </a:lnTo>
                  <a:lnTo>
                    <a:pt x="112" y="22"/>
                  </a:lnTo>
                  <a:lnTo>
                    <a:pt x="114" y="20"/>
                  </a:lnTo>
                  <a:lnTo>
                    <a:pt x="114" y="19"/>
                  </a:lnTo>
                  <a:lnTo>
                    <a:pt x="116" y="17"/>
                  </a:lnTo>
                  <a:lnTo>
                    <a:pt x="117" y="16"/>
                  </a:lnTo>
                  <a:lnTo>
                    <a:pt x="117" y="14"/>
                  </a:lnTo>
                  <a:lnTo>
                    <a:pt x="119" y="12"/>
                  </a:lnTo>
                  <a:lnTo>
                    <a:pt x="119" y="11"/>
                  </a:lnTo>
                  <a:lnTo>
                    <a:pt x="120" y="11"/>
                  </a:lnTo>
                  <a:lnTo>
                    <a:pt x="122" y="9"/>
                  </a:lnTo>
                  <a:lnTo>
                    <a:pt x="123" y="9"/>
                  </a:lnTo>
                  <a:lnTo>
                    <a:pt x="123" y="8"/>
                  </a:lnTo>
                  <a:lnTo>
                    <a:pt x="125" y="8"/>
                  </a:lnTo>
                  <a:lnTo>
                    <a:pt x="126" y="6"/>
                  </a:lnTo>
                  <a:lnTo>
                    <a:pt x="128" y="6"/>
                  </a:lnTo>
                  <a:lnTo>
                    <a:pt x="130" y="5"/>
                  </a:lnTo>
                  <a:lnTo>
                    <a:pt x="131" y="5"/>
                  </a:lnTo>
                  <a:lnTo>
                    <a:pt x="133" y="5"/>
                  </a:lnTo>
                  <a:lnTo>
                    <a:pt x="134" y="3"/>
                  </a:lnTo>
                  <a:lnTo>
                    <a:pt x="136" y="3"/>
                  </a:lnTo>
                  <a:lnTo>
                    <a:pt x="137" y="3"/>
                  </a:lnTo>
                  <a:lnTo>
                    <a:pt x="139" y="3"/>
                  </a:lnTo>
                  <a:lnTo>
                    <a:pt x="140" y="3"/>
                  </a:lnTo>
                  <a:lnTo>
                    <a:pt x="142" y="3"/>
                  </a:lnTo>
                  <a:lnTo>
                    <a:pt x="144" y="3"/>
                  </a:lnTo>
                  <a:lnTo>
                    <a:pt x="150" y="5"/>
                  </a:lnTo>
                  <a:lnTo>
                    <a:pt x="156" y="8"/>
                  </a:lnTo>
                  <a:lnTo>
                    <a:pt x="165" y="16"/>
                  </a:lnTo>
                  <a:lnTo>
                    <a:pt x="173" y="25"/>
                  </a:lnTo>
                  <a:lnTo>
                    <a:pt x="164" y="31"/>
                  </a:lnTo>
                  <a:lnTo>
                    <a:pt x="154" y="37"/>
                  </a:lnTo>
                  <a:lnTo>
                    <a:pt x="142" y="45"/>
                  </a:lnTo>
                  <a:lnTo>
                    <a:pt x="131" y="54"/>
                  </a:lnTo>
                  <a:lnTo>
                    <a:pt x="126" y="59"/>
                  </a:lnTo>
                  <a:lnTo>
                    <a:pt x="122" y="65"/>
                  </a:lnTo>
                  <a:lnTo>
                    <a:pt x="119" y="73"/>
                  </a:lnTo>
                  <a:lnTo>
                    <a:pt x="117" y="81"/>
                  </a:lnTo>
                  <a:lnTo>
                    <a:pt x="111" y="84"/>
                  </a:lnTo>
                  <a:lnTo>
                    <a:pt x="108" y="89"/>
                  </a:lnTo>
                  <a:lnTo>
                    <a:pt x="108" y="95"/>
                  </a:lnTo>
                  <a:lnTo>
                    <a:pt x="109" y="103"/>
                  </a:lnTo>
                  <a:lnTo>
                    <a:pt x="108" y="104"/>
                  </a:lnTo>
                  <a:lnTo>
                    <a:pt x="106" y="104"/>
                  </a:lnTo>
                  <a:lnTo>
                    <a:pt x="105" y="106"/>
                  </a:lnTo>
                  <a:lnTo>
                    <a:pt x="103" y="106"/>
                  </a:lnTo>
                  <a:lnTo>
                    <a:pt x="102" y="107"/>
                  </a:lnTo>
                  <a:lnTo>
                    <a:pt x="100" y="107"/>
                  </a:lnTo>
                  <a:close/>
                  <a:moveTo>
                    <a:pt x="189" y="188"/>
                  </a:moveTo>
                  <a:lnTo>
                    <a:pt x="189" y="188"/>
                  </a:lnTo>
                  <a:lnTo>
                    <a:pt x="189" y="190"/>
                  </a:lnTo>
                  <a:lnTo>
                    <a:pt x="190" y="190"/>
                  </a:lnTo>
                  <a:lnTo>
                    <a:pt x="190" y="191"/>
                  </a:lnTo>
                  <a:lnTo>
                    <a:pt x="193" y="196"/>
                  </a:lnTo>
                  <a:lnTo>
                    <a:pt x="193" y="200"/>
                  </a:lnTo>
                  <a:lnTo>
                    <a:pt x="192" y="204"/>
                  </a:lnTo>
                  <a:lnTo>
                    <a:pt x="189" y="207"/>
                  </a:lnTo>
                  <a:lnTo>
                    <a:pt x="187" y="207"/>
                  </a:lnTo>
                  <a:lnTo>
                    <a:pt x="170" y="208"/>
                  </a:lnTo>
                  <a:lnTo>
                    <a:pt x="153" y="208"/>
                  </a:lnTo>
                  <a:lnTo>
                    <a:pt x="136" y="207"/>
                  </a:lnTo>
                  <a:lnTo>
                    <a:pt x="120" y="200"/>
                  </a:lnTo>
                  <a:lnTo>
                    <a:pt x="108" y="188"/>
                  </a:lnTo>
                  <a:lnTo>
                    <a:pt x="109" y="188"/>
                  </a:lnTo>
                  <a:lnTo>
                    <a:pt x="109" y="186"/>
                  </a:lnTo>
                  <a:lnTo>
                    <a:pt x="111" y="186"/>
                  </a:lnTo>
                  <a:lnTo>
                    <a:pt x="112" y="185"/>
                  </a:lnTo>
                  <a:lnTo>
                    <a:pt x="114" y="183"/>
                  </a:lnTo>
                  <a:lnTo>
                    <a:pt x="116" y="185"/>
                  </a:lnTo>
                  <a:lnTo>
                    <a:pt x="117" y="186"/>
                  </a:lnTo>
                  <a:lnTo>
                    <a:pt x="120" y="186"/>
                  </a:lnTo>
                  <a:lnTo>
                    <a:pt x="122" y="188"/>
                  </a:lnTo>
                  <a:lnTo>
                    <a:pt x="125" y="190"/>
                  </a:lnTo>
                  <a:lnTo>
                    <a:pt x="126" y="191"/>
                  </a:lnTo>
                  <a:lnTo>
                    <a:pt x="130" y="193"/>
                  </a:lnTo>
                  <a:lnTo>
                    <a:pt x="131" y="193"/>
                  </a:lnTo>
                  <a:lnTo>
                    <a:pt x="134" y="194"/>
                  </a:lnTo>
                  <a:lnTo>
                    <a:pt x="136" y="194"/>
                  </a:lnTo>
                  <a:lnTo>
                    <a:pt x="139" y="196"/>
                  </a:lnTo>
                  <a:lnTo>
                    <a:pt x="140" y="196"/>
                  </a:lnTo>
                  <a:lnTo>
                    <a:pt x="144" y="196"/>
                  </a:lnTo>
                  <a:lnTo>
                    <a:pt x="147" y="197"/>
                  </a:lnTo>
                  <a:lnTo>
                    <a:pt x="148" y="197"/>
                  </a:lnTo>
                  <a:lnTo>
                    <a:pt x="151" y="197"/>
                  </a:lnTo>
                  <a:lnTo>
                    <a:pt x="154" y="197"/>
                  </a:lnTo>
                  <a:lnTo>
                    <a:pt x="156" y="197"/>
                  </a:lnTo>
                  <a:lnTo>
                    <a:pt x="159" y="197"/>
                  </a:lnTo>
                  <a:lnTo>
                    <a:pt x="162" y="197"/>
                  </a:lnTo>
                  <a:lnTo>
                    <a:pt x="164" y="197"/>
                  </a:lnTo>
                  <a:lnTo>
                    <a:pt x="167" y="196"/>
                  </a:lnTo>
                  <a:lnTo>
                    <a:pt x="170" y="196"/>
                  </a:lnTo>
                  <a:lnTo>
                    <a:pt x="172" y="194"/>
                  </a:lnTo>
                  <a:lnTo>
                    <a:pt x="175" y="194"/>
                  </a:lnTo>
                  <a:lnTo>
                    <a:pt x="178" y="193"/>
                  </a:lnTo>
                  <a:lnTo>
                    <a:pt x="181" y="191"/>
                  </a:lnTo>
                  <a:lnTo>
                    <a:pt x="182" y="191"/>
                  </a:lnTo>
                  <a:lnTo>
                    <a:pt x="186" y="190"/>
                  </a:lnTo>
                  <a:lnTo>
                    <a:pt x="189" y="188"/>
                  </a:lnTo>
                  <a:close/>
                  <a:moveTo>
                    <a:pt x="84" y="413"/>
                  </a:moveTo>
                  <a:lnTo>
                    <a:pt x="91" y="395"/>
                  </a:lnTo>
                  <a:lnTo>
                    <a:pt x="86" y="392"/>
                  </a:lnTo>
                  <a:lnTo>
                    <a:pt x="80" y="393"/>
                  </a:lnTo>
                  <a:lnTo>
                    <a:pt x="75" y="395"/>
                  </a:lnTo>
                  <a:lnTo>
                    <a:pt x="67" y="393"/>
                  </a:lnTo>
                  <a:lnTo>
                    <a:pt x="67" y="396"/>
                  </a:lnTo>
                  <a:lnTo>
                    <a:pt x="66" y="399"/>
                  </a:lnTo>
                  <a:lnTo>
                    <a:pt x="66" y="401"/>
                  </a:lnTo>
                  <a:lnTo>
                    <a:pt x="64" y="404"/>
                  </a:lnTo>
                  <a:lnTo>
                    <a:pt x="64" y="406"/>
                  </a:lnTo>
                  <a:lnTo>
                    <a:pt x="64" y="409"/>
                  </a:lnTo>
                  <a:lnTo>
                    <a:pt x="63" y="412"/>
                  </a:lnTo>
                  <a:lnTo>
                    <a:pt x="63" y="413"/>
                  </a:lnTo>
                  <a:lnTo>
                    <a:pt x="61" y="416"/>
                  </a:lnTo>
                  <a:lnTo>
                    <a:pt x="70" y="418"/>
                  </a:lnTo>
                  <a:lnTo>
                    <a:pt x="77" y="416"/>
                  </a:lnTo>
                  <a:lnTo>
                    <a:pt x="84" y="413"/>
                  </a:lnTo>
                  <a:close/>
                  <a:moveTo>
                    <a:pt x="94" y="396"/>
                  </a:moveTo>
                  <a:lnTo>
                    <a:pt x="89" y="413"/>
                  </a:lnTo>
                  <a:lnTo>
                    <a:pt x="94" y="418"/>
                  </a:lnTo>
                  <a:lnTo>
                    <a:pt x="98" y="421"/>
                  </a:lnTo>
                  <a:lnTo>
                    <a:pt x="105" y="421"/>
                  </a:lnTo>
                  <a:lnTo>
                    <a:pt x="111" y="421"/>
                  </a:lnTo>
                  <a:lnTo>
                    <a:pt x="117" y="399"/>
                  </a:lnTo>
                  <a:lnTo>
                    <a:pt x="116" y="398"/>
                  </a:lnTo>
                  <a:lnTo>
                    <a:pt x="108" y="399"/>
                  </a:lnTo>
                  <a:lnTo>
                    <a:pt x="100" y="399"/>
                  </a:lnTo>
                  <a:lnTo>
                    <a:pt x="94" y="396"/>
                  </a:lnTo>
                  <a:close/>
                  <a:moveTo>
                    <a:pt x="120" y="401"/>
                  </a:moveTo>
                  <a:lnTo>
                    <a:pt x="114" y="421"/>
                  </a:lnTo>
                  <a:lnTo>
                    <a:pt x="120" y="427"/>
                  </a:lnTo>
                  <a:lnTo>
                    <a:pt x="125" y="432"/>
                  </a:lnTo>
                  <a:lnTo>
                    <a:pt x="131" y="432"/>
                  </a:lnTo>
                  <a:lnTo>
                    <a:pt x="139" y="430"/>
                  </a:lnTo>
                  <a:lnTo>
                    <a:pt x="148" y="406"/>
                  </a:lnTo>
                  <a:lnTo>
                    <a:pt x="142" y="404"/>
                  </a:lnTo>
                  <a:lnTo>
                    <a:pt x="134" y="406"/>
                  </a:lnTo>
                  <a:lnTo>
                    <a:pt x="128" y="404"/>
                  </a:lnTo>
                  <a:lnTo>
                    <a:pt x="120" y="401"/>
                  </a:lnTo>
                  <a:close/>
                  <a:moveTo>
                    <a:pt x="151" y="407"/>
                  </a:moveTo>
                  <a:lnTo>
                    <a:pt x="144" y="430"/>
                  </a:lnTo>
                  <a:lnTo>
                    <a:pt x="148" y="433"/>
                  </a:lnTo>
                  <a:lnTo>
                    <a:pt x="154" y="435"/>
                  </a:lnTo>
                  <a:lnTo>
                    <a:pt x="161" y="435"/>
                  </a:lnTo>
                  <a:lnTo>
                    <a:pt x="167" y="435"/>
                  </a:lnTo>
                  <a:lnTo>
                    <a:pt x="173" y="409"/>
                  </a:lnTo>
                  <a:lnTo>
                    <a:pt x="172" y="407"/>
                  </a:lnTo>
                  <a:lnTo>
                    <a:pt x="168" y="407"/>
                  </a:lnTo>
                  <a:lnTo>
                    <a:pt x="167" y="406"/>
                  </a:lnTo>
                  <a:lnTo>
                    <a:pt x="161" y="407"/>
                  </a:lnTo>
                  <a:lnTo>
                    <a:pt x="154" y="407"/>
                  </a:lnTo>
                  <a:lnTo>
                    <a:pt x="151" y="407"/>
                  </a:lnTo>
                  <a:close/>
                  <a:moveTo>
                    <a:pt x="178" y="409"/>
                  </a:moveTo>
                  <a:lnTo>
                    <a:pt x="172" y="435"/>
                  </a:lnTo>
                  <a:lnTo>
                    <a:pt x="182" y="438"/>
                  </a:lnTo>
                  <a:lnTo>
                    <a:pt x="195" y="438"/>
                  </a:lnTo>
                  <a:lnTo>
                    <a:pt x="187" y="424"/>
                  </a:lnTo>
                  <a:lnTo>
                    <a:pt x="181" y="407"/>
                  </a:lnTo>
                  <a:lnTo>
                    <a:pt x="178" y="409"/>
                  </a:lnTo>
                  <a:close/>
                  <a:moveTo>
                    <a:pt x="181" y="404"/>
                  </a:moveTo>
                  <a:lnTo>
                    <a:pt x="181" y="404"/>
                  </a:lnTo>
                  <a:lnTo>
                    <a:pt x="175" y="384"/>
                  </a:lnTo>
                  <a:lnTo>
                    <a:pt x="170" y="402"/>
                  </a:lnTo>
                  <a:lnTo>
                    <a:pt x="173" y="404"/>
                  </a:lnTo>
                  <a:lnTo>
                    <a:pt x="176" y="404"/>
                  </a:lnTo>
                  <a:lnTo>
                    <a:pt x="181" y="404"/>
                  </a:lnTo>
                  <a:close/>
                  <a:moveTo>
                    <a:pt x="165" y="402"/>
                  </a:moveTo>
                  <a:lnTo>
                    <a:pt x="170" y="384"/>
                  </a:lnTo>
                  <a:lnTo>
                    <a:pt x="162" y="384"/>
                  </a:lnTo>
                  <a:lnTo>
                    <a:pt x="158" y="381"/>
                  </a:lnTo>
                  <a:lnTo>
                    <a:pt x="151" y="378"/>
                  </a:lnTo>
                  <a:lnTo>
                    <a:pt x="148" y="379"/>
                  </a:lnTo>
                  <a:lnTo>
                    <a:pt x="145" y="401"/>
                  </a:lnTo>
                  <a:lnTo>
                    <a:pt x="156" y="404"/>
                  </a:lnTo>
                  <a:lnTo>
                    <a:pt x="161" y="404"/>
                  </a:lnTo>
                  <a:lnTo>
                    <a:pt x="165" y="402"/>
                  </a:lnTo>
                  <a:close/>
                  <a:moveTo>
                    <a:pt x="142" y="401"/>
                  </a:moveTo>
                  <a:lnTo>
                    <a:pt x="145" y="379"/>
                  </a:lnTo>
                  <a:lnTo>
                    <a:pt x="134" y="378"/>
                  </a:lnTo>
                  <a:lnTo>
                    <a:pt x="130" y="376"/>
                  </a:lnTo>
                  <a:lnTo>
                    <a:pt x="125" y="373"/>
                  </a:lnTo>
                  <a:lnTo>
                    <a:pt x="119" y="395"/>
                  </a:lnTo>
                  <a:lnTo>
                    <a:pt x="128" y="399"/>
                  </a:lnTo>
                  <a:lnTo>
                    <a:pt x="134" y="401"/>
                  </a:lnTo>
                  <a:lnTo>
                    <a:pt x="142" y="401"/>
                  </a:lnTo>
                  <a:close/>
                  <a:moveTo>
                    <a:pt x="114" y="395"/>
                  </a:moveTo>
                  <a:lnTo>
                    <a:pt x="120" y="371"/>
                  </a:lnTo>
                  <a:lnTo>
                    <a:pt x="112" y="373"/>
                  </a:lnTo>
                  <a:lnTo>
                    <a:pt x="105" y="371"/>
                  </a:lnTo>
                  <a:lnTo>
                    <a:pt x="98" y="368"/>
                  </a:lnTo>
                  <a:lnTo>
                    <a:pt x="89" y="388"/>
                  </a:lnTo>
                  <a:lnTo>
                    <a:pt x="95" y="392"/>
                  </a:lnTo>
                  <a:lnTo>
                    <a:pt x="102" y="395"/>
                  </a:lnTo>
                  <a:lnTo>
                    <a:pt x="108" y="396"/>
                  </a:lnTo>
                  <a:lnTo>
                    <a:pt x="114" y="395"/>
                  </a:lnTo>
                  <a:close/>
                  <a:moveTo>
                    <a:pt x="84" y="388"/>
                  </a:moveTo>
                  <a:lnTo>
                    <a:pt x="95" y="367"/>
                  </a:lnTo>
                  <a:lnTo>
                    <a:pt x="91" y="364"/>
                  </a:lnTo>
                  <a:lnTo>
                    <a:pt x="83" y="365"/>
                  </a:lnTo>
                  <a:lnTo>
                    <a:pt x="77" y="367"/>
                  </a:lnTo>
                  <a:lnTo>
                    <a:pt x="72" y="365"/>
                  </a:lnTo>
                  <a:lnTo>
                    <a:pt x="72" y="367"/>
                  </a:lnTo>
                  <a:lnTo>
                    <a:pt x="70" y="370"/>
                  </a:lnTo>
                  <a:lnTo>
                    <a:pt x="70" y="371"/>
                  </a:lnTo>
                  <a:lnTo>
                    <a:pt x="70" y="374"/>
                  </a:lnTo>
                  <a:lnTo>
                    <a:pt x="70" y="376"/>
                  </a:lnTo>
                  <a:lnTo>
                    <a:pt x="70" y="379"/>
                  </a:lnTo>
                  <a:lnTo>
                    <a:pt x="70" y="381"/>
                  </a:lnTo>
                  <a:lnTo>
                    <a:pt x="69" y="384"/>
                  </a:lnTo>
                  <a:lnTo>
                    <a:pt x="69" y="387"/>
                  </a:lnTo>
                  <a:lnTo>
                    <a:pt x="69" y="388"/>
                  </a:lnTo>
                  <a:lnTo>
                    <a:pt x="69" y="390"/>
                  </a:lnTo>
                  <a:lnTo>
                    <a:pt x="75" y="390"/>
                  </a:lnTo>
                  <a:lnTo>
                    <a:pt x="80" y="390"/>
                  </a:lnTo>
                  <a:lnTo>
                    <a:pt x="84" y="388"/>
                  </a:lnTo>
                  <a:close/>
                  <a:moveTo>
                    <a:pt x="134" y="314"/>
                  </a:moveTo>
                  <a:lnTo>
                    <a:pt x="140" y="289"/>
                  </a:lnTo>
                  <a:lnTo>
                    <a:pt x="134" y="289"/>
                  </a:lnTo>
                  <a:lnTo>
                    <a:pt x="128" y="289"/>
                  </a:lnTo>
                  <a:lnTo>
                    <a:pt x="117" y="286"/>
                  </a:lnTo>
                  <a:lnTo>
                    <a:pt x="114" y="311"/>
                  </a:lnTo>
                  <a:lnTo>
                    <a:pt x="119" y="312"/>
                  </a:lnTo>
                  <a:lnTo>
                    <a:pt x="123" y="315"/>
                  </a:lnTo>
                  <a:lnTo>
                    <a:pt x="130" y="315"/>
                  </a:lnTo>
                  <a:lnTo>
                    <a:pt x="134" y="314"/>
                  </a:lnTo>
                  <a:close/>
                  <a:moveTo>
                    <a:pt x="142" y="284"/>
                  </a:moveTo>
                  <a:lnTo>
                    <a:pt x="145" y="264"/>
                  </a:lnTo>
                  <a:lnTo>
                    <a:pt x="139" y="270"/>
                  </a:lnTo>
                  <a:lnTo>
                    <a:pt x="133" y="275"/>
                  </a:lnTo>
                  <a:lnTo>
                    <a:pt x="126" y="280"/>
                  </a:lnTo>
                  <a:lnTo>
                    <a:pt x="119" y="283"/>
                  </a:lnTo>
                  <a:lnTo>
                    <a:pt x="128" y="284"/>
                  </a:lnTo>
                  <a:lnTo>
                    <a:pt x="134" y="286"/>
                  </a:lnTo>
                  <a:lnTo>
                    <a:pt x="142" y="284"/>
                  </a:lnTo>
                  <a:close/>
                  <a:moveTo>
                    <a:pt x="145" y="289"/>
                  </a:moveTo>
                  <a:lnTo>
                    <a:pt x="139" y="314"/>
                  </a:lnTo>
                  <a:lnTo>
                    <a:pt x="145" y="317"/>
                  </a:lnTo>
                  <a:lnTo>
                    <a:pt x="153" y="319"/>
                  </a:lnTo>
                  <a:lnTo>
                    <a:pt x="161" y="319"/>
                  </a:lnTo>
                  <a:lnTo>
                    <a:pt x="170" y="317"/>
                  </a:lnTo>
                  <a:lnTo>
                    <a:pt x="172" y="295"/>
                  </a:lnTo>
                  <a:lnTo>
                    <a:pt x="158" y="294"/>
                  </a:lnTo>
                  <a:lnTo>
                    <a:pt x="145" y="289"/>
                  </a:lnTo>
                  <a:close/>
                  <a:moveTo>
                    <a:pt x="173" y="291"/>
                  </a:moveTo>
                  <a:lnTo>
                    <a:pt x="173" y="291"/>
                  </a:lnTo>
                  <a:lnTo>
                    <a:pt x="176" y="275"/>
                  </a:lnTo>
                  <a:lnTo>
                    <a:pt x="181" y="259"/>
                  </a:lnTo>
                  <a:lnTo>
                    <a:pt x="173" y="259"/>
                  </a:lnTo>
                  <a:lnTo>
                    <a:pt x="164" y="256"/>
                  </a:lnTo>
                  <a:lnTo>
                    <a:pt x="159" y="259"/>
                  </a:lnTo>
                  <a:lnTo>
                    <a:pt x="154" y="261"/>
                  </a:lnTo>
                  <a:lnTo>
                    <a:pt x="150" y="261"/>
                  </a:lnTo>
                  <a:lnTo>
                    <a:pt x="145" y="284"/>
                  </a:lnTo>
                  <a:lnTo>
                    <a:pt x="158" y="289"/>
                  </a:lnTo>
                  <a:lnTo>
                    <a:pt x="173" y="291"/>
                  </a:lnTo>
                  <a:close/>
                  <a:moveTo>
                    <a:pt x="88" y="332"/>
                  </a:moveTo>
                  <a:lnTo>
                    <a:pt x="92" y="314"/>
                  </a:lnTo>
                  <a:lnTo>
                    <a:pt x="83" y="309"/>
                  </a:lnTo>
                  <a:lnTo>
                    <a:pt x="74" y="308"/>
                  </a:lnTo>
                  <a:lnTo>
                    <a:pt x="70" y="306"/>
                  </a:lnTo>
                  <a:lnTo>
                    <a:pt x="69" y="309"/>
                  </a:lnTo>
                  <a:lnTo>
                    <a:pt x="69" y="320"/>
                  </a:lnTo>
                  <a:lnTo>
                    <a:pt x="70" y="331"/>
                  </a:lnTo>
                  <a:lnTo>
                    <a:pt x="77" y="332"/>
                  </a:lnTo>
                  <a:lnTo>
                    <a:pt x="83" y="332"/>
                  </a:lnTo>
                  <a:lnTo>
                    <a:pt x="88" y="332"/>
                  </a:lnTo>
                  <a:close/>
                  <a:moveTo>
                    <a:pt x="95" y="315"/>
                  </a:moveTo>
                  <a:lnTo>
                    <a:pt x="92" y="334"/>
                  </a:lnTo>
                  <a:lnTo>
                    <a:pt x="98" y="337"/>
                  </a:lnTo>
                  <a:lnTo>
                    <a:pt x="105" y="339"/>
                  </a:lnTo>
                  <a:lnTo>
                    <a:pt x="111" y="339"/>
                  </a:lnTo>
                  <a:lnTo>
                    <a:pt x="119" y="337"/>
                  </a:lnTo>
                  <a:lnTo>
                    <a:pt x="122" y="319"/>
                  </a:lnTo>
                  <a:lnTo>
                    <a:pt x="116" y="317"/>
                  </a:lnTo>
                  <a:lnTo>
                    <a:pt x="111" y="314"/>
                  </a:lnTo>
                  <a:lnTo>
                    <a:pt x="103" y="315"/>
                  </a:lnTo>
                  <a:lnTo>
                    <a:pt x="95" y="315"/>
                  </a:lnTo>
                  <a:close/>
                  <a:moveTo>
                    <a:pt x="125" y="319"/>
                  </a:moveTo>
                  <a:lnTo>
                    <a:pt x="122" y="337"/>
                  </a:lnTo>
                  <a:lnTo>
                    <a:pt x="128" y="342"/>
                  </a:lnTo>
                  <a:lnTo>
                    <a:pt x="134" y="343"/>
                  </a:lnTo>
                  <a:lnTo>
                    <a:pt x="140" y="343"/>
                  </a:lnTo>
                  <a:lnTo>
                    <a:pt x="148" y="340"/>
                  </a:lnTo>
                  <a:lnTo>
                    <a:pt x="150" y="323"/>
                  </a:lnTo>
                  <a:lnTo>
                    <a:pt x="144" y="322"/>
                  </a:lnTo>
                  <a:lnTo>
                    <a:pt x="136" y="317"/>
                  </a:lnTo>
                  <a:lnTo>
                    <a:pt x="131" y="319"/>
                  </a:lnTo>
                  <a:lnTo>
                    <a:pt x="125" y="319"/>
                  </a:lnTo>
                  <a:close/>
                  <a:moveTo>
                    <a:pt x="154" y="323"/>
                  </a:moveTo>
                  <a:lnTo>
                    <a:pt x="153" y="342"/>
                  </a:lnTo>
                  <a:lnTo>
                    <a:pt x="156" y="343"/>
                  </a:lnTo>
                  <a:lnTo>
                    <a:pt x="161" y="345"/>
                  </a:lnTo>
                  <a:lnTo>
                    <a:pt x="165" y="345"/>
                  </a:lnTo>
                  <a:lnTo>
                    <a:pt x="170" y="345"/>
                  </a:lnTo>
                  <a:lnTo>
                    <a:pt x="168" y="331"/>
                  </a:lnTo>
                  <a:lnTo>
                    <a:pt x="168" y="322"/>
                  </a:lnTo>
                  <a:lnTo>
                    <a:pt x="162" y="323"/>
                  </a:lnTo>
                  <a:lnTo>
                    <a:pt x="154" y="323"/>
                  </a:lnTo>
                  <a:close/>
                  <a:moveTo>
                    <a:pt x="109" y="309"/>
                  </a:moveTo>
                  <a:lnTo>
                    <a:pt x="112" y="284"/>
                  </a:lnTo>
                  <a:lnTo>
                    <a:pt x="102" y="286"/>
                  </a:lnTo>
                  <a:lnTo>
                    <a:pt x="91" y="286"/>
                  </a:lnTo>
                  <a:lnTo>
                    <a:pt x="86" y="306"/>
                  </a:lnTo>
                  <a:lnTo>
                    <a:pt x="91" y="309"/>
                  </a:lnTo>
                  <a:lnTo>
                    <a:pt x="95" y="311"/>
                  </a:lnTo>
                  <a:lnTo>
                    <a:pt x="102" y="311"/>
                  </a:lnTo>
                  <a:lnTo>
                    <a:pt x="109" y="309"/>
                  </a:lnTo>
                  <a:close/>
                  <a:moveTo>
                    <a:pt x="81" y="305"/>
                  </a:moveTo>
                  <a:lnTo>
                    <a:pt x="86" y="286"/>
                  </a:lnTo>
                  <a:lnTo>
                    <a:pt x="77" y="284"/>
                  </a:lnTo>
                  <a:lnTo>
                    <a:pt x="74" y="294"/>
                  </a:lnTo>
                  <a:lnTo>
                    <a:pt x="70" y="303"/>
                  </a:lnTo>
                  <a:lnTo>
                    <a:pt x="75" y="305"/>
                  </a:lnTo>
                  <a:lnTo>
                    <a:pt x="81" y="305"/>
                  </a:lnTo>
                  <a:close/>
                  <a:moveTo>
                    <a:pt x="89" y="359"/>
                  </a:moveTo>
                  <a:lnTo>
                    <a:pt x="95" y="340"/>
                  </a:lnTo>
                  <a:lnTo>
                    <a:pt x="89" y="336"/>
                  </a:lnTo>
                  <a:lnTo>
                    <a:pt x="83" y="337"/>
                  </a:lnTo>
                  <a:lnTo>
                    <a:pt x="77" y="337"/>
                  </a:lnTo>
                  <a:lnTo>
                    <a:pt x="70" y="336"/>
                  </a:lnTo>
                  <a:lnTo>
                    <a:pt x="70" y="337"/>
                  </a:lnTo>
                  <a:lnTo>
                    <a:pt x="70" y="339"/>
                  </a:lnTo>
                  <a:lnTo>
                    <a:pt x="70" y="342"/>
                  </a:lnTo>
                  <a:lnTo>
                    <a:pt x="72" y="343"/>
                  </a:lnTo>
                  <a:lnTo>
                    <a:pt x="72" y="346"/>
                  </a:lnTo>
                  <a:lnTo>
                    <a:pt x="72" y="348"/>
                  </a:lnTo>
                  <a:lnTo>
                    <a:pt x="72" y="351"/>
                  </a:lnTo>
                  <a:lnTo>
                    <a:pt x="72" y="353"/>
                  </a:lnTo>
                  <a:lnTo>
                    <a:pt x="72" y="356"/>
                  </a:lnTo>
                  <a:lnTo>
                    <a:pt x="72" y="357"/>
                  </a:lnTo>
                  <a:lnTo>
                    <a:pt x="72" y="360"/>
                  </a:lnTo>
                  <a:lnTo>
                    <a:pt x="72" y="362"/>
                  </a:lnTo>
                  <a:lnTo>
                    <a:pt x="77" y="362"/>
                  </a:lnTo>
                  <a:lnTo>
                    <a:pt x="83" y="362"/>
                  </a:lnTo>
                  <a:lnTo>
                    <a:pt x="89" y="359"/>
                  </a:lnTo>
                  <a:close/>
                  <a:moveTo>
                    <a:pt x="98" y="342"/>
                  </a:moveTo>
                  <a:lnTo>
                    <a:pt x="94" y="360"/>
                  </a:lnTo>
                  <a:lnTo>
                    <a:pt x="100" y="365"/>
                  </a:lnTo>
                  <a:lnTo>
                    <a:pt x="106" y="368"/>
                  </a:lnTo>
                  <a:lnTo>
                    <a:pt x="112" y="368"/>
                  </a:lnTo>
                  <a:lnTo>
                    <a:pt x="120" y="367"/>
                  </a:lnTo>
                  <a:lnTo>
                    <a:pt x="126" y="345"/>
                  </a:lnTo>
                  <a:lnTo>
                    <a:pt x="120" y="340"/>
                  </a:lnTo>
                  <a:lnTo>
                    <a:pt x="111" y="343"/>
                  </a:lnTo>
                  <a:lnTo>
                    <a:pt x="103" y="343"/>
                  </a:lnTo>
                  <a:lnTo>
                    <a:pt x="98" y="342"/>
                  </a:lnTo>
                  <a:close/>
                  <a:moveTo>
                    <a:pt x="130" y="346"/>
                  </a:moveTo>
                  <a:lnTo>
                    <a:pt x="125" y="368"/>
                  </a:lnTo>
                  <a:lnTo>
                    <a:pt x="130" y="371"/>
                  </a:lnTo>
                  <a:lnTo>
                    <a:pt x="136" y="374"/>
                  </a:lnTo>
                  <a:lnTo>
                    <a:pt x="142" y="374"/>
                  </a:lnTo>
                  <a:lnTo>
                    <a:pt x="150" y="374"/>
                  </a:lnTo>
                  <a:lnTo>
                    <a:pt x="156" y="348"/>
                  </a:lnTo>
                  <a:lnTo>
                    <a:pt x="150" y="345"/>
                  </a:lnTo>
                  <a:lnTo>
                    <a:pt x="139" y="346"/>
                  </a:lnTo>
                  <a:lnTo>
                    <a:pt x="130" y="346"/>
                  </a:lnTo>
                  <a:close/>
                  <a:moveTo>
                    <a:pt x="159" y="350"/>
                  </a:moveTo>
                  <a:lnTo>
                    <a:pt x="154" y="374"/>
                  </a:lnTo>
                  <a:lnTo>
                    <a:pt x="159" y="378"/>
                  </a:lnTo>
                  <a:lnTo>
                    <a:pt x="164" y="379"/>
                  </a:lnTo>
                  <a:lnTo>
                    <a:pt x="168" y="381"/>
                  </a:lnTo>
                  <a:lnTo>
                    <a:pt x="175" y="379"/>
                  </a:lnTo>
                  <a:lnTo>
                    <a:pt x="170" y="351"/>
                  </a:lnTo>
                  <a:lnTo>
                    <a:pt x="170" y="348"/>
                  </a:lnTo>
                  <a:lnTo>
                    <a:pt x="165" y="350"/>
                  </a:lnTo>
                  <a:lnTo>
                    <a:pt x="161" y="350"/>
                  </a:lnTo>
                  <a:lnTo>
                    <a:pt x="159" y="350"/>
                  </a:lnTo>
                  <a:close/>
                  <a:moveTo>
                    <a:pt x="196" y="193"/>
                  </a:moveTo>
                  <a:lnTo>
                    <a:pt x="198" y="193"/>
                  </a:lnTo>
                  <a:lnTo>
                    <a:pt x="201" y="193"/>
                  </a:lnTo>
                  <a:lnTo>
                    <a:pt x="203" y="193"/>
                  </a:lnTo>
                  <a:lnTo>
                    <a:pt x="204" y="191"/>
                  </a:lnTo>
                  <a:lnTo>
                    <a:pt x="207" y="191"/>
                  </a:lnTo>
                  <a:lnTo>
                    <a:pt x="209" y="191"/>
                  </a:lnTo>
                  <a:lnTo>
                    <a:pt x="210" y="191"/>
                  </a:lnTo>
                  <a:lnTo>
                    <a:pt x="214" y="190"/>
                  </a:lnTo>
                  <a:lnTo>
                    <a:pt x="215" y="190"/>
                  </a:lnTo>
                  <a:lnTo>
                    <a:pt x="209" y="205"/>
                  </a:lnTo>
                  <a:lnTo>
                    <a:pt x="203" y="222"/>
                  </a:lnTo>
                  <a:lnTo>
                    <a:pt x="196" y="232"/>
                  </a:lnTo>
                  <a:lnTo>
                    <a:pt x="190" y="241"/>
                  </a:lnTo>
                  <a:lnTo>
                    <a:pt x="190" y="242"/>
                  </a:lnTo>
                  <a:lnTo>
                    <a:pt x="189" y="227"/>
                  </a:lnTo>
                  <a:lnTo>
                    <a:pt x="190" y="225"/>
                  </a:lnTo>
                  <a:lnTo>
                    <a:pt x="192" y="225"/>
                  </a:lnTo>
                  <a:lnTo>
                    <a:pt x="192" y="224"/>
                  </a:lnTo>
                  <a:lnTo>
                    <a:pt x="192" y="214"/>
                  </a:lnTo>
                  <a:lnTo>
                    <a:pt x="192" y="210"/>
                  </a:lnTo>
                  <a:lnTo>
                    <a:pt x="195" y="207"/>
                  </a:lnTo>
                  <a:lnTo>
                    <a:pt x="196" y="202"/>
                  </a:lnTo>
                  <a:lnTo>
                    <a:pt x="196" y="193"/>
                  </a:lnTo>
                  <a:close/>
                  <a:moveTo>
                    <a:pt x="184" y="227"/>
                  </a:moveTo>
                  <a:lnTo>
                    <a:pt x="186" y="249"/>
                  </a:lnTo>
                  <a:lnTo>
                    <a:pt x="182" y="256"/>
                  </a:lnTo>
                  <a:lnTo>
                    <a:pt x="173" y="256"/>
                  </a:lnTo>
                  <a:lnTo>
                    <a:pt x="165" y="253"/>
                  </a:lnTo>
                  <a:lnTo>
                    <a:pt x="165" y="230"/>
                  </a:lnTo>
                  <a:lnTo>
                    <a:pt x="184" y="227"/>
                  </a:lnTo>
                  <a:close/>
                  <a:moveTo>
                    <a:pt x="162" y="230"/>
                  </a:moveTo>
                  <a:lnTo>
                    <a:pt x="161" y="253"/>
                  </a:lnTo>
                  <a:lnTo>
                    <a:pt x="158" y="256"/>
                  </a:lnTo>
                  <a:lnTo>
                    <a:pt x="154" y="256"/>
                  </a:lnTo>
                  <a:lnTo>
                    <a:pt x="148" y="256"/>
                  </a:lnTo>
                  <a:lnTo>
                    <a:pt x="142" y="239"/>
                  </a:lnTo>
                  <a:lnTo>
                    <a:pt x="134" y="222"/>
                  </a:lnTo>
                  <a:lnTo>
                    <a:pt x="142" y="227"/>
                  </a:lnTo>
                  <a:lnTo>
                    <a:pt x="151" y="228"/>
                  </a:lnTo>
                  <a:lnTo>
                    <a:pt x="162" y="230"/>
                  </a:lnTo>
                  <a:close/>
                  <a:moveTo>
                    <a:pt x="130" y="213"/>
                  </a:moveTo>
                  <a:lnTo>
                    <a:pt x="130" y="213"/>
                  </a:lnTo>
                  <a:lnTo>
                    <a:pt x="125" y="207"/>
                  </a:lnTo>
                  <a:lnTo>
                    <a:pt x="139" y="211"/>
                  </a:lnTo>
                  <a:lnTo>
                    <a:pt x="153" y="213"/>
                  </a:lnTo>
                  <a:lnTo>
                    <a:pt x="170" y="213"/>
                  </a:lnTo>
                  <a:lnTo>
                    <a:pt x="189" y="211"/>
                  </a:lnTo>
                  <a:lnTo>
                    <a:pt x="189" y="214"/>
                  </a:lnTo>
                  <a:lnTo>
                    <a:pt x="189" y="222"/>
                  </a:lnTo>
                  <a:lnTo>
                    <a:pt x="168" y="225"/>
                  </a:lnTo>
                  <a:lnTo>
                    <a:pt x="153" y="224"/>
                  </a:lnTo>
                  <a:lnTo>
                    <a:pt x="145" y="224"/>
                  </a:lnTo>
                  <a:lnTo>
                    <a:pt x="139" y="221"/>
                  </a:lnTo>
                  <a:lnTo>
                    <a:pt x="134" y="218"/>
                  </a:lnTo>
                  <a:lnTo>
                    <a:pt x="130" y="213"/>
                  </a:lnTo>
                  <a:close/>
                  <a:moveTo>
                    <a:pt x="196" y="441"/>
                  </a:moveTo>
                  <a:lnTo>
                    <a:pt x="196" y="441"/>
                  </a:lnTo>
                  <a:lnTo>
                    <a:pt x="206" y="458"/>
                  </a:lnTo>
                  <a:lnTo>
                    <a:pt x="187" y="461"/>
                  </a:lnTo>
                  <a:lnTo>
                    <a:pt x="168" y="461"/>
                  </a:lnTo>
                  <a:lnTo>
                    <a:pt x="158" y="461"/>
                  </a:lnTo>
                  <a:lnTo>
                    <a:pt x="145" y="458"/>
                  </a:lnTo>
                  <a:lnTo>
                    <a:pt x="133" y="454"/>
                  </a:lnTo>
                  <a:lnTo>
                    <a:pt x="108" y="444"/>
                  </a:lnTo>
                  <a:lnTo>
                    <a:pt x="103" y="443"/>
                  </a:lnTo>
                  <a:lnTo>
                    <a:pt x="102" y="441"/>
                  </a:lnTo>
                  <a:lnTo>
                    <a:pt x="89" y="437"/>
                  </a:lnTo>
                  <a:lnTo>
                    <a:pt x="75" y="435"/>
                  </a:lnTo>
                  <a:lnTo>
                    <a:pt x="72" y="435"/>
                  </a:lnTo>
                  <a:lnTo>
                    <a:pt x="58" y="435"/>
                  </a:lnTo>
                  <a:lnTo>
                    <a:pt x="58" y="433"/>
                  </a:lnTo>
                  <a:lnTo>
                    <a:pt x="58" y="430"/>
                  </a:lnTo>
                  <a:lnTo>
                    <a:pt x="60" y="427"/>
                  </a:lnTo>
                  <a:lnTo>
                    <a:pt x="60" y="426"/>
                  </a:lnTo>
                  <a:lnTo>
                    <a:pt x="60" y="423"/>
                  </a:lnTo>
                  <a:lnTo>
                    <a:pt x="61" y="421"/>
                  </a:lnTo>
                  <a:lnTo>
                    <a:pt x="70" y="421"/>
                  </a:lnTo>
                  <a:lnTo>
                    <a:pt x="78" y="419"/>
                  </a:lnTo>
                  <a:lnTo>
                    <a:pt x="86" y="416"/>
                  </a:lnTo>
                  <a:lnTo>
                    <a:pt x="92" y="421"/>
                  </a:lnTo>
                  <a:lnTo>
                    <a:pt x="97" y="424"/>
                  </a:lnTo>
                  <a:lnTo>
                    <a:pt x="105" y="426"/>
                  </a:lnTo>
                  <a:lnTo>
                    <a:pt x="111" y="424"/>
                  </a:lnTo>
                  <a:lnTo>
                    <a:pt x="117" y="430"/>
                  </a:lnTo>
                  <a:lnTo>
                    <a:pt x="123" y="435"/>
                  </a:lnTo>
                  <a:lnTo>
                    <a:pt x="131" y="437"/>
                  </a:lnTo>
                  <a:lnTo>
                    <a:pt x="140" y="433"/>
                  </a:lnTo>
                  <a:lnTo>
                    <a:pt x="147" y="437"/>
                  </a:lnTo>
                  <a:lnTo>
                    <a:pt x="154" y="440"/>
                  </a:lnTo>
                  <a:lnTo>
                    <a:pt x="161" y="440"/>
                  </a:lnTo>
                  <a:lnTo>
                    <a:pt x="168" y="438"/>
                  </a:lnTo>
                  <a:lnTo>
                    <a:pt x="182" y="441"/>
                  </a:lnTo>
                  <a:lnTo>
                    <a:pt x="189" y="443"/>
                  </a:lnTo>
                  <a:lnTo>
                    <a:pt x="196" y="441"/>
                  </a:lnTo>
                  <a:close/>
                  <a:moveTo>
                    <a:pt x="209" y="461"/>
                  </a:moveTo>
                  <a:lnTo>
                    <a:pt x="209" y="461"/>
                  </a:lnTo>
                  <a:lnTo>
                    <a:pt x="215" y="471"/>
                  </a:lnTo>
                  <a:lnTo>
                    <a:pt x="223" y="479"/>
                  </a:lnTo>
                  <a:lnTo>
                    <a:pt x="220" y="489"/>
                  </a:lnTo>
                  <a:lnTo>
                    <a:pt x="212" y="480"/>
                  </a:lnTo>
                  <a:lnTo>
                    <a:pt x="204" y="466"/>
                  </a:lnTo>
                  <a:lnTo>
                    <a:pt x="203" y="463"/>
                  </a:lnTo>
                  <a:lnTo>
                    <a:pt x="209" y="461"/>
                  </a:lnTo>
                  <a:close/>
                  <a:moveTo>
                    <a:pt x="226" y="482"/>
                  </a:moveTo>
                  <a:lnTo>
                    <a:pt x="226" y="482"/>
                  </a:lnTo>
                  <a:lnTo>
                    <a:pt x="234" y="488"/>
                  </a:lnTo>
                  <a:lnTo>
                    <a:pt x="237" y="489"/>
                  </a:lnTo>
                  <a:lnTo>
                    <a:pt x="256" y="564"/>
                  </a:lnTo>
                  <a:lnTo>
                    <a:pt x="246" y="566"/>
                  </a:lnTo>
                  <a:lnTo>
                    <a:pt x="237" y="567"/>
                  </a:lnTo>
                  <a:lnTo>
                    <a:pt x="223" y="493"/>
                  </a:lnTo>
                  <a:lnTo>
                    <a:pt x="226" y="482"/>
                  </a:lnTo>
                  <a:close/>
                  <a:moveTo>
                    <a:pt x="234" y="567"/>
                  </a:moveTo>
                  <a:lnTo>
                    <a:pt x="234" y="567"/>
                  </a:lnTo>
                  <a:lnTo>
                    <a:pt x="223" y="570"/>
                  </a:lnTo>
                  <a:lnTo>
                    <a:pt x="214" y="572"/>
                  </a:lnTo>
                  <a:lnTo>
                    <a:pt x="204" y="570"/>
                  </a:lnTo>
                  <a:lnTo>
                    <a:pt x="195" y="567"/>
                  </a:lnTo>
                  <a:lnTo>
                    <a:pt x="190" y="502"/>
                  </a:lnTo>
                  <a:lnTo>
                    <a:pt x="195" y="496"/>
                  </a:lnTo>
                  <a:lnTo>
                    <a:pt x="198" y="488"/>
                  </a:lnTo>
                  <a:lnTo>
                    <a:pt x="203" y="472"/>
                  </a:lnTo>
                  <a:lnTo>
                    <a:pt x="209" y="482"/>
                  </a:lnTo>
                  <a:lnTo>
                    <a:pt x="220" y="494"/>
                  </a:lnTo>
                  <a:lnTo>
                    <a:pt x="234" y="567"/>
                  </a:lnTo>
                  <a:close/>
                  <a:moveTo>
                    <a:pt x="190" y="567"/>
                  </a:moveTo>
                  <a:lnTo>
                    <a:pt x="190" y="567"/>
                  </a:lnTo>
                  <a:lnTo>
                    <a:pt x="182" y="572"/>
                  </a:lnTo>
                  <a:lnTo>
                    <a:pt x="175" y="573"/>
                  </a:lnTo>
                  <a:lnTo>
                    <a:pt x="167" y="575"/>
                  </a:lnTo>
                  <a:lnTo>
                    <a:pt x="159" y="575"/>
                  </a:lnTo>
                  <a:lnTo>
                    <a:pt x="154" y="573"/>
                  </a:lnTo>
                  <a:lnTo>
                    <a:pt x="150" y="572"/>
                  </a:lnTo>
                  <a:lnTo>
                    <a:pt x="150" y="502"/>
                  </a:lnTo>
                  <a:lnTo>
                    <a:pt x="158" y="496"/>
                  </a:lnTo>
                  <a:lnTo>
                    <a:pt x="162" y="488"/>
                  </a:lnTo>
                  <a:lnTo>
                    <a:pt x="168" y="477"/>
                  </a:lnTo>
                  <a:lnTo>
                    <a:pt x="173" y="488"/>
                  </a:lnTo>
                  <a:lnTo>
                    <a:pt x="178" y="497"/>
                  </a:lnTo>
                  <a:lnTo>
                    <a:pt x="184" y="505"/>
                  </a:lnTo>
                  <a:lnTo>
                    <a:pt x="186" y="507"/>
                  </a:lnTo>
                  <a:lnTo>
                    <a:pt x="190" y="567"/>
                  </a:lnTo>
                  <a:close/>
                  <a:moveTo>
                    <a:pt x="145" y="570"/>
                  </a:moveTo>
                  <a:lnTo>
                    <a:pt x="145" y="570"/>
                  </a:lnTo>
                  <a:lnTo>
                    <a:pt x="136" y="575"/>
                  </a:lnTo>
                  <a:lnTo>
                    <a:pt x="125" y="575"/>
                  </a:lnTo>
                  <a:lnTo>
                    <a:pt x="116" y="572"/>
                  </a:lnTo>
                  <a:lnTo>
                    <a:pt x="105" y="567"/>
                  </a:lnTo>
                  <a:lnTo>
                    <a:pt x="109" y="493"/>
                  </a:lnTo>
                  <a:lnTo>
                    <a:pt x="116" y="486"/>
                  </a:lnTo>
                  <a:lnTo>
                    <a:pt x="123" y="480"/>
                  </a:lnTo>
                  <a:lnTo>
                    <a:pt x="131" y="469"/>
                  </a:lnTo>
                  <a:lnTo>
                    <a:pt x="136" y="485"/>
                  </a:lnTo>
                  <a:lnTo>
                    <a:pt x="140" y="493"/>
                  </a:lnTo>
                  <a:lnTo>
                    <a:pt x="147" y="502"/>
                  </a:lnTo>
                  <a:lnTo>
                    <a:pt x="145" y="570"/>
                  </a:lnTo>
                  <a:close/>
                  <a:moveTo>
                    <a:pt x="102" y="567"/>
                  </a:moveTo>
                  <a:lnTo>
                    <a:pt x="102" y="567"/>
                  </a:lnTo>
                  <a:lnTo>
                    <a:pt x="92" y="570"/>
                  </a:lnTo>
                  <a:lnTo>
                    <a:pt x="83" y="570"/>
                  </a:lnTo>
                  <a:lnTo>
                    <a:pt x="75" y="567"/>
                  </a:lnTo>
                  <a:lnTo>
                    <a:pt x="66" y="562"/>
                  </a:lnTo>
                  <a:lnTo>
                    <a:pt x="78" y="485"/>
                  </a:lnTo>
                  <a:lnTo>
                    <a:pt x="86" y="479"/>
                  </a:lnTo>
                  <a:lnTo>
                    <a:pt x="92" y="471"/>
                  </a:lnTo>
                  <a:lnTo>
                    <a:pt x="98" y="461"/>
                  </a:lnTo>
                  <a:lnTo>
                    <a:pt x="100" y="472"/>
                  </a:lnTo>
                  <a:lnTo>
                    <a:pt x="102" y="483"/>
                  </a:lnTo>
                  <a:lnTo>
                    <a:pt x="105" y="493"/>
                  </a:lnTo>
                  <a:lnTo>
                    <a:pt x="102" y="567"/>
                  </a:lnTo>
                  <a:close/>
                  <a:moveTo>
                    <a:pt x="61" y="562"/>
                  </a:moveTo>
                  <a:lnTo>
                    <a:pt x="61" y="562"/>
                  </a:lnTo>
                  <a:lnTo>
                    <a:pt x="55" y="566"/>
                  </a:lnTo>
                  <a:lnTo>
                    <a:pt x="47" y="566"/>
                  </a:lnTo>
                  <a:lnTo>
                    <a:pt x="42" y="566"/>
                  </a:lnTo>
                  <a:lnTo>
                    <a:pt x="41" y="564"/>
                  </a:lnTo>
                  <a:lnTo>
                    <a:pt x="39" y="564"/>
                  </a:lnTo>
                  <a:lnTo>
                    <a:pt x="39" y="562"/>
                  </a:lnTo>
                  <a:lnTo>
                    <a:pt x="38" y="562"/>
                  </a:lnTo>
                  <a:lnTo>
                    <a:pt x="38" y="561"/>
                  </a:lnTo>
                  <a:lnTo>
                    <a:pt x="36" y="561"/>
                  </a:lnTo>
                  <a:lnTo>
                    <a:pt x="36" y="558"/>
                  </a:lnTo>
                  <a:lnTo>
                    <a:pt x="38" y="556"/>
                  </a:lnTo>
                  <a:lnTo>
                    <a:pt x="38" y="553"/>
                  </a:lnTo>
                  <a:lnTo>
                    <a:pt x="39" y="550"/>
                  </a:lnTo>
                  <a:lnTo>
                    <a:pt x="39" y="548"/>
                  </a:lnTo>
                  <a:lnTo>
                    <a:pt x="39" y="545"/>
                  </a:lnTo>
                  <a:lnTo>
                    <a:pt x="41" y="542"/>
                  </a:lnTo>
                  <a:lnTo>
                    <a:pt x="41" y="541"/>
                  </a:lnTo>
                  <a:lnTo>
                    <a:pt x="42" y="538"/>
                  </a:lnTo>
                  <a:lnTo>
                    <a:pt x="42" y="534"/>
                  </a:lnTo>
                  <a:lnTo>
                    <a:pt x="42" y="533"/>
                  </a:lnTo>
                  <a:lnTo>
                    <a:pt x="44" y="530"/>
                  </a:lnTo>
                  <a:lnTo>
                    <a:pt x="44" y="527"/>
                  </a:lnTo>
                  <a:lnTo>
                    <a:pt x="44" y="525"/>
                  </a:lnTo>
                  <a:lnTo>
                    <a:pt x="46" y="522"/>
                  </a:lnTo>
                  <a:lnTo>
                    <a:pt x="46" y="519"/>
                  </a:lnTo>
                  <a:lnTo>
                    <a:pt x="47" y="517"/>
                  </a:lnTo>
                  <a:lnTo>
                    <a:pt x="47" y="514"/>
                  </a:lnTo>
                  <a:lnTo>
                    <a:pt x="47" y="511"/>
                  </a:lnTo>
                  <a:lnTo>
                    <a:pt x="49" y="510"/>
                  </a:lnTo>
                  <a:lnTo>
                    <a:pt x="49" y="507"/>
                  </a:lnTo>
                  <a:lnTo>
                    <a:pt x="49" y="503"/>
                  </a:lnTo>
                  <a:lnTo>
                    <a:pt x="50" y="502"/>
                  </a:lnTo>
                  <a:lnTo>
                    <a:pt x="50" y="499"/>
                  </a:lnTo>
                  <a:lnTo>
                    <a:pt x="50" y="496"/>
                  </a:lnTo>
                  <a:lnTo>
                    <a:pt x="50" y="494"/>
                  </a:lnTo>
                  <a:lnTo>
                    <a:pt x="52" y="491"/>
                  </a:lnTo>
                  <a:lnTo>
                    <a:pt x="52" y="488"/>
                  </a:lnTo>
                  <a:lnTo>
                    <a:pt x="52" y="486"/>
                  </a:lnTo>
                  <a:lnTo>
                    <a:pt x="53" y="483"/>
                  </a:lnTo>
                  <a:lnTo>
                    <a:pt x="53" y="480"/>
                  </a:lnTo>
                  <a:lnTo>
                    <a:pt x="53" y="477"/>
                  </a:lnTo>
                  <a:lnTo>
                    <a:pt x="53" y="475"/>
                  </a:lnTo>
                  <a:lnTo>
                    <a:pt x="53" y="474"/>
                  </a:lnTo>
                  <a:lnTo>
                    <a:pt x="61" y="465"/>
                  </a:lnTo>
                  <a:lnTo>
                    <a:pt x="67" y="455"/>
                  </a:lnTo>
                  <a:lnTo>
                    <a:pt x="69" y="466"/>
                  </a:lnTo>
                  <a:lnTo>
                    <a:pt x="70" y="475"/>
                  </a:lnTo>
                  <a:lnTo>
                    <a:pt x="74" y="486"/>
                  </a:lnTo>
                  <a:lnTo>
                    <a:pt x="61" y="562"/>
                  </a:lnTo>
                  <a:close/>
                  <a:moveTo>
                    <a:pt x="242" y="493"/>
                  </a:moveTo>
                  <a:lnTo>
                    <a:pt x="242" y="493"/>
                  </a:lnTo>
                  <a:lnTo>
                    <a:pt x="252" y="497"/>
                  </a:lnTo>
                  <a:lnTo>
                    <a:pt x="252" y="502"/>
                  </a:lnTo>
                  <a:lnTo>
                    <a:pt x="254" y="505"/>
                  </a:lnTo>
                  <a:lnTo>
                    <a:pt x="254" y="507"/>
                  </a:lnTo>
                  <a:lnTo>
                    <a:pt x="254" y="508"/>
                  </a:lnTo>
                  <a:lnTo>
                    <a:pt x="254" y="510"/>
                  </a:lnTo>
                  <a:lnTo>
                    <a:pt x="256" y="513"/>
                  </a:lnTo>
                  <a:lnTo>
                    <a:pt x="256" y="514"/>
                  </a:lnTo>
                  <a:lnTo>
                    <a:pt x="256" y="516"/>
                  </a:lnTo>
                  <a:lnTo>
                    <a:pt x="256" y="517"/>
                  </a:lnTo>
                  <a:lnTo>
                    <a:pt x="257" y="519"/>
                  </a:lnTo>
                  <a:lnTo>
                    <a:pt x="257" y="522"/>
                  </a:lnTo>
                  <a:lnTo>
                    <a:pt x="257" y="524"/>
                  </a:lnTo>
                  <a:lnTo>
                    <a:pt x="257" y="525"/>
                  </a:lnTo>
                  <a:lnTo>
                    <a:pt x="259" y="531"/>
                  </a:lnTo>
                  <a:lnTo>
                    <a:pt x="259" y="533"/>
                  </a:lnTo>
                  <a:lnTo>
                    <a:pt x="260" y="534"/>
                  </a:lnTo>
                  <a:lnTo>
                    <a:pt x="260" y="536"/>
                  </a:lnTo>
                  <a:lnTo>
                    <a:pt x="260" y="538"/>
                  </a:lnTo>
                  <a:lnTo>
                    <a:pt x="260" y="541"/>
                  </a:lnTo>
                  <a:lnTo>
                    <a:pt x="262" y="542"/>
                  </a:lnTo>
                  <a:lnTo>
                    <a:pt x="262" y="545"/>
                  </a:lnTo>
                  <a:lnTo>
                    <a:pt x="262" y="547"/>
                  </a:lnTo>
                  <a:lnTo>
                    <a:pt x="263" y="550"/>
                  </a:lnTo>
                  <a:lnTo>
                    <a:pt x="263" y="552"/>
                  </a:lnTo>
                  <a:lnTo>
                    <a:pt x="263" y="553"/>
                  </a:lnTo>
                  <a:lnTo>
                    <a:pt x="263" y="555"/>
                  </a:lnTo>
                  <a:lnTo>
                    <a:pt x="265" y="558"/>
                  </a:lnTo>
                  <a:lnTo>
                    <a:pt x="259" y="561"/>
                  </a:lnTo>
                  <a:lnTo>
                    <a:pt x="242" y="493"/>
                  </a:lnTo>
                  <a:close/>
                  <a:moveTo>
                    <a:pt x="259" y="566"/>
                  </a:moveTo>
                  <a:lnTo>
                    <a:pt x="260" y="567"/>
                  </a:lnTo>
                  <a:lnTo>
                    <a:pt x="260" y="569"/>
                  </a:lnTo>
                  <a:lnTo>
                    <a:pt x="260" y="570"/>
                  </a:lnTo>
                  <a:lnTo>
                    <a:pt x="260" y="573"/>
                  </a:lnTo>
                  <a:lnTo>
                    <a:pt x="262" y="575"/>
                  </a:lnTo>
                  <a:lnTo>
                    <a:pt x="262" y="576"/>
                  </a:lnTo>
                  <a:lnTo>
                    <a:pt x="262" y="578"/>
                  </a:lnTo>
                  <a:lnTo>
                    <a:pt x="262" y="580"/>
                  </a:lnTo>
                  <a:lnTo>
                    <a:pt x="263" y="581"/>
                  </a:lnTo>
                  <a:lnTo>
                    <a:pt x="263" y="584"/>
                  </a:lnTo>
                  <a:lnTo>
                    <a:pt x="263" y="586"/>
                  </a:lnTo>
                  <a:lnTo>
                    <a:pt x="263" y="587"/>
                  </a:lnTo>
                  <a:lnTo>
                    <a:pt x="263" y="589"/>
                  </a:lnTo>
                  <a:lnTo>
                    <a:pt x="265" y="590"/>
                  </a:lnTo>
                  <a:lnTo>
                    <a:pt x="265" y="592"/>
                  </a:lnTo>
                  <a:lnTo>
                    <a:pt x="265" y="595"/>
                  </a:lnTo>
                  <a:lnTo>
                    <a:pt x="265" y="597"/>
                  </a:lnTo>
                  <a:lnTo>
                    <a:pt x="265" y="598"/>
                  </a:lnTo>
                  <a:lnTo>
                    <a:pt x="265" y="600"/>
                  </a:lnTo>
                  <a:lnTo>
                    <a:pt x="266" y="601"/>
                  </a:lnTo>
                  <a:lnTo>
                    <a:pt x="266" y="603"/>
                  </a:lnTo>
                  <a:lnTo>
                    <a:pt x="266" y="606"/>
                  </a:lnTo>
                  <a:lnTo>
                    <a:pt x="266" y="607"/>
                  </a:lnTo>
                  <a:lnTo>
                    <a:pt x="266" y="609"/>
                  </a:lnTo>
                  <a:lnTo>
                    <a:pt x="266" y="611"/>
                  </a:lnTo>
                  <a:lnTo>
                    <a:pt x="266" y="612"/>
                  </a:lnTo>
                  <a:lnTo>
                    <a:pt x="266" y="614"/>
                  </a:lnTo>
                  <a:lnTo>
                    <a:pt x="266" y="617"/>
                  </a:lnTo>
                  <a:lnTo>
                    <a:pt x="266" y="618"/>
                  </a:lnTo>
                  <a:lnTo>
                    <a:pt x="266" y="620"/>
                  </a:lnTo>
                  <a:lnTo>
                    <a:pt x="242" y="625"/>
                  </a:lnTo>
                  <a:lnTo>
                    <a:pt x="214" y="628"/>
                  </a:lnTo>
                  <a:lnTo>
                    <a:pt x="190" y="628"/>
                  </a:lnTo>
                  <a:lnTo>
                    <a:pt x="189" y="628"/>
                  </a:lnTo>
                  <a:lnTo>
                    <a:pt x="187" y="628"/>
                  </a:lnTo>
                  <a:lnTo>
                    <a:pt x="186" y="628"/>
                  </a:lnTo>
                  <a:lnTo>
                    <a:pt x="184" y="628"/>
                  </a:lnTo>
                  <a:lnTo>
                    <a:pt x="182" y="628"/>
                  </a:lnTo>
                  <a:lnTo>
                    <a:pt x="179" y="628"/>
                  </a:lnTo>
                  <a:lnTo>
                    <a:pt x="178" y="626"/>
                  </a:lnTo>
                  <a:lnTo>
                    <a:pt x="176" y="626"/>
                  </a:lnTo>
                  <a:lnTo>
                    <a:pt x="175" y="626"/>
                  </a:lnTo>
                  <a:lnTo>
                    <a:pt x="173" y="626"/>
                  </a:lnTo>
                  <a:lnTo>
                    <a:pt x="172" y="626"/>
                  </a:lnTo>
                  <a:lnTo>
                    <a:pt x="168" y="626"/>
                  </a:lnTo>
                  <a:lnTo>
                    <a:pt x="167" y="626"/>
                  </a:lnTo>
                  <a:lnTo>
                    <a:pt x="165" y="626"/>
                  </a:lnTo>
                  <a:lnTo>
                    <a:pt x="164" y="626"/>
                  </a:lnTo>
                  <a:lnTo>
                    <a:pt x="162" y="626"/>
                  </a:lnTo>
                  <a:lnTo>
                    <a:pt x="161" y="626"/>
                  </a:lnTo>
                  <a:lnTo>
                    <a:pt x="159" y="626"/>
                  </a:lnTo>
                  <a:lnTo>
                    <a:pt x="158" y="626"/>
                  </a:lnTo>
                  <a:lnTo>
                    <a:pt x="144" y="623"/>
                  </a:lnTo>
                  <a:lnTo>
                    <a:pt x="142" y="623"/>
                  </a:lnTo>
                  <a:lnTo>
                    <a:pt x="117" y="626"/>
                  </a:lnTo>
                  <a:lnTo>
                    <a:pt x="92" y="628"/>
                  </a:lnTo>
                  <a:lnTo>
                    <a:pt x="69" y="626"/>
                  </a:lnTo>
                  <a:lnTo>
                    <a:pt x="67" y="626"/>
                  </a:lnTo>
                  <a:lnTo>
                    <a:pt x="66" y="626"/>
                  </a:lnTo>
                  <a:lnTo>
                    <a:pt x="64" y="626"/>
                  </a:lnTo>
                  <a:lnTo>
                    <a:pt x="63" y="626"/>
                  </a:lnTo>
                  <a:lnTo>
                    <a:pt x="61" y="626"/>
                  </a:lnTo>
                  <a:lnTo>
                    <a:pt x="60" y="626"/>
                  </a:lnTo>
                  <a:lnTo>
                    <a:pt x="58" y="626"/>
                  </a:lnTo>
                  <a:lnTo>
                    <a:pt x="56" y="626"/>
                  </a:lnTo>
                  <a:lnTo>
                    <a:pt x="55" y="626"/>
                  </a:lnTo>
                  <a:lnTo>
                    <a:pt x="49" y="625"/>
                  </a:lnTo>
                  <a:lnTo>
                    <a:pt x="47" y="625"/>
                  </a:lnTo>
                  <a:lnTo>
                    <a:pt x="46" y="625"/>
                  </a:lnTo>
                  <a:lnTo>
                    <a:pt x="44" y="625"/>
                  </a:lnTo>
                  <a:lnTo>
                    <a:pt x="42" y="625"/>
                  </a:lnTo>
                  <a:lnTo>
                    <a:pt x="42" y="621"/>
                  </a:lnTo>
                  <a:lnTo>
                    <a:pt x="42" y="620"/>
                  </a:lnTo>
                  <a:lnTo>
                    <a:pt x="42" y="618"/>
                  </a:lnTo>
                  <a:lnTo>
                    <a:pt x="42" y="617"/>
                  </a:lnTo>
                  <a:lnTo>
                    <a:pt x="42" y="615"/>
                  </a:lnTo>
                  <a:lnTo>
                    <a:pt x="44" y="614"/>
                  </a:lnTo>
                  <a:lnTo>
                    <a:pt x="44" y="612"/>
                  </a:lnTo>
                  <a:lnTo>
                    <a:pt x="44" y="611"/>
                  </a:lnTo>
                  <a:lnTo>
                    <a:pt x="44" y="607"/>
                  </a:lnTo>
                  <a:lnTo>
                    <a:pt x="44" y="606"/>
                  </a:lnTo>
                  <a:lnTo>
                    <a:pt x="44" y="604"/>
                  </a:lnTo>
                  <a:lnTo>
                    <a:pt x="44" y="603"/>
                  </a:lnTo>
                  <a:lnTo>
                    <a:pt x="44" y="601"/>
                  </a:lnTo>
                  <a:lnTo>
                    <a:pt x="44" y="600"/>
                  </a:lnTo>
                  <a:lnTo>
                    <a:pt x="44" y="598"/>
                  </a:lnTo>
                  <a:lnTo>
                    <a:pt x="46" y="594"/>
                  </a:lnTo>
                  <a:lnTo>
                    <a:pt x="46" y="592"/>
                  </a:lnTo>
                  <a:lnTo>
                    <a:pt x="46" y="590"/>
                  </a:lnTo>
                  <a:lnTo>
                    <a:pt x="46" y="589"/>
                  </a:lnTo>
                  <a:lnTo>
                    <a:pt x="46" y="587"/>
                  </a:lnTo>
                  <a:lnTo>
                    <a:pt x="46" y="586"/>
                  </a:lnTo>
                  <a:lnTo>
                    <a:pt x="46" y="584"/>
                  </a:lnTo>
                  <a:lnTo>
                    <a:pt x="46" y="581"/>
                  </a:lnTo>
                  <a:lnTo>
                    <a:pt x="46" y="580"/>
                  </a:lnTo>
                  <a:lnTo>
                    <a:pt x="46" y="578"/>
                  </a:lnTo>
                  <a:lnTo>
                    <a:pt x="46" y="576"/>
                  </a:lnTo>
                  <a:lnTo>
                    <a:pt x="47" y="575"/>
                  </a:lnTo>
                  <a:lnTo>
                    <a:pt x="47" y="573"/>
                  </a:lnTo>
                  <a:lnTo>
                    <a:pt x="47" y="570"/>
                  </a:lnTo>
                  <a:lnTo>
                    <a:pt x="56" y="569"/>
                  </a:lnTo>
                  <a:lnTo>
                    <a:pt x="64" y="566"/>
                  </a:lnTo>
                  <a:lnTo>
                    <a:pt x="74" y="572"/>
                  </a:lnTo>
                  <a:lnTo>
                    <a:pt x="83" y="575"/>
                  </a:lnTo>
                  <a:lnTo>
                    <a:pt x="92" y="573"/>
                  </a:lnTo>
                  <a:lnTo>
                    <a:pt x="103" y="570"/>
                  </a:lnTo>
                  <a:lnTo>
                    <a:pt x="114" y="576"/>
                  </a:lnTo>
                  <a:lnTo>
                    <a:pt x="125" y="580"/>
                  </a:lnTo>
                  <a:lnTo>
                    <a:pt x="125" y="598"/>
                  </a:lnTo>
                  <a:lnTo>
                    <a:pt x="130" y="580"/>
                  </a:lnTo>
                  <a:lnTo>
                    <a:pt x="134" y="578"/>
                  </a:lnTo>
                  <a:lnTo>
                    <a:pt x="140" y="576"/>
                  </a:lnTo>
                  <a:lnTo>
                    <a:pt x="142" y="615"/>
                  </a:lnTo>
                  <a:lnTo>
                    <a:pt x="145" y="575"/>
                  </a:lnTo>
                  <a:lnTo>
                    <a:pt x="147" y="575"/>
                  </a:lnTo>
                  <a:lnTo>
                    <a:pt x="153" y="576"/>
                  </a:lnTo>
                  <a:lnTo>
                    <a:pt x="156" y="578"/>
                  </a:lnTo>
                  <a:lnTo>
                    <a:pt x="156" y="606"/>
                  </a:lnTo>
                  <a:lnTo>
                    <a:pt x="161" y="578"/>
                  </a:lnTo>
                  <a:lnTo>
                    <a:pt x="172" y="578"/>
                  </a:lnTo>
                  <a:lnTo>
                    <a:pt x="173" y="594"/>
                  </a:lnTo>
                  <a:lnTo>
                    <a:pt x="175" y="578"/>
                  </a:lnTo>
                  <a:lnTo>
                    <a:pt x="184" y="575"/>
                  </a:lnTo>
                  <a:lnTo>
                    <a:pt x="193" y="572"/>
                  </a:lnTo>
                  <a:lnTo>
                    <a:pt x="203" y="575"/>
                  </a:lnTo>
                  <a:lnTo>
                    <a:pt x="214" y="576"/>
                  </a:lnTo>
                  <a:lnTo>
                    <a:pt x="224" y="575"/>
                  </a:lnTo>
                  <a:lnTo>
                    <a:pt x="235" y="570"/>
                  </a:lnTo>
                  <a:lnTo>
                    <a:pt x="240" y="570"/>
                  </a:lnTo>
                  <a:lnTo>
                    <a:pt x="248" y="594"/>
                  </a:lnTo>
                  <a:lnTo>
                    <a:pt x="245" y="570"/>
                  </a:lnTo>
                  <a:lnTo>
                    <a:pt x="249" y="570"/>
                  </a:lnTo>
                  <a:lnTo>
                    <a:pt x="260" y="604"/>
                  </a:lnTo>
                  <a:lnTo>
                    <a:pt x="254" y="569"/>
                  </a:lnTo>
                  <a:lnTo>
                    <a:pt x="257" y="567"/>
                  </a:lnTo>
                  <a:lnTo>
                    <a:pt x="259" y="566"/>
                  </a:lnTo>
                  <a:close/>
                  <a:moveTo>
                    <a:pt x="53" y="468"/>
                  </a:moveTo>
                  <a:lnTo>
                    <a:pt x="53" y="466"/>
                  </a:lnTo>
                  <a:lnTo>
                    <a:pt x="53" y="463"/>
                  </a:lnTo>
                  <a:lnTo>
                    <a:pt x="55" y="461"/>
                  </a:lnTo>
                  <a:lnTo>
                    <a:pt x="55" y="458"/>
                  </a:lnTo>
                  <a:lnTo>
                    <a:pt x="55" y="457"/>
                  </a:lnTo>
                  <a:lnTo>
                    <a:pt x="55" y="454"/>
                  </a:lnTo>
                  <a:lnTo>
                    <a:pt x="55" y="452"/>
                  </a:lnTo>
                  <a:lnTo>
                    <a:pt x="55" y="449"/>
                  </a:lnTo>
                  <a:lnTo>
                    <a:pt x="56" y="447"/>
                  </a:lnTo>
                  <a:lnTo>
                    <a:pt x="56" y="444"/>
                  </a:lnTo>
                  <a:lnTo>
                    <a:pt x="56" y="443"/>
                  </a:lnTo>
                  <a:lnTo>
                    <a:pt x="56" y="440"/>
                  </a:lnTo>
                  <a:lnTo>
                    <a:pt x="70" y="438"/>
                  </a:lnTo>
                  <a:lnTo>
                    <a:pt x="67" y="444"/>
                  </a:lnTo>
                  <a:lnTo>
                    <a:pt x="64" y="455"/>
                  </a:lnTo>
                  <a:lnTo>
                    <a:pt x="58" y="463"/>
                  </a:lnTo>
                  <a:lnTo>
                    <a:pt x="53" y="468"/>
                  </a:lnTo>
                  <a:close/>
                  <a:moveTo>
                    <a:pt x="72" y="438"/>
                  </a:moveTo>
                  <a:lnTo>
                    <a:pt x="72" y="438"/>
                  </a:lnTo>
                  <a:lnTo>
                    <a:pt x="74" y="438"/>
                  </a:lnTo>
                  <a:lnTo>
                    <a:pt x="88" y="441"/>
                  </a:lnTo>
                  <a:lnTo>
                    <a:pt x="102" y="446"/>
                  </a:lnTo>
                  <a:lnTo>
                    <a:pt x="100" y="451"/>
                  </a:lnTo>
                  <a:lnTo>
                    <a:pt x="95" y="460"/>
                  </a:lnTo>
                  <a:lnTo>
                    <a:pt x="89" y="469"/>
                  </a:lnTo>
                  <a:lnTo>
                    <a:pt x="83" y="475"/>
                  </a:lnTo>
                  <a:lnTo>
                    <a:pt x="77" y="482"/>
                  </a:lnTo>
                  <a:lnTo>
                    <a:pt x="74" y="474"/>
                  </a:lnTo>
                  <a:lnTo>
                    <a:pt x="72" y="466"/>
                  </a:lnTo>
                  <a:lnTo>
                    <a:pt x="72" y="455"/>
                  </a:lnTo>
                  <a:lnTo>
                    <a:pt x="72" y="446"/>
                  </a:lnTo>
                  <a:lnTo>
                    <a:pt x="72" y="438"/>
                  </a:lnTo>
                  <a:close/>
                  <a:moveTo>
                    <a:pt x="103" y="447"/>
                  </a:moveTo>
                  <a:lnTo>
                    <a:pt x="103" y="447"/>
                  </a:lnTo>
                  <a:lnTo>
                    <a:pt x="106" y="447"/>
                  </a:lnTo>
                  <a:lnTo>
                    <a:pt x="119" y="454"/>
                  </a:lnTo>
                  <a:lnTo>
                    <a:pt x="133" y="458"/>
                  </a:lnTo>
                  <a:lnTo>
                    <a:pt x="131" y="461"/>
                  </a:lnTo>
                  <a:lnTo>
                    <a:pt x="126" y="469"/>
                  </a:lnTo>
                  <a:lnTo>
                    <a:pt x="120" y="477"/>
                  </a:lnTo>
                  <a:lnTo>
                    <a:pt x="106" y="488"/>
                  </a:lnTo>
                  <a:lnTo>
                    <a:pt x="105" y="480"/>
                  </a:lnTo>
                  <a:lnTo>
                    <a:pt x="103" y="472"/>
                  </a:lnTo>
                  <a:lnTo>
                    <a:pt x="103" y="451"/>
                  </a:lnTo>
                  <a:lnTo>
                    <a:pt x="103" y="447"/>
                  </a:lnTo>
                  <a:close/>
                  <a:moveTo>
                    <a:pt x="134" y="460"/>
                  </a:moveTo>
                  <a:lnTo>
                    <a:pt x="134" y="460"/>
                  </a:lnTo>
                  <a:lnTo>
                    <a:pt x="156" y="465"/>
                  </a:lnTo>
                  <a:lnTo>
                    <a:pt x="167" y="466"/>
                  </a:lnTo>
                  <a:lnTo>
                    <a:pt x="167" y="468"/>
                  </a:lnTo>
                  <a:lnTo>
                    <a:pt x="164" y="477"/>
                  </a:lnTo>
                  <a:lnTo>
                    <a:pt x="159" y="486"/>
                  </a:lnTo>
                  <a:lnTo>
                    <a:pt x="154" y="493"/>
                  </a:lnTo>
                  <a:lnTo>
                    <a:pt x="148" y="499"/>
                  </a:lnTo>
                  <a:lnTo>
                    <a:pt x="144" y="491"/>
                  </a:lnTo>
                  <a:lnTo>
                    <a:pt x="140" y="483"/>
                  </a:lnTo>
                  <a:lnTo>
                    <a:pt x="136" y="472"/>
                  </a:lnTo>
                  <a:lnTo>
                    <a:pt x="134" y="463"/>
                  </a:lnTo>
                  <a:lnTo>
                    <a:pt x="134" y="460"/>
                  </a:lnTo>
                  <a:close/>
                  <a:moveTo>
                    <a:pt x="170" y="466"/>
                  </a:moveTo>
                  <a:lnTo>
                    <a:pt x="170" y="466"/>
                  </a:lnTo>
                  <a:lnTo>
                    <a:pt x="186" y="466"/>
                  </a:lnTo>
                  <a:lnTo>
                    <a:pt x="201" y="463"/>
                  </a:lnTo>
                  <a:lnTo>
                    <a:pt x="201" y="466"/>
                  </a:lnTo>
                  <a:lnTo>
                    <a:pt x="193" y="485"/>
                  </a:lnTo>
                  <a:lnTo>
                    <a:pt x="186" y="500"/>
                  </a:lnTo>
                  <a:lnTo>
                    <a:pt x="181" y="494"/>
                  </a:lnTo>
                  <a:lnTo>
                    <a:pt x="176" y="486"/>
                  </a:lnTo>
                  <a:lnTo>
                    <a:pt x="173" y="479"/>
                  </a:lnTo>
                  <a:lnTo>
                    <a:pt x="170" y="468"/>
                  </a:lnTo>
                  <a:lnTo>
                    <a:pt x="170" y="466"/>
                  </a:lnTo>
                  <a:close/>
                  <a:moveTo>
                    <a:pt x="220" y="190"/>
                  </a:moveTo>
                  <a:lnTo>
                    <a:pt x="221" y="190"/>
                  </a:lnTo>
                  <a:lnTo>
                    <a:pt x="223" y="190"/>
                  </a:lnTo>
                  <a:lnTo>
                    <a:pt x="224" y="191"/>
                  </a:lnTo>
                  <a:lnTo>
                    <a:pt x="226" y="191"/>
                  </a:lnTo>
                  <a:lnTo>
                    <a:pt x="229" y="191"/>
                  </a:lnTo>
                  <a:lnTo>
                    <a:pt x="231" y="191"/>
                  </a:lnTo>
                  <a:lnTo>
                    <a:pt x="232" y="191"/>
                  </a:lnTo>
                  <a:lnTo>
                    <a:pt x="234" y="193"/>
                  </a:lnTo>
                  <a:lnTo>
                    <a:pt x="235" y="193"/>
                  </a:lnTo>
                  <a:lnTo>
                    <a:pt x="223" y="207"/>
                  </a:lnTo>
                  <a:lnTo>
                    <a:pt x="215" y="211"/>
                  </a:lnTo>
                  <a:lnTo>
                    <a:pt x="209" y="218"/>
                  </a:lnTo>
                  <a:lnTo>
                    <a:pt x="212" y="207"/>
                  </a:lnTo>
                  <a:lnTo>
                    <a:pt x="220" y="190"/>
                  </a:lnTo>
                  <a:close/>
                  <a:moveTo>
                    <a:pt x="238" y="194"/>
                  </a:moveTo>
                  <a:lnTo>
                    <a:pt x="240" y="194"/>
                  </a:lnTo>
                  <a:lnTo>
                    <a:pt x="242" y="194"/>
                  </a:lnTo>
                  <a:lnTo>
                    <a:pt x="243" y="196"/>
                  </a:lnTo>
                  <a:lnTo>
                    <a:pt x="245" y="196"/>
                  </a:lnTo>
                  <a:lnTo>
                    <a:pt x="246" y="197"/>
                  </a:lnTo>
                  <a:lnTo>
                    <a:pt x="248" y="197"/>
                  </a:lnTo>
                  <a:lnTo>
                    <a:pt x="249" y="199"/>
                  </a:lnTo>
                  <a:lnTo>
                    <a:pt x="251" y="200"/>
                  </a:lnTo>
                  <a:lnTo>
                    <a:pt x="252" y="200"/>
                  </a:lnTo>
                  <a:lnTo>
                    <a:pt x="251" y="200"/>
                  </a:lnTo>
                  <a:lnTo>
                    <a:pt x="245" y="200"/>
                  </a:lnTo>
                  <a:lnTo>
                    <a:pt x="231" y="204"/>
                  </a:lnTo>
                  <a:lnTo>
                    <a:pt x="238" y="194"/>
                  </a:lnTo>
                  <a:close/>
                  <a:moveTo>
                    <a:pt x="72" y="278"/>
                  </a:moveTo>
                  <a:lnTo>
                    <a:pt x="72" y="278"/>
                  </a:lnTo>
                  <a:lnTo>
                    <a:pt x="66" y="275"/>
                  </a:lnTo>
                  <a:lnTo>
                    <a:pt x="61" y="267"/>
                  </a:lnTo>
                  <a:lnTo>
                    <a:pt x="66" y="258"/>
                  </a:lnTo>
                  <a:lnTo>
                    <a:pt x="72" y="278"/>
                  </a:lnTo>
                  <a:close/>
                  <a:moveTo>
                    <a:pt x="64" y="252"/>
                  </a:moveTo>
                  <a:lnTo>
                    <a:pt x="56" y="266"/>
                  </a:lnTo>
                  <a:lnTo>
                    <a:pt x="50" y="264"/>
                  </a:lnTo>
                  <a:lnTo>
                    <a:pt x="46" y="263"/>
                  </a:lnTo>
                  <a:lnTo>
                    <a:pt x="38" y="258"/>
                  </a:lnTo>
                  <a:lnTo>
                    <a:pt x="55" y="232"/>
                  </a:lnTo>
                  <a:lnTo>
                    <a:pt x="58" y="241"/>
                  </a:lnTo>
                  <a:lnTo>
                    <a:pt x="64" y="252"/>
                  </a:lnTo>
                  <a:close/>
                  <a:moveTo>
                    <a:pt x="52" y="228"/>
                  </a:moveTo>
                  <a:lnTo>
                    <a:pt x="33" y="258"/>
                  </a:lnTo>
                  <a:lnTo>
                    <a:pt x="22" y="258"/>
                  </a:lnTo>
                  <a:lnTo>
                    <a:pt x="19" y="258"/>
                  </a:lnTo>
                  <a:lnTo>
                    <a:pt x="21" y="255"/>
                  </a:lnTo>
                  <a:lnTo>
                    <a:pt x="22" y="252"/>
                  </a:lnTo>
                  <a:lnTo>
                    <a:pt x="24" y="249"/>
                  </a:lnTo>
                  <a:lnTo>
                    <a:pt x="25" y="245"/>
                  </a:lnTo>
                  <a:lnTo>
                    <a:pt x="27" y="244"/>
                  </a:lnTo>
                  <a:lnTo>
                    <a:pt x="28" y="241"/>
                  </a:lnTo>
                  <a:lnTo>
                    <a:pt x="30" y="238"/>
                  </a:lnTo>
                  <a:lnTo>
                    <a:pt x="32" y="235"/>
                  </a:lnTo>
                  <a:lnTo>
                    <a:pt x="33" y="232"/>
                  </a:lnTo>
                  <a:lnTo>
                    <a:pt x="35" y="228"/>
                  </a:lnTo>
                  <a:lnTo>
                    <a:pt x="36" y="227"/>
                  </a:lnTo>
                  <a:lnTo>
                    <a:pt x="39" y="224"/>
                  </a:lnTo>
                  <a:lnTo>
                    <a:pt x="41" y="221"/>
                  </a:lnTo>
                  <a:lnTo>
                    <a:pt x="42" y="218"/>
                  </a:lnTo>
                  <a:lnTo>
                    <a:pt x="42" y="216"/>
                  </a:lnTo>
                  <a:lnTo>
                    <a:pt x="52" y="228"/>
                  </a:lnTo>
                  <a:close/>
                  <a:moveTo>
                    <a:pt x="46" y="214"/>
                  </a:moveTo>
                  <a:lnTo>
                    <a:pt x="47" y="213"/>
                  </a:lnTo>
                  <a:lnTo>
                    <a:pt x="49" y="211"/>
                  </a:lnTo>
                  <a:lnTo>
                    <a:pt x="50" y="211"/>
                  </a:lnTo>
                  <a:lnTo>
                    <a:pt x="52" y="210"/>
                  </a:lnTo>
                  <a:lnTo>
                    <a:pt x="55" y="208"/>
                  </a:lnTo>
                  <a:lnTo>
                    <a:pt x="56" y="207"/>
                  </a:lnTo>
                  <a:lnTo>
                    <a:pt x="58" y="207"/>
                  </a:lnTo>
                  <a:lnTo>
                    <a:pt x="60" y="205"/>
                  </a:lnTo>
                  <a:lnTo>
                    <a:pt x="61" y="204"/>
                  </a:lnTo>
                  <a:lnTo>
                    <a:pt x="63" y="202"/>
                  </a:lnTo>
                  <a:lnTo>
                    <a:pt x="66" y="202"/>
                  </a:lnTo>
                  <a:lnTo>
                    <a:pt x="77" y="219"/>
                  </a:lnTo>
                  <a:lnTo>
                    <a:pt x="84" y="238"/>
                  </a:lnTo>
                  <a:lnTo>
                    <a:pt x="92" y="259"/>
                  </a:lnTo>
                  <a:lnTo>
                    <a:pt x="98" y="281"/>
                  </a:lnTo>
                  <a:lnTo>
                    <a:pt x="88" y="281"/>
                  </a:lnTo>
                  <a:lnTo>
                    <a:pt x="77" y="280"/>
                  </a:lnTo>
                  <a:lnTo>
                    <a:pt x="70" y="258"/>
                  </a:lnTo>
                  <a:lnTo>
                    <a:pt x="63" y="239"/>
                  </a:lnTo>
                  <a:lnTo>
                    <a:pt x="55" y="225"/>
                  </a:lnTo>
                  <a:lnTo>
                    <a:pt x="46" y="214"/>
                  </a:lnTo>
                  <a:close/>
                  <a:moveTo>
                    <a:pt x="102" y="281"/>
                  </a:moveTo>
                  <a:lnTo>
                    <a:pt x="102" y="281"/>
                  </a:lnTo>
                  <a:lnTo>
                    <a:pt x="97" y="258"/>
                  </a:lnTo>
                  <a:lnTo>
                    <a:pt x="89" y="236"/>
                  </a:lnTo>
                  <a:lnTo>
                    <a:pt x="80" y="218"/>
                  </a:lnTo>
                  <a:lnTo>
                    <a:pt x="69" y="199"/>
                  </a:lnTo>
                  <a:lnTo>
                    <a:pt x="70" y="199"/>
                  </a:lnTo>
                  <a:lnTo>
                    <a:pt x="74" y="197"/>
                  </a:lnTo>
                  <a:lnTo>
                    <a:pt x="75" y="197"/>
                  </a:lnTo>
                  <a:lnTo>
                    <a:pt x="77" y="196"/>
                  </a:lnTo>
                  <a:lnTo>
                    <a:pt x="78" y="194"/>
                  </a:lnTo>
                  <a:lnTo>
                    <a:pt x="81" y="194"/>
                  </a:lnTo>
                  <a:lnTo>
                    <a:pt x="83" y="193"/>
                  </a:lnTo>
                  <a:lnTo>
                    <a:pt x="84" y="193"/>
                  </a:lnTo>
                  <a:lnTo>
                    <a:pt x="97" y="211"/>
                  </a:lnTo>
                  <a:lnTo>
                    <a:pt x="108" y="232"/>
                  </a:lnTo>
                  <a:lnTo>
                    <a:pt x="117" y="253"/>
                  </a:lnTo>
                  <a:lnTo>
                    <a:pt x="123" y="277"/>
                  </a:lnTo>
                  <a:lnTo>
                    <a:pt x="114" y="280"/>
                  </a:lnTo>
                  <a:lnTo>
                    <a:pt x="102" y="281"/>
                  </a:lnTo>
                  <a:close/>
                  <a:moveTo>
                    <a:pt x="128" y="273"/>
                  </a:moveTo>
                  <a:lnTo>
                    <a:pt x="128" y="273"/>
                  </a:lnTo>
                  <a:lnTo>
                    <a:pt x="120" y="252"/>
                  </a:lnTo>
                  <a:lnTo>
                    <a:pt x="111" y="230"/>
                  </a:lnTo>
                  <a:lnTo>
                    <a:pt x="100" y="210"/>
                  </a:lnTo>
                  <a:lnTo>
                    <a:pt x="89" y="191"/>
                  </a:lnTo>
                  <a:lnTo>
                    <a:pt x="91" y="191"/>
                  </a:lnTo>
                  <a:lnTo>
                    <a:pt x="94" y="191"/>
                  </a:lnTo>
                  <a:lnTo>
                    <a:pt x="95" y="190"/>
                  </a:lnTo>
                  <a:lnTo>
                    <a:pt x="97" y="190"/>
                  </a:lnTo>
                  <a:lnTo>
                    <a:pt x="100" y="190"/>
                  </a:lnTo>
                  <a:lnTo>
                    <a:pt x="102" y="190"/>
                  </a:lnTo>
                  <a:lnTo>
                    <a:pt x="103" y="190"/>
                  </a:lnTo>
                  <a:lnTo>
                    <a:pt x="116" y="200"/>
                  </a:lnTo>
                  <a:lnTo>
                    <a:pt x="126" y="214"/>
                  </a:lnTo>
                  <a:lnTo>
                    <a:pt x="125" y="214"/>
                  </a:lnTo>
                  <a:lnTo>
                    <a:pt x="126" y="216"/>
                  </a:lnTo>
                  <a:lnTo>
                    <a:pt x="136" y="236"/>
                  </a:lnTo>
                  <a:lnTo>
                    <a:pt x="144" y="258"/>
                  </a:lnTo>
                  <a:lnTo>
                    <a:pt x="136" y="267"/>
                  </a:lnTo>
                  <a:lnTo>
                    <a:pt x="128" y="273"/>
                  </a:lnTo>
                  <a:close/>
                  <a:moveTo>
                    <a:pt x="64" y="323"/>
                  </a:moveTo>
                  <a:lnTo>
                    <a:pt x="63" y="323"/>
                  </a:lnTo>
                  <a:lnTo>
                    <a:pt x="61" y="322"/>
                  </a:lnTo>
                  <a:lnTo>
                    <a:pt x="58" y="322"/>
                  </a:lnTo>
                  <a:lnTo>
                    <a:pt x="56" y="322"/>
                  </a:lnTo>
                  <a:lnTo>
                    <a:pt x="53" y="320"/>
                  </a:lnTo>
                  <a:lnTo>
                    <a:pt x="52" y="320"/>
                  </a:lnTo>
                  <a:lnTo>
                    <a:pt x="49" y="319"/>
                  </a:lnTo>
                  <a:lnTo>
                    <a:pt x="47" y="319"/>
                  </a:lnTo>
                  <a:lnTo>
                    <a:pt x="44" y="317"/>
                  </a:lnTo>
                  <a:lnTo>
                    <a:pt x="42" y="317"/>
                  </a:lnTo>
                  <a:lnTo>
                    <a:pt x="39" y="317"/>
                  </a:lnTo>
                  <a:lnTo>
                    <a:pt x="58" y="272"/>
                  </a:lnTo>
                  <a:lnTo>
                    <a:pt x="64" y="278"/>
                  </a:lnTo>
                  <a:lnTo>
                    <a:pt x="72" y="283"/>
                  </a:lnTo>
                  <a:lnTo>
                    <a:pt x="69" y="295"/>
                  </a:lnTo>
                  <a:lnTo>
                    <a:pt x="66" y="308"/>
                  </a:lnTo>
                  <a:lnTo>
                    <a:pt x="64" y="323"/>
                  </a:lnTo>
                  <a:close/>
                  <a:moveTo>
                    <a:pt x="55" y="269"/>
                  </a:moveTo>
                  <a:lnTo>
                    <a:pt x="36" y="315"/>
                  </a:lnTo>
                  <a:lnTo>
                    <a:pt x="33" y="314"/>
                  </a:lnTo>
                  <a:lnTo>
                    <a:pt x="32" y="314"/>
                  </a:lnTo>
                  <a:lnTo>
                    <a:pt x="28" y="312"/>
                  </a:lnTo>
                  <a:lnTo>
                    <a:pt x="27" y="312"/>
                  </a:lnTo>
                  <a:lnTo>
                    <a:pt x="24" y="311"/>
                  </a:lnTo>
                  <a:lnTo>
                    <a:pt x="22" y="311"/>
                  </a:lnTo>
                  <a:lnTo>
                    <a:pt x="21" y="309"/>
                  </a:lnTo>
                  <a:lnTo>
                    <a:pt x="19" y="309"/>
                  </a:lnTo>
                  <a:lnTo>
                    <a:pt x="35" y="263"/>
                  </a:lnTo>
                  <a:lnTo>
                    <a:pt x="44" y="267"/>
                  </a:lnTo>
                  <a:lnTo>
                    <a:pt x="49" y="269"/>
                  </a:lnTo>
                  <a:lnTo>
                    <a:pt x="55" y="269"/>
                  </a:lnTo>
                  <a:close/>
                  <a:moveTo>
                    <a:pt x="32" y="263"/>
                  </a:moveTo>
                  <a:lnTo>
                    <a:pt x="14" y="308"/>
                  </a:lnTo>
                  <a:lnTo>
                    <a:pt x="11" y="306"/>
                  </a:lnTo>
                  <a:lnTo>
                    <a:pt x="10" y="306"/>
                  </a:lnTo>
                  <a:lnTo>
                    <a:pt x="7" y="305"/>
                  </a:lnTo>
                  <a:lnTo>
                    <a:pt x="5" y="305"/>
                  </a:lnTo>
                  <a:lnTo>
                    <a:pt x="4" y="303"/>
                  </a:lnTo>
                  <a:lnTo>
                    <a:pt x="0" y="303"/>
                  </a:lnTo>
                  <a:lnTo>
                    <a:pt x="2" y="300"/>
                  </a:lnTo>
                  <a:lnTo>
                    <a:pt x="2" y="297"/>
                  </a:lnTo>
                  <a:lnTo>
                    <a:pt x="4" y="295"/>
                  </a:lnTo>
                  <a:lnTo>
                    <a:pt x="5" y="292"/>
                  </a:lnTo>
                  <a:lnTo>
                    <a:pt x="5" y="289"/>
                  </a:lnTo>
                  <a:lnTo>
                    <a:pt x="7" y="286"/>
                  </a:lnTo>
                  <a:lnTo>
                    <a:pt x="8" y="283"/>
                  </a:lnTo>
                  <a:lnTo>
                    <a:pt x="10" y="280"/>
                  </a:lnTo>
                  <a:lnTo>
                    <a:pt x="11" y="278"/>
                  </a:lnTo>
                  <a:lnTo>
                    <a:pt x="11" y="275"/>
                  </a:lnTo>
                  <a:lnTo>
                    <a:pt x="13" y="272"/>
                  </a:lnTo>
                  <a:lnTo>
                    <a:pt x="14" y="269"/>
                  </a:lnTo>
                  <a:lnTo>
                    <a:pt x="16" y="266"/>
                  </a:lnTo>
                  <a:lnTo>
                    <a:pt x="18" y="263"/>
                  </a:lnTo>
                  <a:lnTo>
                    <a:pt x="18" y="261"/>
                  </a:lnTo>
                  <a:lnTo>
                    <a:pt x="22" y="263"/>
                  </a:lnTo>
                  <a:lnTo>
                    <a:pt x="32" y="263"/>
                  </a:lnTo>
                  <a:close/>
                  <a:moveTo>
                    <a:pt x="336" y="329"/>
                  </a:moveTo>
                  <a:lnTo>
                    <a:pt x="336" y="329"/>
                  </a:lnTo>
                  <a:lnTo>
                    <a:pt x="333" y="315"/>
                  </a:lnTo>
                  <a:lnTo>
                    <a:pt x="330" y="303"/>
                  </a:lnTo>
                  <a:lnTo>
                    <a:pt x="326" y="291"/>
                  </a:lnTo>
                  <a:lnTo>
                    <a:pt x="321" y="280"/>
                  </a:lnTo>
                  <a:lnTo>
                    <a:pt x="315" y="269"/>
                  </a:lnTo>
                  <a:lnTo>
                    <a:pt x="308" y="259"/>
                  </a:lnTo>
                  <a:lnTo>
                    <a:pt x="302" y="252"/>
                  </a:lnTo>
                  <a:lnTo>
                    <a:pt x="296" y="245"/>
                  </a:lnTo>
                  <a:lnTo>
                    <a:pt x="288" y="241"/>
                  </a:lnTo>
                  <a:lnTo>
                    <a:pt x="282" y="238"/>
                  </a:lnTo>
                  <a:lnTo>
                    <a:pt x="279" y="236"/>
                  </a:lnTo>
                  <a:lnTo>
                    <a:pt x="287" y="258"/>
                  </a:lnTo>
                  <a:lnTo>
                    <a:pt x="293" y="280"/>
                  </a:lnTo>
                  <a:lnTo>
                    <a:pt x="298" y="303"/>
                  </a:lnTo>
                  <a:lnTo>
                    <a:pt x="302" y="325"/>
                  </a:lnTo>
                  <a:lnTo>
                    <a:pt x="319" y="326"/>
                  </a:lnTo>
                  <a:lnTo>
                    <a:pt x="336" y="329"/>
                  </a:lnTo>
                  <a:close/>
                  <a:moveTo>
                    <a:pt x="256" y="236"/>
                  </a:moveTo>
                  <a:lnTo>
                    <a:pt x="256" y="236"/>
                  </a:lnTo>
                  <a:lnTo>
                    <a:pt x="248" y="241"/>
                  </a:lnTo>
                  <a:lnTo>
                    <a:pt x="242" y="247"/>
                  </a:lnTo>
                  <a:lnTo>
                    <a:pt x="235" y="255"/>
                  </a:lnTo>
                  <a:lnTo>
                    <a:pt x="229" y="264"/>
                  </a:lnTo>
                  <a:lnTo>
                    <a:pt x="223" y="278"/>
                  </a:lnTo>
                  <a:lnTo>
                    <a:pt x="218" y="294"/>
                  </a:lnTo>
                  <a:lnTo>
                    <a:pt x="215" y="312"/>
                  </a:lnTo>
                  <a:lnTo>
                    <a:pt x="215" y="332"/>
                  </a:lnTo>
                  <a:lnTo>
                    <a:pt x="215" y="342"/>
                  </a:lnTo>
                  <a:lnTo>
                    <a:pt x="243" y="332"/>
                  </a:lnTo>
                  <a:lnTo>
                    <a:pt x="273" y="328"/>
                  </a:lnTo>
                  <a:lnTo>
                    <a:pt x="265" y="281"/>
                  </a:lnTo>
                  <a:lnTo>
                    <a:pt x="256" y="236"/>
                  </a:lnTo>
                  <a:close/>
                  <a:moveTo>
                    <a:pt x="310" y="454"/>
                  </a:moveTo>
                  <a:lnTo>
                    <a:pt x="310" y="454"/>
                  </a:lnTo>
                  <a:lnTo>
                    <a:pt x="318" y="444"/>
                  </a:lnTo>
                  <a:lnTo>
                    <a:pt x="326" y="433"/>
                  </a:lnTo>
                  <a:lnTo>
                    <a:pt x="332" y="419"/>
                  </a:lnTo>
                  <a:lnTo>
                    <a:pt x="336" y="402"/>
                  </a:lnTo>
                  <a:lnTo>
                    <a:pt x="340" y="385"/>
                  </a:lnTo>
                  <a:lnTo>
                    <a:pt x="340" y="365"/>
                  </a:lnTo>
                  <a:lnTo>
                    <a:pt x="340" y="357"/>
                  </a:lnTo>
                  <a:lnTo>
                    <a:pt x="324" y="357"/>
                  </a:lnTo>
                  <a:lnTo>
                    <a:pt x="307" y="357"/>
                  </a:lnTo>
                  <a:lnTo>
                    <a:pt x="310" y="381"/>
                  </a:lnTo>
                  <a:lnTo>
                    <a:pt x="310" y="406"/>
                  </a:lnTo>
                  <a:lnTo>
                    <a:pt x="310" y="454"/>
                  </a:lnTo>
                  <a:close/>
                  <a:moveTo>
                    <a:pt x="220" y="376"/>
                  </a:moveTo>
                  <a:lnTo>
                    <a:pt x="220" y="376"/>
                  </a:lnTo>
                  <a:lnTo>
                    <a:pt x="226" y="401"/>
                  </a:lnTo>
                  <a:lnTo>
                    <a:pt x="235" y="421"/>
                  </a:lnTo>
                  <a:lnTo>
                    <a:pt x="246" y="440"/>
                  </a:lnTo>
                  <a:lnTo>
                    <a:pt x="252" y="446"/>
                  </a:lnTo>
                  <a:lnTo>
                    <a:pt x="259" y="452"/>
                  </a:lnTo>
                  <a:lnTo>
                    <a:pt x="266" y="457"/>
                  </a:lnTo>
                  <a:lnTo>
                    <a:pt x="273" y="460"/>
                  </a:lnTo>
                  <a:lnTo>
                    <a:pt x="280" y="463"/>
                  </a:lnTo>
                  <a:lnTo>
                    <a:pt x="280" y="412"/>
                  </a:lnTo>
                  <a:lnTo>
                    <a:pt x="277" y="362"/>
                  </a:lnTo>
                  <a:lnTo>
                    <a:pt x="248" y="368"/>
                  </a:lnTo>
                  <a:lnTo>
                    <a:pt x="220" y="376"/>
                  </a:lnTo>
                  <a:close/>
                  <a:moveTo>
                    <a:pt x="291" y="221"/>
                  </a:moveTo>
                  <a:lnTo>
                    <a:pt x="296" y="224"/>
                  </a:lnTo>
                  <a:lnTo>
                    <a:pt x="301" y="228"/>
                  </a:lnTo>
                  <a:lnTo>
                    <a:pt x="305" y="233"/>
                  </a:lnTo>
                  <a:lnTo>
                    <a:pt x="310" y="239"/>
                  </a:lnTo>
                  <a:lnTo>
                    <a:pt x="315" y="245"/>
                  </a:lnTo>
                  <a:lnTo>
                    <a:pt x="319" y="252"/>
                  </a:lnTo>
                  <a:lnTo>
                    <a:pt x="322" y="259"/>
                  </a:lnTo>
                  <a:lnTo>
                    <a:pt x="327" y="267"/>
                  </a:lnTo>
                  <a:lnTo>
                    <a:pt x="330" y="275"/>
                  </a:lnTo>
                  <a:lnTo>
                    <a:pt x="333" y="283"/>
                  </a:lnTo>
                  <a:lnTo>
                    <a:pt x="336" y="291"/>
                  </a:lnTo>
                  <a:lnTo>
                    <a:pt x="340" y="298"/>
                  </a:lnTo>
                  <a:lnTo>
                    <a:pt x="343" y="308"/>
                  </a:lnTo>
                  <a:lnTo>
                    <a:pt x="344" y="317"/>
                  </a:lnTo>
                  <a:lnTo>
                    <a:pt x="346" y="326"/>
                  </a:lnTo>
                  <a:lnTo>
                    <a:pt x="347" y="336"/>
                  </a:lnTo>
                  <a:lnTo>
                    <a:pt x="349" y="345"/>
                  </a:lnTo>
                  <a:lnTo>
                    <a:pt x="350" y="354"/>
                  </a:lnTo>
                  <a:lnTo>
                    <a:pt x="350" y="364"/>
                  </a:lnTo>
                  <a:lnTo>
                    <a:pt x="350" y="373"/>
                  </a:lnTo>
                  <a:lnTo>
                    <a:pt x="350" y="384"/>
                  </a:lnTo>
                  <a:lnTo>
                    <a:pt x="350" y="393"/>
                  </a:lnTo>
                  <a:lnTo>
                    <a:pt x="349" y="402"/>
                  </a:lnTo>
                  <a:lnTo>
                    <a:pt x="349" y="412"/>
                  </a:lnTo>
                  <a:lnTo>
                    <a:pt x="347" y="423"/>
                  </a:lnTo>
                  <a:lnTo>
                    <a:pt x="344" y="432"/>
                  </a:lnTo>
                  <a:lnTo>
                    <a:pt x="343" y="438"/>
                  </a:lnTo>
                  <a:lnTo>
                    <a:pt x="341" y="443"/>
                  </a:lnTo>
                  <a:lnTo>
                    <a:pt x="340" y="447"/>
                  </a:lnTo>
                  <a:lnTo>
                    <a:pt x="333" y="460"/>
                  </a:lnTo>
                  <a:lnTo>
                    <a:pt x="322" y="475"/>
                  </a:lnTo>
                  <a:lnTo>
                    <a:pt x="316" y="482"/>
                  </a:lnTo>
                  <a:lnTo>
                    <a:pt x="310" y="488"/>
                  </a:lnTo>
                  <a:lnTo>
                    <a:pt x="304" y="491"/>
                  </a:lnTo>
                  <a:lnTo>
                    <a:pt x="296" y="496"/>
                  </a:lnTo>
                  <a:lnTo>
                    <a:pt x="288" y="497"/>
                  </a:lnTo>
                  <a:lnTo>
                    <a:pt x="280" y="499"/>
                  </a:lnTo>
                  <a:lnTo>
                    <a:pt x="279" y="499"/>
                  </a:lnTo>
                  <a:lnTo>
                    <a:pt x="271" y="497"/>
                  </a:lnTo>
                  <a:lnTo>
                    <a:pt x="263" y="496"/>
                  </a:lnTo>
                  <a:lnTo>
                    <a:pt x="254" y="491"/>
                  </a:lnTo>
                  <a:lnTo>
                    <a:pt x="246" y="485"/>
                  </a:lnTo>
                  <a:lnTo>
                    <a:pt x="235" y="474"/>
                  </a:lnTo>
                  <a:lnTo>
                    <a:pt x="224" y="461"/>
                  </a:lnTo>
                  <a:lnTo>
                    <a:pt x="215" y="447"/>
                  </a:lnTo>
                  <a:lnTo>
                    <a:pt x="207" y="432"/>
                  </a:lnTo>
                  <a:lnTo>
                    <a:pt x="200" y="413"/>
                  </a:lnTo>
                  <a:lnTo>
                    <a:pt x="195" y="393"/>
                  </a:lnTo>
                  <a:lnTo>
                    <a:pt x="190" y="373"/>
                  </a:lnTo>
                  <a:lnTo>
                    <a:pt x="187" y="351"/>
                  </a:lnTo>
                  <a:lnTo>
                    <a:pt x="187" y="331"/>
                  </a:lnTo>
                  <a:lnTo>
                    <a:pt x="187" y="306"/>
                  </a:lnTo>
                  <a:lnTo>
                    <a:pt x="192" y="283"/>
                  </a:lnTo>
                  <a:lnTo>
                    <a:pt x="198" y="261"/>
                  </a:lnTo>
                  <a:lnTo>
                    <a:pt x="206" y="242"/>
                  </a:lnTo>
                  <a:lnTo>
                    <a:pt x="215" y="227"/>
                  </a:lnTo>
                  <a:lnTo>
                    <a:pt x="228" y="216"/>
                  </a:lnTo>
                  <a:lnTo>
                    <a:pt x="234" y="211"/>
                  </a:lnTo>
                  <a:lnTo>
                    <a:pt x="240" y="208"/>
                  </a:lnTo>
                  <a:lnTo>
                    <a:pt x="248" y="207"/>
                  </a:lnTo>
                  <a:lnTo>
                    <a:pt x="254" y="205"/>
                  </a:lnTo>
                  <a:lnTo>
                    <a:pt x="262" y="207"/>
                  </a:lnTo>
                  <a:lnTo>
                    <a:pt x="271" y="208"/>
                  </a:lnTo>
                  <a:lnTo>
                    <a:pt x="280" y="213"/>
                  </a:lnTo>
                  <a:lnTo>
                    <a:pt x="290" y="219"/>
                  </a:lnTo>
                  <a:lnTo>
                    <a:pt x="291" y="221"/>
                  </a:lnTo>
                  <a:close/>
                  <a:moveTo>
                    <a:pt x="268" y="230"/>
                  </a:moveTo>
                  <a:lnTo>
                    <a:pt x="268" y="230"/>
                  </a:lnTo>
                  <a:lnTo>
                    <a:pt x="276" y="232"/>
                  </a:lnTo>
                  <a:lnTo>
                    <a:pt x="284" y="233"/>
                  </a:lnTo>
                  <a:lnTo>
                    <a:pt x="291" y="238"/>
                  </a:lnTo>
                  <a:lnTo>
                    <a:pt x="298" y="242"/>
                  </a:lnTo>
                  <a:lnTo>
                    <a:pt x="307" y="250"/>
                  </a:lnTo>
                  <a:lnTo>
                    <a:pt x="315" y="259"/>
                  </a:lnTo>
                  <a:lnTo>
                    <a:pt x="321" y="272"/>
                  </a:lnTo>
                  <a:lnTo>
                    <a:pt x="329" y="284"/>
                  </a:lnTo>
                  <a:lnTo>
                    <a:pt x="333" y="300"/>
                  </a:lnTo>
                  <a:lnTo>
                    <a:pt x="338" y="315"/>
                  </a:lnTo>
                  <a:lnTo>
                    <a:pt x="341" y="331"/>
                  </a:lnTo>
                  <a:lnTo>
                    <a:pt x="343" y="348"/>
                  </a:lnTo>
                  <a:lnTo>
                    <a:pt x="344" y="365"/>
                  </a:lnTo>
                  <a:lnTo>
                    <a:pt x="343" y="385"/>
                  </a:lnTo>
                  <a:lnTo>
                    <a:pt x="340" y="404"/>
                  </a:lnTo>
                  <a:lnTo>
                    <a:pt x="335" y="421"/>
                  </a:lnTo>
                  <a:lnTo>
                    <a:pt x="329" y="435"/>
                  </a:lnTo>
                  <a:lnTo>
                    <a:pt x="321" y="449"/>
                  </a:lnTo>
                  <a:lnTo>
                    <a:pt x="312" y="458"/>
                  </a:lnTo>
                  <a:lnTo>
                    <a:pt x="301" y="465"/>
                  </a:lnTo>
                  <a:lnTo>
                    <a:pt x="294" y="466"/>
                  </a:lnTo>
                  <a:lnTo>
                    <a:pt x="290" y="468"/>
                  </a:lnTo>
                  <a:lnTo>
                    <a:pt x="287" y="468"/>
                  </a:lnTo>
                  <a:lnTo>
                    <a:pt x="279" y="466"/>
                  </a:lnTo>
                  <a:lnTo>
                    <a:pt x="271" y="465"/>
                  </a:lnTo>
                  <a:lnTo>
                    <a:pt x="263" y="460"/>
                  </a:lnTo>
                  <a:lnTo>
                    <a:pt x="257" y="455"/>
                  </a:lnTo>
                  <a:lnTo>
                    <a:pt x="248" y="447"/>
                  </a:lnTo>
                  <a:lnTo>
                    <a:pt x="240" y="437"/>
                  </a:lnTo>
                  <a:lnTo>
                    <a:pt x="232" y="426"/>
                  </a:lnTo>
                  <a:lnTo>
                    <a:pt x="226" y="413"/>
                  </a:lnTo>
                  <a:lnTo>
                    <a:pt x="221" y="398"/>
                  </a:lnTo>
                  <a:lnTo>
                    <a:pt x="217" y="382"/>
                  </a:lnTo>
                  <a:lnTo>
                    <a:pt x="214" y="367"/>
                  </a:lnTo>
                  <a:lnTo>
                    <a:pt x="212" y="350"/>
                  </a:lnTo>
                  <a:lnTo>
                    <a:pt x="210" y="332"/>
                  </a:lnTo>
                  <a:lnTo>
                    <a:pt x="212" y="312"/>
                  </a:lnTo>
                  <a:lnTo>
                    <a:pt x="215" y="294"/>
                  </a:lnTo>
                  <a:lnTo>
                    <a:pt x="220" y="277"/>
                  </a:lnTo>
                  <a:lnTo>
                    <a:pt x="226" y="261"/>
                  </a:lnTo>
                  <a:lnTo>
                    <a:pt x="234" y="249"/>
                  </a:lnTo>
                  <a:lnTo>
                    <a:pt x="243" y="239"/>
                  </a:lnTo>
                  <a:lnTo>
                    <a:pt x="254" y="233"/>
                  </a:lnTo>
                  <a:lnTo>
                    <a:pt x="259" y="232"/>
                  </a:lnTo>
                  <a:lnTo>
                    <a:pt x="265" y="230"/>
                  </a:lnTo>
                  <a:lnTo>
                    <a:pt x="268" y="230"/>
                  </a:lnTo>
                  <a:close/>
                  <a:moveTo>
                    <a:pt x="232" y="208"/>
                  </a:moveTo>
                  <a:lnTo>
                    <a:pt x="232" y="208"/>
                  </a:lnTo>
                  <a:lnTo>
                    <a:pt x="223" y="214"/>
                  </a:lnTo>
                  <a:lnTo>
                    <a:pt x="215" y="222"/>
                  </a:lnTo>
                  <a:lnTo>
                    <a:pt x="209" y="230"/>
                  </a:lnTo>
                  <a:lnTo>
                    <a:pt x="203" y="241"/>
                  </a:lnTo>
                  <a:lnTo>
                    <a:pt x="193" y="259"/>
                  </a:lnTo>
                  <a:lnTo>
                    <a:pt x="187" y="281"/>
                  </a:lnTo>
                  <a:lnTo>
                    <a:pt x="184" y="305"/>
                  </a:lnTo>
                  <a:lnTo>
                    <a:pt x="182" y="331"/>
                  </a:lnTo>
                  <a:lnTo>
                    <a:pt x="184" y="351"/>
                  </a:lnTo>
                  <a:lnTo>
                    <a:pt x="186" y="374"/>
                  </a:lnTo>
                  <a:lnTo>
                    <a:pt x="190" y="395"/>
                  </a:lnTo>
                  <a:lnTo>
                    <a:pt x="196" y="415"/>
                  </a:lnTo>
                  <a:lnTo>
                    <a:pt x="204" y="433"/>
                  </a:lnTo>
                  <a:lnTo>
                    <a:pt x="212" y="451"/>
                  </a:lnTo>
                  <a:lnTo>
                    <a:pt x="221" y="465"/>
                  </a:lnTo>
                  <a:lnTo>
                    <a:pt x="232" y="477"/>
                  </a:lnTo>
                  <a:lnTo>
                    <a:pt x="243" y="488"/>
                  </a:lnTo>
                  <a:lnTo>
                    <a:pt x="249" y="493"/>
                  </a:lnTo>
                  <a:lnTo>
                    <a:pt x="237" y="485"/>
                  </a:lnTo>
                  <a:lnTo>
                    <a:pt x="224" y="474"/>
                  </a:lnTo>
                  <a:lnTo>
                    <a:pt x="214" y="461"/>
                  </a:lnTo>
                  <a:lnTo>
                    <a:pt x="204" y="447"/>
                  </a:lnTo>
                  <a:lnTo>
                    <a:pt x="195" y="432"/>
                  </a:lnTo>
                  <a:lnTo>
                    <a:pt x="187" y="413"/>
                  </a:lnTo>
                  <a:lnTo>
                    <a:pt x="181" y="393"/>
                  </a:lnTo>
                  <a:lnTo>
                    <a:pt x="176" y="373"/>
                  </a:lnTo>
                  <a:lnTo>
                    <a:pt x="175" y="351"/>
                  </a:lnTo>
                  <a:lnTo>
                    <a:pt x="173" y="331"/>
                  </a:lnTo>
                  <a:lnTo>
                    <a:pt x="175" y="306"/>
                  </a:lnTo>
                  <a:lnTo>
                    <a:pt x="178" y="283"/>
                  </a:lnTo>
                  <a:lnTo>
                    <a:pt x="186" y="261"/>
                  </a:lnTo>
                  <a:lnTo>
                    <a:pt x="193" y="242"/>
                  </a:lnTo>
                  <a:lnTo>
                    <a:pt x="200" y="233"/>
                  </a:lnTo>
                  <a:lnTo>
                    <a:pt x="207" y="225"/>
                  </a:lnTo>
                  <a:lnTo>
                    <a:pt x="218" y="214"/>
                  </a:lnTo>
                  <a:lnTo>
                    <a:pt x="232" y="208"/>
                  </a:lnTo>
                  <a:close/>
                  <a:moveTo>
                    <a:pt x="156" y="3"/>
                  </a:moveTo>
                  <a:lnTo>
                    <a:pt x="156" y="3"/>
                  </a:lnTo>
                  <a:lnTo>
                    <a:pt x="156" y="2"/>
                  </a:lnTo>
                  <a:lnTo>
                    <a:pt x="158" y="2"/>
                  </a:lnTo>
                  <a:lnTo>
                    <a:pt x="159" y="2"/>
                  </a:lnTo>
                  <a:lnTo>
                    <a:pt x="161" y="0"/>
                  </a:lnTo>
                  <a:lnTo>
                    <a:pt x="162" y="0"/>
                  </a:lnTo>
                  <a:lnTo>
                    <a:pt x="164" y="0"/>
                  </a:lnTo>
                  <a:lnTo>
                    <a:pt x="165" y="0"/>
                  </a:lnTo>
                  <a:lnTo>
                    <a:pt x="165" y="2"/>
                  </a:lnTo>
                  <a:lnTo>
                    <a:pt x="167" y="2"/>
                  </a:lnTo>
                  <a:lnTo>
                    <a:pt x="168" y="2"/>
                  </a:lnTo>
                  <a:lnTo>
                    <a:pt x="170" y="3"/>
                  </a:lnTo>
                  <a:lnTo>
                    <a:pt x="172" y="3"/>
                  </a:lnTo>
                  <a:lnTo>
                    <a:pt x="172" y="5"/>
                  </a:lnTo>
                  <a:lnTo>
                    <a:pt x="173" y="5"/>
                  </a:lnTo>
                  <a:lnTo>
                    <a:pt x="173" y="6"/>
                  </a:lnTo>
                  <a:lnTo>
                    <a:pt x="175" y="6"/>
                  </a:lnTo>
                  <a:lnTo>
                    <a:pt x="175" y="8"/>
                  </a:lnTo>
                  <a:lnTo>
                    <a:pt x="176" y="8"/>
                  </a:lnTo>
                  <a:lnTo>
                    <a:pt x="176" y="9"/>
                  </a:lnTo>
                  <a:lnTo>
                    <a:pt x="178" y="11"/>
                  </a:lnTo>
                  <a:lnTo>
                    <a:pt x="181" y="16"/>
                  </a:lnTo>
                  <a:lnTo>
                    <a:pt x="186" y="12"/>
                  </a:lnTo>
                  <a:lnTo>
                    <a:pt x="187" y="11"/>
                  </a:lnTo>
                  <a:lnTo>
                    <a:pt x="189" y="11"/>
                  </a:lnTo>
                  <a:lnTo>
                    <a:pt x="190" y="9"/>
                  </a:lnTo>
                  <a:lnTo>
                    <a:pt x="192" y="8"/>
                  </a:lnTo>
                  <a:lnTo>
                    <a:pt x="193" y="8"/>
                  </a:lnTo>
                  <a:lnTo>
                    <a:pt x="195" y="6"/>
                  </a:lnTo>
                  <a:lnTo>
                    <a:pt x="196" y="6"/>
                  </a:lnTo>
                  <a:lnTo>
                    <a:pt x="198" y="5"/>
                  </a:lnTo>
                  <a:lnTo>
                    <a:pt x="200" y="5"/>
                  </a:lnTo>
                  <a:lnTo>
                    <a:pt x="201" y="5"/>
                  </a:lnTo>
                  <a:lnTo>
                    <a:pt x="203" y="5"/>
                  </a:lnTo>
                  <a:lnTo>
                    <a:pt x="204" y="5"/>
                  </a:lnTo>
                  <a:lnTo>
                    <a:pt x="206" y="5"/>
                  </a:lnTo>
                  <a:lnTo>
                    <a:pt x="207" y="5"/>
                  </a:lnTo>
                  <a:lnTo>
                    <a:pt x="207" y="6"/>
                  </a:lnTo>
                  <a:lnTo>
                    <a:pt x="209" y="6"/>
                  </a:lnTo>
                  <a:lnTo>
                    <a:pt x="210" y="8"/>
                  </a:lnTo>
                  <a:lnTo>
                    <a:pt x="210" y="9"/>
                  </a:lnTo>
                  <a:lnTo>
                    <a:pt x="212" y="11"/>
                  </a:lnTo>
                  <a:lnTo>
                    <a:pt x="212" y="12"/>
                  </a:lnTo>
                  <a:lnTo>
                    <a:pt x="214" y="16"/>
                  </a:lnTo>
                  <a:lnTo>
                    <a:pt x="206" y="19"/>
                  </a:lnTo>
                  <a:lnTo>
                    <a:pt x="203" y="20"/>
                  </a:lnTo>
                  <a:lnTo>
                    <a:pt x="200" y="23"/>
                  </a:lnTo>
                  <a:lnTo>
                    <a:pt x="214" y="20"/>
                  </a:lnTo>
                  <a:lnTo>
                    <a:pt x="220" y="22"/>
                  </a:lnTo>
                  <a:lnTo>
                    <a:pt x="228" y="25"/>
                  </a:lnTo>
                  <a:lnTo>
                    <a:pt x="229" y="26"/>
                  </a:lnTo>
                  <a:lnTo>
                    <a:pt x="231" y="26"/>
                  </a:lnTo>
                  <a:lnTo>
                    <a:pt x="231" y="28"/>
                  </a:lnTo>
                  <a:lnTo>
                    <a:pt x="232" y="30"/>
                  </a:lnTo>
                  <a:lnTo>
                    <a:pt x="232" y="31"/>
                  </a:lnTo>
                  <a:lnTo>
                    <a:pt x="234" y="31"/>
                  </a:lnTo>
                  <a:lnTo>
                    <a:pt x="234" y="33"/>
                  </a:lnTo>
                  <a:lnTo>
                    <a:pt x="234" y="34"/>
                  </a:lnTo>
                  <a:lnTo>
                    <a:pt x="234" y="36"/>
                  </a:lnTo>
                  <a:lnTo>
                    <a:pt x="234" y="37"/>
                  </a:lnTo>
                  <a:lnTo>
                    <a:pt x="234" y="39"/>
                  </a:lnTo>
                  <a:lnTo>
                    <a:pt x="234" y="40"/>
                  </a:lnTo>
                  <a:lnTo>
                    <a:pt x="234" y="42"/>
                  </a:lnTo>
                  <a:lnTo>
                    <a:pt x="234" y="44"/>
                  </a:lnTo>
                  <a:lnTo>
                    <a:pt x="234" y="45"/>
                  </a:lnTo>
                  <a:lnTo>
                    <a:pt x="234" y="48"/>
                  </a:lnTo>
                  <a:lnTo>
                    <a:pt x="234" y="50"/>
                  </a:lnTo>
                  <a:lnTo>
                    <a:pt x="234" y="51"/>
                  </a:lnTo>
                  <a:lnTo>
                    <a:pt x="234" y="53"/>
                  </a:lnTo>
                  <a:lnTo>
                    <a:pt x="235" y="56"/>
                  </a:lnTo>
                  <a:lnTo>
                    <a:pt x="235" y="57"/>
                  </a:lnTo>
                  <a:lnTo>
                    <a:pt x="237" y="59"/>
                  </a:lnTo>
                  <a:lnTo>
                    <a:pt x="237" y="62"/>
                  </a:lnTo>
                  <a:lnTo>
                    <a:pt x="238" y="64"/>
                  </a:lnTo>
                  <a:lnTo>
                    <a:pt x="240" y="65"/>
                  </a:lnTo>
                  <a:lnTo>
                    <a:pt x="242" y="67"/>
                  </a:lnTo>
                  <a:lnTo>
                    <a:pt x="240" y="67"/>
                  </a:lnTo>
                  <a:lnTo>
                    <a:pt x="240" y="68"/>
                  </a:lnTo>
                  <a:lnTo>
                    <a:pt x="238" y="68"/>
                  </a:lnTo>
                  <a:lnTo>
                    <a:pt x="237" y="68"/>
                  </a:lnTo>
                  <a:lnTo>
                    <a:pt x="235" y="68"/>
                  </a:lnTo>
                  <a:lnTo>
                    <a:pt x="234" y="68"/>
                  </a:lnTo>
                  <a:lnTo>
                    <a:pt x="232" y="68"/>
                  </a:lnTo>
                  <a:lnTo>
                    <a:pt x="232" y="67"/>
                  </a:lnTo>
                  <a:lnTo>
                    <a:pt x="231" y="67"/>
                  </a:lnTo>
                  <a:lnTo>
                    <a:pt x="226" y="62"/>
                  </a:lnTo>
                  <a:lnTo>
                    <a:pt x="223" y="68"/>
                  </a:lnTo>
                  <a:lnTo>
                    <a:pt x="223" y="70"/>
                  </a:lnTo>
                  <a:lnTo>
                    <a:pt x="223" y="71"/>
                  </a:lnTo>
                  <a:lnTo>
                    <a:pt x="223" y="73"/>
                  </a:lnTo>
                  <a:lnTo>
                    <a:pt x="223" y="75"/>
                  </a:lnTo>
                  <a:lnTo>
                    <a:pt x="223" y="76"/>
                  </a:lnTo>
                  <a:lnTo>
                    <a:pt x="223" y="78"/>
                  </a:lnTo>
                  <a:lnTo>
                    <a:pt x="224" y="78"/>
                  </a:lnTo>
                  <a:lnTo>
                    <a:pt x="224" y="79"/>
                  </a:lnTo>
                  <a:lnTo>
                    <a:pt x="226" y="81"/>
                  </a:lnTo>
                  <a:lnTo>
                    <a:pt x="228" y="82"/>
                  </a:lnTo>
                  <a:lnTo>
                    <a:pt x="229" y="84"/>
                  </a:lnTo>
                  <a:lnTo>
                    <a:pt x="231" y="84"/>
                  </a:lnTo>
                  <a:lnTo>
                    <a:pt x="232" y="85"/>
                  </a:lnTo>
                  <a:lnTo>
                    <a:pt x="234" y="87"/>
                  </a:lnTo>
                  <a:lnTo>
                    <a:pt x="234" y="89"/>
                  </a:lnTo>
                  <a:lnTo>
                    <a:pt x="235" y="90"/>
                  </a:lnTo>
                  <a:lnTo>
                    <a:pt x="235" y="92"/>
                  </a:lnTo>
                  <a:lnTo>
                    <a:pt x="235" y="93"/>
                  </a:lnTo>
                  <a:lnTo>
                    <a:pt x="235" y="95"/>
                  </a:lnTo>
                  <a:lnTo>
                    <a:pt x="234" y="95"/>
                  </a:lnTo>
                  <a:lnTo>
                    <a:pt x="234" y="96"/>
                  </a:lnTo>
                  <a:lnTo>
                    <a:pt x="234" y="98"/>
                  </a:lnTo>
                  <a:lnTo>
                    <a:pt x="234" y="99"/>
                  </a:lnTo>
                  <a:lnTo>
                    <a:pt x="232" y="99"/>
                  </a:lnTo>
                  <a:lnTo>
                    <a:pt x="232" y="101"/>
                  </a:lnTo>
                  <a:lnTo>
                    <a:pt x="231" y="103"/>
                  </a:lnTo>
                  <a:lnTo>
                    <a:pt x="231" y="104"/>
                  </a:lnTo>
                  <a:lnTo>
                    <a:pt x="229" y="104"/>
                  </a:lnTo>
                  <a:lnTo>
                    <a:pt x="229" y="106"/>
                  </a:lnTo>
                  <a:lnTo>
                    <a:pt x="228" y="106"/>
                  </a:lnTo>
                  <a:lnTo>
                    <a:pt x="221" y="99"/>
                  </a:lnTo>
                  <a:lnTo>
                    <a:pt x="223" y="84"/>
                  </a:lnTo>
                  <a:lnTo>
                    <a:pt x="223" y="82"/>
                  </a:lnTo>
                  <a:lnTo>
                    <a:pt x="221" y="76"/>
                  </a:lnTo>
                  <a:lnTo>
                    <a:pt x="220" y="71"/>
                  </a:lnTo>
                  <a:lnTo>
                    <a:pt x="215" y="61"/>
                  </a:lnTo>
                  <a:lnTo>
                    <a:pt x="207" y="50"/>
                  </a:lnTo>
                  <a:lnTo>
                    <a:pt x="198" y="40"/>
                  </a:lnTo>
                  <a:lnTo>
                    <a:pt x="189" y="31"/>
                  </a:lnTo>
                  <a:lnTo>
                    <a:pt x="181" y="20"/>
                  </a:lnTo>
                  <a:lnTo>
                    <a:pt x="181" y="19"/>
                  </a:lnTo>
                  <a:lnTo>
                    <a:pt x="178" y="20"/>
                  </a:lnTo>
                  <a:lnTo>
                    <a:pt x="176" y="23"/>
                  </a:lnTo>
                  <a:lnTo>
                    <a:pt x="167" y="12"/>
                  </a:lnTo>
                  <a:lnTo>
                    <a:pt x="158" y="5"/>
                  </a:lnTo>
                  <a:lnTo>
                    <a:pt x="156" y="3"/>
                  </a:lnTo>
                  <a:close/>
                  <a:moveTo>
                    <a:pt x="224" y="117"/>
                  </a:moveTo>
                  <a:lnTo>
                    <a:pt x="224" y="118"/>
                  </a:lnTo>
                  <a:lnTo>
                    <a:pt x="223" y="118"/>
                  </a:lnTo>
                  <a:lnTo>
                    <a:pt x="223" y="120"/>
                  </a:lnTo>
                  <a:lnTo>
                    <a:pt x="221" y="120"/>
                  </a:lnTo>
                  <a:lnTo>
                    <a:pt x="220" y="120"/>
                  </a:lnTo>
                  <a:lnTo>
                    <a:pt x="220" y="121"/>
                  </a:lnTo>
                  <a:lnTo>
                    <a:pt x="218" y="121"/>
                  </a:lnTo>
                  <a:lnTo>
                    <a:pt x="217" y="121"/>
                  </a:lnTo>
                  <a:lnTo>
                    <a:pt x="215" y="123"/>
                  </a:lnTo>
                  <a:lnTo>
                    <a:pt x="214" y="123"/>
                  </a:lnTo>
                  <a:lnTo>
                    <a:pt x="220" y="107"/>
                  </a:lnTo>
                  <a:lnTo>
                    <a:pt x="220" y="104"/>
                  </a:lnTo>
                  <a:lnTo>
                    <a:pt x="226" y="110"/>
                  </a:lnTo>
                  <a:lnTo>
                    <a:pt x="228" y="113"/>
                  </a:lnTo>
                  <a:lnTo>
                    <a:pt x="224" y="117"/>
                  </a:lnTo>
                  <a:close/>
                  <a:moveTo>
                    <a:pt x="109" y="42"/>
                  </a:moveTo>
                  <a:lnTo>
                    <a:pt x="109" y="42"/>
                  </a:lnTo>
                  <a:lnTo>
                    <a:pt x="116" y="37"/>
                  </a:lnTo>
                  <a:lnTo>
                    <a:pt x="123" y="30"/>
                  </a:lnTo>
                  <a:lnTo>
                    <a:pt x="128" y="25"/>
                  </a:lnTo>
                  <a:lnTo>
                    <a:pt x="134" y="20"/>
                  </a:lnTo>
                  <a:lnTo>
                    <a:pt x="142" y="17"/>
                  </a:lnTo>
                  <a:lnTo>
                    <a:pt x="145" y="16"/>
                  </a:lnTo>
                  <a:lnTo>
                    <a:pt x="148" y="17"/>
                  </a:lnTo>
                  <a:lnTo>
                    <a:pt x="153" y="19"/>
                  </a:lnTo>
                  <a:lnTo>
                    <a:pt x="156" y="22"/>
                  </a:lnTo>
                  <a:lnTo>
                    <a:pt x="161" y="26"/>
                  </a:lnTo>
                  <a:lnTo>
                    <a:pt x="154" y="25"/>
                  </a:lnTo>
                  <a:lnTo>
                    <a:pt x="148" y="25"/>
                  </a:lnTo>
                  <a:lnTo>
                    <a:pt x="144" y="28"/>
                  </a:lnTo>
                  <a:lnTo>
                    <a:pt x="139" y="33"/>
                  </a:lnTo>
                  <a:lnTo>
                    <a:pt x="136" y="39"/>
                  </a:lnTo>
                  <a:lnTo>
                    <a:pt x="131" y="45"/>
                  </a:lnTo>
                  <a:lnTo>
                    <a:pt x="125" y="48"/>
                  </a:lnTo>
                  <a:lnTo>
                    <a:pt x="130" y="44"/>
                  </a:lnTo>
                  <a:lnTo>
                    <a:pt x="133" y="37"/>
                  </a:lnTo>
                  <a:lnTo>
                    <a:pt x="139" y="26"/>
                  </a:lnTo>
                  <a:lnTo>
                    <a:pt x="144" y="23"/>
                  </a:lnTo>
                  <a:lnTo>
                    <a:pt x="148" y="22"/>
                  </a:lnTo>
                  <a:lnTo>
                    <a:pt x="144" y="20"/>
                  </a:lnTo>
                  <a:lnTo>
                    <a:pt x="139" y="22"/>
                  </a:lnTo>
                  <a:lnTo>
                    <a:pt x="131" y="28"/>
                  </a:lnTo>
                  <a:lnTo>
                    <a:pt x="126" y="33"/>
                  </a:lnTo>
                  <a:lnTo>
                    <a:pt x="117" y="39"/>
                  </a:lnTo>
                  <a:lnTo>
                    <a:pt x="114" y="40"/>
                  </a:lnTo>
                  <a:lnTo>
                    <a:pt x="109" y="42"/>
                  </a:lnTo>
                  <a:close/>
                  <a:moveTo>
                    <a:pt x="218" y="79"/>
                  </a:moveTo>
                  <a:lnTo>
                    <a:pt x="218" y="79"/>
                  </a:lnTo>
                  <a:lnTo>
                    <a:pt x="206" y="70"/>
                  </a:lnTo>
                  <a:lnTo>
                    <a:pt x="204" y="68"/>
                  </a:lnTo>
                  <a:lnTo>
                    <a:pt x="196" y="65"/>
                  </a:lnTo>
                  <a:lnTo>
                    <a:pt x="189" y="62"/>
                  </a:lnTo>
                  <a:lnTo>
                    <a:pt x="186" y="62"/>
                  </a:lnTo>
                  <a:lnTo>
                    <a:pt x="176" y="62"/>
                  </a:lnTo>
                  <a:lnTo>
                    <a:pt x="168" y="62"/>
                  </a:lnTo>
                  <a:lnTo>
                    <a:pt x="165" y="64"/>
                  </a:lnTo>
                  <a:lnTo>
                    <a:pt x="158" y="67"/>
                  </a:lnTo>
                  <a:lnTo>
                    <a:pt x="150" y="71"/>
                  </a:lnTo>
                  <a:lnTo>
                    <a:pt x="142" y="76"/>
                  </a:lnTo>
                  <a:lnTo>
                    <a:pt x="136" y="84"/>
                  </a:lnTo>
                  <a:lnTo>
                    <a:pt x="130" y="85"/>
                  </a:lnTo>
                  <a:lnTo>
                    <a:pt x="126" y="85"/>
                  </a:lnTo>
                  <a:lnTo>
                    <a:pt x="123" y="84"/>
                  </a:lnTo>
                  <a:lnTo>
                    <a:pt x="122" y="82"/>
                  </a:lnTo>
                  <a:lnTo>
                    <a:pt x="122" y="81"/>
                  </a:lnTo>
                  <a:lnTo>
                    <a:pt x="123" y="73"/>
                  </a:lnTo>
                  <a:lnTo>
                    <a:pt x="126" y="67"/>
                  </a:lnTo>
                  <a:lnTo>
                    <a:pt x="130" y="61"/>
                  </a:lnTo>
                  <a:lnTo>
                    <a:pt x="134" y="56"/>
                  </a:lnTo>
                  <a:lnTo>
                    <a:pt x="145" y="48"/>
                  </a:lnTo>
                  <a:lnTo>
                    <a:pt x="158" y="40"/>
                  </a:lnTo>
                  <a:lnTo>
                    <a:pt x="168" y="34"/>
                  </a:lnTo>
                  <a:lnTo>
                    <a:pt x="179" y="25"/>
                  </a:lnTo>
                  <a:lnTo>
                    <a:pt x="187" y="34"/>
                  </a:lnTo>
                  <a:lnTo>
                    <a:pt x="195" y="44"/>
                  </a:lnTo>
                  <a:lnTo>
                    <a:pt x="203" y="51"/>
                  </a:lnTo>
                  <a:lnTo>
                    <a:pt x="209" y="61"/>
                  </a:lnTo>
                  <a:lnTo>
                    <a:pt x="215" y="70"/>
                  </a:lnTo>
                  <a:lnTo>
                    <a:pt x="218" y="79"/>
                  </a:lnTo>
                  <a:close/>
                  <a:moveTo>
                    <a:pt x="209" y="120"/>
                  </a:moveTo>
                  <a:lnTo>
                    <a:pt x="209" y="120"/>
                  </a:lnTo>
                  <a:lnTo>
                    <a:pt x="201" y="113"/>
                  </a:lnTo>
                  <a:lnTo>
                    <a:pt x="201" y="112"/>
                  </a:lnTo>
                  <a:lnTo>
                    <a:pt x="209" y="95"/>
                  </a:lnTo>
                  <a:lnTo>
                    <a:pt x="209" y="120"/>
                  </a:lnTo>
                  <a:close/>
                  <a:moveTo>
                    <a:pt x="196" y="110"/>
                  </a:moveTo>
                  <a:lnTo>
                    <a:pt x="196" y="110"/>
                  </a:lnTo>
                  <a:lnTo>
                    <a:pt x="187" y="106"/>
                  </a:lnTo>
                  <a:lnTo>
                    <a:pt x="189" y="104"/>
                  </a:lnTo>
                  <a:lnTo>
                    <a:pt x="200" y="84"/>
                  </a:lnTo>
                  <a:lnTo>
                    <a:pt x="198" y="110"/>
                  </a:lnTo>
                  <a:lnTo>
                    <a:pt x="196" y="110"/>
                  </a:lnTo>
                  <a:close/>
                  <a:moveTo>
                    <a:pt x="184" y="104"/>
                  </a:moveTo>
                  <a:lnTo>
                    <a:pt x="184" y="104"/>
                  </a:lnTo>
                  <a:lnTo>
                    <a:pt x="179" y="103"/>
                  </a:lnTo>
                  <a:lnTo>
                    <a:pt x="170" y="101"/>
                  </a:lnTo>
                  <a:lnTo>
                    <a:pt x="172" y="99"/>
                  </a:lnTo>
                  <a:lnTo>
                    <a:pt x="184" y="73"/>
                  </a:lnTo>
                  <a:lnTo>
                    <a:pt x="184" y="104"/>
                  </a:lnTo>
                  <a:close/>
                  <a:moveTo>
                    <a:pt x="168" y="101"/>
                  </a:moveTo>
                  <a:lnTo>
                    <a:pt x="168" y="101"/>
                  </a:lnTo>
                  <a:lnTo>
                    <a:pt x="154" y="99"/>
                  </a:lnTo>
                  <a:lnTo>
                    <a:pt x="154" y="98"/>
                  </a:lnTo>
                  <a:lnTo>
                    <a:pt x="165" y="75"/>
                  </a:lnTo>
                  <a:lnTo>
                    <a:pt x="168" y="98"/>
                  </a:lnTo>
                  <a:lnTo>
                    <a:pt x="168" y="101"/>
                  </a:lnTo>
                  <a:close/>
                  <a:moveTo>
                    <a:pt x="151" y="99"/>
                  </a:moveTo>
                  <a:lnTo>
                    <a:pt x="151" y="99"/>
                  </a:lnTo>
                  <a:lnTo>
                    <a:pt x="142" y="99"/>
                  </a:lnTo>
                  <a:lnTo>
                    <a:pt x="147" y="89"/>
                  </a:lnTo>
                  <a:lnTo>
                    <a:pt x="151" y="98"/>
                  </a:lnTo>
                  <a:lnTo>
                    <a:pt x="151" y="99"/>
                  </a:lnTo>
                  <a:close/>
                  <a:moveTo>
                    <a:pt x="137" y="101"/>
                  </a:moveTo>
                  <a:lnTo>
                    <a:pt x="137" y="101"/>
                  </a:lnTo>
                  <a:lnTo>
                    <a:pt x="117" y="101"/>
                  </a:lnTo>
                  <a:lnTo>
                    <a:pt x="114" y="101"/>
                  </a:lnTo>
                  <a:lnTo>
                    <a:pt x="112" y="99"/>
                  </a:lnTo>
                  <a:lnTo>
                    <a:pt x="112" y="101"/>
                  </a:lnTo>
                  <a:lnTo>
                    <a:pt x="111" y="95"/>
                  </a:lnTo>
                  <a:lnTo>
                    <a:pt x="111" y="90"/>
                  </a:lnTo>
                  <a:lnTo>
                    <a:pt x="114" y="87"/>
                  </a:lnTo>
                  <a:lnTo>
                    <a:pt x="119" y="85"/>
                  </a:lnTo>
                  <a:lnTo>
                    <a:pt x="122" y="87"/>
                  </a:lnTo>
                  <a:lnTo>
                    <a:pt x="125" y="90"/>
                  </a:lnTo>
                  <a:lnTo>
                    <a:pt x="130" y="90"/>
                  </a:lnTo>
                  <a:lnTo>
                    <a:pt x="137" y="87"/>
                  </a:lnTo>
                  <a:lnTo>
                    <a:pt x="139" y="87"/>
                  </a:lnTo>
                  <a:lnTo>
                    <a:pt x="151" y="76"/>
                  </a:lnTo>
                  <a:lnTo>
                    <a:pt x="158" y="71"/>
                  </a:lnTo>
                  <a:lnTo>
                    <a:pt x="164" y="68"/>
                  </a:lnTo>
                  <a:lnTo>
                    <a:pt x="153" y="93"/>
                  </a:lnTo>
                  <a:lnTo>
                    <a:pt x="150" y="84"/>
                  </a:lnTo>
                  <a:lnTo>
                    <a:pt x="148" y="79"/>
                  </a:lnTo>
                  <a:lnTo>
                    <a:pt x="145" y="84"/>
                  </a:lnTo>
                  <a:lnTo>
                    <a:pt x="137" y="101"/>
                  </a:lnTo>
                  <a:close/>
                  <a:moveTo>
                    <a:pt x="168" y="67"/>
                  </a:moveTo>
                  <a:lnTo>
                    <a:pt x="168" y="67"/>
                  </a:lnTo>
                  <a:lnTo>
                    <a:pt x="176" y="65"/>
                  </a:lnTo>
                  <a:lnTo>
                    <a:pt x="184" y="65"/>
                  </a:lnTo>
                  <a:lnTo>
                    <a:pt x="172" y="92"/>
                  </a:lnTo>
                  <a:lnTo>
                    <a:pt x="168" y="67"/>
                  </a:lnTo>
                  <a:close/>
                  <a:moveTo>
                    <a:pt x="189" y="67"/>
                  </a:moveTo>
                  <a:lnTo>
                    <a:pt x="189" y="67"/>
                  </a:lnTo>
                  <a:lnTo>
                    <a:pt x="195" y="68"/>
                  </a:lnTo>
                  <a:lnTo>
                    <a:pt x="201" y="71"/>
                  </a:lnTo>
                  <a:lnTo>
                    <a:pt x="201" y="73"/>
                  </a:lnTo>
                  <a:lnTo>
                    <a:pt x="189" y="96"/>
                  </a:lnTo>
                  <a:lnTo>
                    <a:pt x="189" y="67"/>
                  </a:lnTo>
                  <a:close/>
                  <a:moveTo>
                    <a:pt x="206" y="75"/>
                  </a:moveTo>
                  <a:lnTo>
                    <a:pt x="206" y="75"/>
                  </a:lnTo>
                  <a:lnTo>
                    <a:pt x="212" y="79"/>
                  </a:lnTo>
                  <a:lnTo>
                    <a:pt x="209" y="84"/>
                  </a:lnTo>
                  <a:lnTo>
                    <a:pt x="203" y="99"/>
                  </a:lnTo>
                  <a:lnTo>
                    <a:pt x="206" y="75"/>
                  </a:lnTo>
                  <a:close/>
                  <a:moveTo>
                    <a:pt x="214" y="81"/>
                  </a:moveTo>
                  <a:lnTo>
                    <a:pt x="214" y="81"/>
                  </a:lnTo>
                  <a:lnTo>
                    <a:pt x="218" y="85"/>
                  </a:lnTo>
                  <a:lnTo>
                    <a:pt x="218" y="95"/>
                  </a:lnTo>
                  <a:lnTo>
                    <a:pt x="215" y="106"/>
                  </a:lnTo>
                  <a:lnTo>
                    <a:pt x="214" y="113"/>
                  </a:lnTo>
                  <a:lnTo>
                    <a:pt x="214" y="85"/>
                  </a:lnTo>
                  <a:lnTo>
                    <a:pt x="214" y="81"/>
                  </a:lnTo>
                  <a:close/>
                </a:path>
              </a:pathLst>
            </a:custGeom>
            <a:solidFill>
              <a:srgbClr val="A3BD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" name="Freeform 30"/>
            <p:cNvSpPr>
              <a:spLocks noEditPoints="1"/>
            </p:cNvSpPr>
            <p:nvPr/>
          </p:nvSpPr>
          <p:spPr bwMode="auto">
            <a:xfrm>
              <a:off x="2346" y="1162"/>
              <a:ext cx="182" cy="267"/>
            </a:xfrm>
            <a:custGeom>
              <a:avLst/>
              <a:gdLst>
                <a:gd name="T0" fmla="*/ 1 w 364"/>
                <a:gd name="T1" fmla="*/ 1 h 534"/>
                <a:gd name="T2" fmla="*/ 1 w 364"/>
                <a:gd name="T3" fmla="*/ 1 h 534"/>
                <a:gd name="T4" fmla="*/ 1 w 364"/>
                <a:gd name="T5" fmla="*/ 1 h 534"/>
                <a:gd name="T6" fmla="*/ 1 w 364"/>
                <a:gd name="T7" fmla="*/ 1 h 534"/>
                <a:gd name="T8" fmla="*/ 1 w 364"/>
                <a:gd name="T9" fmla="*/ 1 h 534"/>
                <a:gd name="T10" fmla="*/ 1 w 364"/>
                <a:gd name="T11" fmla="*/ 1 h 534"/>
                <a:gd name="T12" fmla="*/ 1 w 364"/>
                <a:gd name="T13" fmla="*/ 1 h 534"/>
                <a:gd name="T14" fmla="*/ 1 w 364"/>
                <a:gd name="T15" fmla="*/ 1 h 534"/>
                <a:gd name="T16" fmla="*/ 1 w 364"/>
                <a:gd name="T17" fmla="*/ 1 h 534"/>
                <a:gd name="T18" fmla="*/ 1 w 364"/>
                <a:gd name="T19" fmla="*/ 1 h 534"/>
                <a:gd name="T20" fmla="*/ 1 w 364"/>
                <a:gd name="T21" fmla="*/ 1 h 534"/>
                <a:gd name="T22" fmla="*/ 1 w 364"/>
                <a:gd name="T23" fmla="*/ 1 h 534"/>
                <a:gd name="T24" fmla="*/ 1 w 364"/>
                <a:gd name="T25" fmla="*/ 1 h 534"/>
                <a:gd name="T26" fmla="*/ 1 w 364"/>
                <a:gd name="T27" fmla="*/ 1 h 534"/>
                <a:gd name="T28" fmla="*/ 1 w 364"/>
                <a:gd name="T29" fmla="*/ 1 h 534"/>
                <a:gd name="T30" fmla="*/ 1 w 364"/>
                <a:gd name="T31" fmla="*/ 1 h 534"/>
                <a:gd name="T32" fmla="*/ 1 w 364"/>
                <a:gd name="T33" fmla="*/ 1 h 534"/>
                <a:gd name="T34" fmla="*/ 1 w 364"/>
                <a:gd name="T35" fmla="*/ 1 h 534"/>
                <a:gd name="T36" fmla="*/ 1 w 364"/>
                <a:gd name="T37" fmla="*/ 1 h 534"/>
                <a:gd name="T38" fmla="*/ 1 w 364"/>
                <a:gd name="T39" fmla="*/ 1 h 534"/>
                <a:gd name="T40" fmla="*/ 1 w 364"/>
                <a:gd name="T41" fmla="*/ 1 h 534"/>
                <a:gd name="T42" fmla="*/ 1 w 364"/>
                <a:gd name="T43" fmla="*/ 1 h 534"/>
                <a:gd name="T44" fmla="*/ 1 w 364"/>
                <a:gd name="T45" fmla="*/ 1 h 534"/>
                <a:gd name="T46" fmla="*/ 1 w 364"/>
                <a:gd name="T47" fmla="*/ 1 h 534"/>
                <a:gd name="T48" fmla="*/ 1 w 364"/>
                <a:gd name="T49" fmla="*/ 1 h 534"/>
                <a:gd name="T50" fmla="*/ 1 w 364"/>
                <a:gd name="T51" fmla="*/ 1 h 534"/>
                <a:gd name="T52" fmla="*/ 1 w 364"/>
                <a:gd name="T53" fmla="*/ 1 h 534"/>
                <a:gd name="T54" fmla="*/ 1 w 364"/>
                <a:gd name="T55" fmla="*/ 1 h 534"/>
                <a:gd name="T56" fmla="*/ 1 w 364"/>
                <a:gd name="T57" fmla="*/ 1 h 534"/>
                <a:gd name="T58" fmla="*/ 1 w 364"/>
                <a:gd name="T59" fmla="*/ 1 h 534"/>
                <a:gd name="T60" fmla="*/ 1 w 364"/>
                <a:gd name="T61" fmla="*/ 1 h 534"/>
                <a:gd name="T62" fmla="*/ 1 w 364"/>
                <a:gd name="T63" fmla="*/ 1 h 534"/>
                <a:gd name="T64" fmla="*/ 1 w 364"/>
                <a:gd name="T65" fmla="*/ 1 h 534"/>
                <a:gd name="T66" fmla="*/ 1 w 364"/>
                <a:gd name="T67" fmla="*/ 1 h 534"/>
                <a:gd name="T68" fmla="*/ 1 w 364"/>
                <a:gd name="T69" fmla="*/ 1 h 534"/>
                <a:gd name="T70" fmla="*/ 1 w 364"/>
                <a:gd name="T71" fmla="*/ 1 h 534"/>
                <a:gd name="T72" fmla="*/ 1 w 364"/>
                <a:gd name="T73" fmla="*/ 1 h 534"/>
                <a:gd name="T74" fmla="*/ 1 w 364"/>
                <a:gd name="T75" fmla="*/ 1 h 534"/>
                <a:gd name="T76" fmla="*/ 1 w 364"/>
                <a:gd name="T77" fmla="*/ 1 h 534"/>
                <a:gd name="T78" fmla="*/ 1 w 364"/>
                <a:gd name="T79" fmla="*/ 1 h 534"/>
                <a:gd name="T80" fmla="*/ 1 w 364"/>
                <a:gd name="T81" fmla="*/ 1 h 534"/>
                <a:gd name="T82" fmla="*/ 1 w 364"/>
                <a:gd name="T83" fmla="*/ 1 h 534"/>
                <a:gd name="T84" fmla="*/ 1 w 364"/>
                <a:gd name="T85" fmla="*/ 1 h 534"/>
                <a:gd name="T86" fmla="*/ 1 w 364"/>
                <a:gd name="T87" fmla="*/ 1 h 534"/>
                <a:gd name="T88" fmla="*/ 1 w 364"/>
                <a:gd name="T89" fmla="*/ 1 h 534"/>
                <a:gd name="T90" fmla="*/ 1 w 364"/>
                <a:gd name="T91" fmla="*/ 1 h 534"/>
                <a:gd name="T92" fmla="*/ 1 w 364"/>
                <a:gd name="T93" fmla="*/ 1 h 534"/>
                <a:gd name="T94" fmla="*/ 1 w 364"/>
                <a:gd name="T95" fmla="*/ 1 h 534"/>
                <a:gd name="T96" fmla="*/ 1 w 364"/>
                <a:gd name="T97" fmla="*/ 1 h 534"/>
                <a:gd name="T98" fmla="*/ 1 w 364"/>
                <a:gd name="T99" fmla="*/ 1 h 534"/>
                <a:gd name="T100" fmla="*/ 1 w 364"/>
                <a:gd name="T101" fmla="*/ 1 h 534"/>
                <a:gd name="T102" fmla="*/ 1 w 364"/>
                <a:gd name="T103" fmla="*/ 1 h 534"/>
                <a:gd name="T104" fmla="*/ 1 w 364"/>
                <a:gd name="T105" fmla="*/ 1 h 534"/>
                <a:gd name="T106" fmla="*/ 1 w 364"/>
                <a:gd name="T107" fmla="*/ 1 h 534"/>
                <a:gd name="T108" fmla="*/ 1 w 364"/>
                <a:gd name="T109" fmla="*/ 1 h 534"/>
                <a:gd name="T110" fmla="*/ 1 w 364"/>
                <a:gd name="T111" fmla="*/ 1 h 534"/>
                <a:gd name="T112" fmla="*/ 1 w 364"/>
                <a:gd name="T113" fmla="*/ 1 h 534"/>
                <a:gd name="T114" fmla="*/ 1 w 364"/>
                <a:gd name="T115" fmla="*/ 1 h 534"/>
                <a:gd name="T116" fmla="*/ 1 w 364"/>
                <a:gd name="T117" fmla="*/ 1 h 534"/>
                <a:gd name="T118" fmla="*/ 1 w 364"/>
                <a:gd name="T119" fmla="*/ 1 h 534"/>
                <a:gd name="T120" fmla="*/ 1 w 364"/>
                <a:gd name="T121" fmla="*/ 1 h 534"/>
                <a:gd name="T122" fmla="*/ 1 w 364"/>
                <a:gd name="T123" fmla="*/ 1 h 53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64"/>
                <a:gd name="T187" fmla="*/ 0 h 534"/>
                <a:gd name="T188" fmla="*/ 364 w 364"/>
                <a:gd name="T189" fmla="*/ 534 h 534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64" h="534">
                  <a:moveTo>
                    <a:pt x="355" y="94"/>
                  </a:moveTo>
                  <a:lnTo>
                    <a:pt x="353" y="94"/>
                  </a:lnTo>
                  <a:lnTo>
                    <a:pt x="352" y="93"/>
                  </a:lnTo>
                  <a:lnTo>
                    <a:pt x="350" y="93"/>
                  </a:lnTo>
                  <a:lnTo>
                    <a:pt x="347" y="91"/>
                  </a:lnTo>
                  <a:lnTo>
                    <a:pt x="345" y="90"/>
                  </a:lnTo>
                  <a:lnTo>
                    <a:pt x="344" y="90"/>
                  </a:lnTo>
                  <a:lnTo>
                    <a:pt x="342" y="88"/>
                  </a:lnTo>
                  <a:lnTo>
                    <a:pt x="341" y="87"/>
                  </a:lnTo>
                  <a:lnTo>
                    <a:pt x="339" y="87"/>
                  </a:lnTo>
                  <a:lnTo>
                    <a:pt x="338" y="85"/>
                  </a:lnTo>
                  <a:lnTo>
                    <a:pt x="336" y="85"/>
                  </a:lnTo>
                  <a:lnTo>
                    <a:pt x="335" y="84"/>
                  </a:lnTo>
                  <a:lnTo>
                    <a:pt x="333" y="82"/>
                  </a:lnTo>
                  <a:lnTo>
                    <a:pt x="331" y="82"/>
                  </a:lnTo>
                  <a:lnTo>
                    <a:pt x="330" y="80"/>
                  </a:lnTo>
                  <a:lnTo>
                    <a:pt x="328" y="79"/>
                  </a:lnTo>
                  <a:lnTo>
                    <a:pt x="327" y="77"/>
                  </a:lnTo>
                  <a:lnTo>
                    <a:pt x="325" y="77"/>
                  </a:lnTo>
                  <a:lnTo>
                    <a:pt x="325" y="76"/>
                  </a:lnTo>
                  <a:lnTo>
                    <a:pt x="324" y="76"/>
                  </a:lnTo>
                  <a:lnTo>
                    <a:pt x="324" y="74"/>
                  </a:lnTo>
                  <a:lnTo>
                    <a:pt x="322" y="73"/>
                  </a:lnTo>
                  <a:lnTo>
                    <a:pt x="322" y="71"/>
                  </a:lnTo>
                  <a:lnTo>
                    <a:pt x="321" y="70"/>
                  </a:lnTo>
                  <a:lnTo>
                    <a:pt x="321" y="68"/>
                  </a:lnTo>
                  <a:lnTo>
                    <a:pt x="321" y="66"/>
                  </a:lnTo>
                  <a:lnTo>
                    <a:pt x="319" y="65"/>
                  </a:lnTo>
                  <a:lnTo>
                    <a:pt x="319" y="63"/>
                  </a:lnTo>
                  <a:lnTo>
                    <a:pt x="319" y="62"/>
                  </a:lnTo>
                  <a:lnTo>
                    <a:pt x="321" y="60"/>
                  </a:lnTo>
                  <a:lnTo>
                    <a:pt x="321" y="59"/>
                  </a:lnTo>
                  <a:lnTo>
                    <a:pt x="321" y="57"/>
                  </a:lnTo>
                  <a:lnTo>
                    <a:pt x="322" y="56"/>
                  </a:lnTo>
                  <a:lnTo>
                    <a:pt x="322" y="54"/>
                  </a:lnTo>
                  <a:lnTo>
                    <a:pt x="324" y="52"/>
                  </a:lnTo>
                  <a:lnTo>
                    <a:pt x="325" y="51"/>
                  </a:lnTo>
                  <a:lnTo>
                    <a:pt x="327" y="49"/>
                  </a:lnTo>
                  <a:lnTo>
                    <a:pt x="328" y="48"/>
                  </a:lnTo>
                  <a:lnTo>
                    <a:pt x="328" y="46"/>
                  </a:lnTo>
                  <a:lnTo>
                    <a:pt x="330" y="45"/>
                  </a:lnTo>
                  <a:lnTo>
                    <a:pt x="330" y="42"/>
                  </a:lnTo>
                  <a:lnTo>
                    <a:pt x="331" y="40"/>
                  </a:lnTo>
                  <a:lnTo>
                    <a:pt x="331" y="37"/>
                  </a:lnTo>
                  <a:lnTo>
                    <a:pt x="333" y="35"/>
                  </a:lnTo>
                  <a:lnTo>
                    <a:pt x="333" y="32"/>
                  </a:lnTo>
                  <a:lnTo>
                    <a:pt x="333" y="31"/>
                  </a:lnTo>
                  <a:lnTo>
                    <a:pt x="333" y="28"/>
                  </a:lnTo>
                  <a:lnTo>
                    <a:pt x="333" y="26"/>
                  </a:lnTo>
                  <a:lnTo>
                    <a:pt x="333" y="23"/>
                  </a:lnTo>
                  <a:lnTo>
                    <a:pt x="333" y="21"/>
                  </a:lnTo>
                  <a:lnTo>
                    <a:pt x="331" y="18"/>
                  </a:lnTo>
                  <a:lnTo>
                    <a:pt x="331" y="17"/>
                  </a:lnTo>
                  <a:lnTo>
                    <a:pt x="330" y="14"/>
                  </a:lnTo>
                  <a:lnTo>
                    <a:pt x="330" y="12"/>
                  </a:lnTo>
                  <a:lnTo>
                    <a:pt x="328" y="11"/>
                  </a:lnTo>
                  <a:lnTo>
                    <a:pt x="327" y="9"/>
                  </a:lnTo>
                  <a:lnTo>
                    <a:pt x="325" y="7"/>
                  </a:lnTo>
                  <a:lnTo>
                    <a:pt x="324" y="6"/>
                  </a:lnTo>
                  <a:lnTo>
                    <a:pt x="321" y="4"/>
                  </a:lnTo>
                  <a:lnTo>
                    <a:pt x="319" y="3"/>
                  </a:lnTo>
                  <a:lnTo>
                    <a:pt x="317" y="1"/>
                  </a:lnTo>
                  <a:lnTo>
                    <a:pt x="314" y="1"/>
                  </a:lnTo>
                  <a:lnTo>
                    <a:pt x="311" y="0"/>
                  </a:lnTo>
                  <a:lnTo>
                    <a:pt x="308" y="0"/>
                  </a:lnTo>
                  <a:lnTo>
                    <a:pt x="305" y="0"/>
                  </a:lnTo>
                  <a:lnTo>
                    <a:pt x="302" y="0"/>
                  </a:lnTo>
                  <a:lnTo>
                    <a:pt x="297" y="1"/>
                  </a:lnTo>
                  <a:lnTo>
                    <a:pt x="293" y="1"/>
                  </a:lnTo>
                  <a:lnTo>
                    <a:pt x="288" y="3"/>
                  </a:lnTo>
                  <a:lnTo>
                    <a:pt x="283" y="3"/>
                  </a:lnTo>
                  <a:lnTo>
                    <a:pt x="279" y="4"/>
                  </a:lnTo>
                  <a:lnTo>
                    <a:pt x="274" y="6"/>
                  </a:lnTo>
                  <a:lnTo>
                    <a:pt x="271" y="7"/>
                  </a:lnTo>
                  <a:lnTo>
                    <a:pt x="266" y="7"/>
                  </a:lnTo>
                  <a:lnTo>
                    <a:pt x="261" y="9"/>
                  </a:lnTo>
                  <a:lnTo>
                    <a:pt x="258" y="11"/>
                  </a:lnTo>
                  <a:lnTo>
                    <a:pt x="255" y="12"/>
                  </a:lnTo>
                  <a:lnTo>
                    <a:pt x="252" y="14"/>
                  </a:lnTo>
                  <a:lnTo>
                    <a:pt x="247" y="15"/>
                  </a:lnTo>
                  <a:lnTo>
                    <a:pt x="246" y="17"/>
                  </a:lnTo>
                  <a:lnTo>
                    <a:pt x="243" y="18"/>
                  </a:lnTo>
                  <a:lnTo>
                    <a:pt x="240" y="20"/>
                  </a:lnTo>
                  <a:lnTo>
                    <a:pt x="237" y="21"/>
                  </a:lnTo>
                  <a:lnTo>
                    <a:pt x="235" y="23"/>
                  </a:lnTo>
                  <a:lnTo>
                    <a:pt x="232" y="25"/>
                  </a:lnTo>
                  <a:lnTo>
                    <a:pt x="230" y="26"/>
                  </a:lnTo>
                  <a:lnTo>
                    <a:pt x="229" y="28"/>
                  </a:lnTo>
                  <a:lnTo>
                    <a:pt x="226" y="29"/>
                  </a:lnTo>
                  <a:lnTo>
                    <a:pt x="224" y="32"/>
                  </a:lnTo>
                  <a:lnTo>
                    <a:pt x="223" y="34"/>
                  </a:lnTo>
                  <a:lnTo>
                    <a:pt x="221" y="35"/>
                  </a:lnTo>
                  <a:lnTo>
                    <a:pt x="221" y="37"/>
                  </a:lnTo>
                  <a:lnTo>
                    <a:pt x="219" y="40"/>
                  </a:lnTo>
                  <a:lnTo>
                    <a:pt x="218" y="42"/>
                  </a:lnTo>
                  <a:lnTo>
                    <a:pt x="218" y="45"/>
                  </a:lnTo>
                  <a:lnTo>
                    <a:pt x="216" y="46"/>
                  </a:lnTo>
                  <a:lnTo>
                    <a:pt x="216" y="49"/>
                  </a:lnTo>
                  <a:lnTo>
                    <a:pt x="216" y="51"/>
                  </a:lnTo>
                  <a:lnTo>
                    <a:pt x="216" y="54"/>
                  </a:lnTo>
                  <a:lnTo>
                    <a:pt x="221" y="57"/>
                  </a:lnTo>
                  <a:lnTo>
                    <a:pt x="229" y="59"/>
                  </a:lnTo>
                  <a:lnTo>
                    <a:pt x="241" y="59"/>
                  </a:lnTo>
                  <a:lnTo>
                    <a:pt x="244" y="59"/>
                  </a:lnTo>
                  <a:lnTo>
                    <a:pt x="244" y="62"/>
                  </a:lnTo>
                  <a:lnTo>
                    <a:pt x="246" y="71"/>
                  </a:lnTo>
                  <a:lnTo>
                    <a:pt x="247" y="74"/>
                  </a:lnTo>
                  <a:lnTo>
                    <a:pt x="249" y="77"/>
                  </a:lnTo>
                  <a:lnTo>
                    <a:pt x="254" y="79"/>
                  </a:lnTo>
                  <a:lnTo>
                    <a:pt x="257" y="80"/>
                  </a:lnTo>
                  <a:lnTo>
                    <a:pt x="263" y="80"/>
                  </a:lnTo>
                  <a:lnTo>
                    <a:pt x="269" y="80"/>
                  </a:lnTo>
                  <a:lnTo>
                    <a:pt x="271" y="79"/>
                  </a:lnTo>
                  <a:lnTo>
                    <a:pt x="271" y="82"/>
                  </a:lnTo>
                  <a:lnTo>
                    <a:pt x="272" y="90"/>
                  </a:lnTo>
                  <a:lnTo>
                    <a:pt x="275" y="93"/>
                  </a:lnTo>
                  <a:lnTo>
                    <a:pt x="277" y="94"/>
                  </a:lnTo>
                  <a:lnTo>
                    <a:pt x="285" y="96"/>
                  </a:lnTo>
                  <a:lnTo>
                    <a:pt x="294" y="96"/>
                  </a:lnTo>
                  <a:lnTo>
                    <a:pt x="296" y="96"/>
                  </a:lnTo>
                  <a:lnTo>
                    <a:pt x="296" y="98"/>
                  </a:lnTo>
                  <a:lnTo>
                    <a:pt x="299" y="104"/>
                  </a:lnTo>
                  <a:lnTo>
                    <a:pt x="303" y="110"/>
                  </a:lnTo>
                  <a:lnTo>
                    <a:pt x="310" y="112"/>
                  </a:lnTo>
                  <a:lnTo>
                    <a:pt x="317" y="110"/>
                  </a:lnTo>
                  <a:lnTo>
                    <a:pt x="319" y="110"/>
                  </a:lnTo>
                  <a:lnTo>
                    <a:pt x="319" y="112"/>
                  </a:lnTo>
                  <a:lnTo>
                    <a:pt x="324" y="116"/>
                  </a:lnTo>
                  <a:lnTo>
                    <a:pt x="331" y="119"/>
                  </a:lnTo>
                  <a:lnTo>
                    <a:pt x="347" y="108"/>
                  </a:lnTo>
                  <a:lnTo>
                    <a:pt x="364" y="101"/>
                  </a:lnTo>
                  <a:lnTo>
                    <a:pt x="364" y="99"/>
                  </a:lnTo>
                  <a:lnTo>
                    <a:pt x="363" y="99"/>
                  </a:lnTo>
                  <a:lnTo>
                    <a:pt x="359" y="98"/>
                  </a:lnTo>
                  <a:lnTo>
                    <a:pt x="358" y="98"/>
                  </a:lnTo>
                  <a:lnTo>
                    <a:pt x="356" y="96"/>
                  </a:lnTo>
                  <a:lnTo>
                    <a:pt x="355" y="94"/>
                  </a:lnTo>
                  <a:close/>
                  <a:moveTo>
                    <a:pt x="288" y="214"/>
                  </a:moveTo>
                  <a:lnTo>
                    <a:pt x="277" y="237"/>
                  </a:lnTo>
                  <a:lnTo>
                    <a:pt x="280" y="239"/>
                  </a:lnTo>
                  <a:lnTo>
                    <a:pt x="283" y="240"/>
                  </a:lnTo>
                  <a:lnTo>
                    <a:pt x="286" y="239"/>
                  </a:lnTo>
                  <a:lnTo>
                    <a:pt x="289" y="237"/>
                  </a:lnTo>
                  <a:lnTo>
                    <a:pt x="296" y="230"/>
                  </a:lnTo>
                  <a:lnTo>
                    <a:pt x="302" y="219"/>
                  </a:lnTo>
                  <a:lnTo>
                    <a:pt x="288" y="214"/>
                  </a:lnTo>
                  <a:close/>
                  <a:moveTo>
                    <a:pt x="300" y="230"/>
                  </a:moveTo>
                  <a:lnTo>
                    <a:pt x="300" y="230"/>
                  </a:lnTo>
                  <a:lnTo>
                    <a:pt x="294" y="239"/>
                  </a:lnTo>
                  <a:lnTo>
                    <a:pt x="274" y="289"/>
                  </a:lnTo>
                  <a:lnTo>
                    <a:pt x="254" y="334"/>
                  </a:lnTo>
                  <a:lnTo>
                    <a:pt x="235" y="366"/>
                  </a:lnTo>
                  <a:lnTo>
                    <a:pt x="237" y="366"/>
                  </a:lnTo>
                  <a:lnTo>
                    <a:pt x="238" y="366"/>
                  </a:lnTo>
                  <a:lnTo>
                    <a:pt x="240" y="366"/>
                  </a:lnTo>
                  <a:lnTo>
                    <a:pt x="240" y="365"/>
                  </a:lnTo>
                  <a:lnTo>
                    <a:pt x="241" y="365"/>
                  </a:lnTo>
                  <a:lnTo>
                    <a:pt x="243" y="365"/>
                  </a:lnTo>
                  <a:lnTo>
                    <a:pt x="244" y="363"/>
                  </a:lnTo>
                  <a:lnTo>
                    <a:pt x="246" y="362"/>
                  </a:lnTo>
                  <a:lnTo>
                    <a:pt x="247" y="362"/>
                  </a:lnTo>
                  <a:lnTo>
                    <a:pt x="249" y="360"/>
                  </a:lnTo>
                  <a:lnTo>
                    <a:pt x="251" y="359"/>
                  </a:lnTo>
                  <a:lnTo>
                    <a:pt x="252" y="357"/>
                  </a:lnTo>
                  <a:lnTo>
                    <a:pt x="254" y="355"/>
                  </a:lnTo>
                  <a:lnTo>
                    <a:pt x="258" y="340"/>
                  </a:lnTo>
                  <a:lnTo>
                    <a:pt x="268" y="314"/>
                  </a:lnTo>
                  <a:lnTo>
                    <a:pt x="277" y="287"/>
                  </a:lnTo>
                  <a:lnTo>
                    <a:pt x="288" y="265"/>
                  </a:lnTo>
                  <a:lnTo>
                    <a:pt x="294" y="256"/>
                  </a:lnTo>
                  <a:lnTo>
                    <a:pt x="300" y="248"/>
                  </a:lnTo>
                  <a:lnTo>
                    <a:pt x="300" y="230"/>
                  </a:lnTo>
                  <a:close/>
                  <a:moveTo>
                    <a:pt x="341" y="281"/>
                  </a:moveTo>
                  <a:lnTo>
                    <a:pt x="342" y="279"/>
                  </a:lnTo>
                  <a:lnTo>
                    <a:pt x="344" y="279"/>
                  </a:lnTo>
                  <a:lnTo>
                    <a:pt x="345" y="279"/>
                  </a:lnTo>
                  <a:lnTo>
                    <a:pt x="347" y="278"/>
                  </a:lnTo>
                  <a:lnTo>
                    <a:pt x="349" y="278"/>
                  </a:lnTo>
                  <a:lnTo>
                    <a:pt x="350" y="278"/>
                  </a:lnTo>
                  <a:lnTo>
                    <a:pt x="353" y="276"/>
                  </a:lnTo>
                  <a:lnTo>
                    <a:pt x="355" y="276"/>
                  </a:lnTo>
                  <a:lnTo>
                    <a:pt x="356" y="276"/>
                  </a:lnTo>
                  <a:lnTo>
                    <a:pt x="356" y="256"/>
                  </a:lnTo>
                  <a:lnTo>
                    <a:pt x="355" y="236"/>
                  </a:lnTo>
                  <a:lnTo>
                    <a:pt x="349" y="234"/>
                  </a:lnTo>
                  <a:lnTo>
                    <a:pt x="345" y="248"/>
                  </a:lnTo>
                  <a:lnTo>
                    <a:pt x="341" y="262"/>
                  </a:lnTo>
                  <a:lnTo>
                    <a:pt x="342" y="272"/>
                  </a:lnTo>
                  <a:lnTo>
                    <a:pt x="341" y="281"/>
                  </a:lnTo>
                  <a:close/>
                  <a:moveTo>
                    <a:pt x="288" y="244"/>
                  </a:moveTo>
                  <a:lnTo>
                    <a:pt x="288" y="244"/>
                  </a:lnTo>
                  <a:lnTo>
                    <a:pt x="283" y="245"/>
                  </a:lnTo>
                  <a:lnTo>
                    <a:pt x="277" y="242"/>
                  </a:lnTo>
                  <a:lnTo>
                    <a:pt x="223" y="366"/>
                  </a:lnTo>
                  <a:lnTo>
                    <a:pt x="271" y="247"/>
                  </a:lnTo>
                  <a:lnTo>
                    <a:pt x="263" y="256"/>
                  </a:lnTo>
                  <a:lnTo>
                    <a:pt x="257" y="262"/>
                  </a:lnTo>
                  <a:lnTo>
                    <a:pt x="243" y="296"/>
                  </a:lnTo>
                  <a:lnTo>
                    <a:pt x="229" y="331"/>
                  </a:lnTo>
                  <a:lnTo>
                    <a:pt x="215" y="362"/>
                  </a:lnTo>
                  <a:lnTo>
                    <a:pt x="199" y="393"/>
                  </a:lnTo>
                  <a:lnTo>
                    <a:pt x="177" y="430"/>
                  </a:lnTo>
                  <a:lnTo>
                    <a:pt x="179" y="428"/>
                  </a:lnTo>
                  <a:lnTo>
                    <a:pt x="181" y="428"/>
                  </a:lnTo>
                  <a:lnTo>
                    <a:pt x="182" y="427"/>
                  </a:lnTo>
                  <a:lnTo>
                    <a:pt x="184" y="425"/>
                  </a:lnTo>
                  <a:lnTo>
                    <a:pt x="185" y="425"/>
                  </a:lnTo>
                  <a:lnTo>
                    <a:pt x="188" y="424"/>
                  </a:lnTo>
                  <a:lnTo>
                    <a:pt x="190" y="422"/>
                  </a:lnTo>
                  <a:lnTo>
                    <a:pt x="191" y="421"/>
                  </a:lnTo>
                  <a:lnTo>
                    <a:pt x="193" y="419"/>
                  </a:lnTo>
                  <a:lnTo>
                    <a:pt x="195" y="418"/>
                  </a:lnTo>
                  <a:lnTo>
                    <a:pt x="196" y="416"/>
                  </a:lnTo>
                  <a:lnTo>
                    <a:pt x="198" y="415"/>
                  </a:lnTo>
                  <a:lnTo>
                    <a:pt x="199" y="413"/>
                  </a:lnTo>
                  <a:lnTo>
                    <a:pt x="202" y="410"/>
                  </a:lnTo>
                  <a:lnTo>
                    <a:pt x="204" y="408"/>
                  </a:lnTo>
                  <a:lnTo>
                    <a:pt x="205" y="407"/>
                  </a:lnTo>
                  <a:lnTo>
                    <a:pt x="207" y="404"/>
                  </a:lnTo>
                  <a:lnTo>
                    <a:pt x="209" y="402"/>
                  </a:lnTo>
                  <a:lnTo>
                    <a:pt x="210" y="401"/>
                  </a:lnTo>
                  <a:lnTo>
                    <a:pt x="230" y="368"/>
                  </a:lnTo>
                  <a:lnTo>
                    <a:pt x="249" y="331"/>
                  </a:lnTo>
                  <a:lnTo>
                    <a:pt x="269" y="289"/>
                  </a:lnTo>
                  <a:lnTo>
                    <a:pt x="288" y="244"/>
                  </a:lnTo>
                  <a:close/>
                  <a:moveTo>
                    <a:pt x="252" y="264"/>
                  </a:moveTo>
                  <a:lnTo>
                    <a:pt x="252" y="264"/>
                  </a:lnTo>
                  <a:lnTo>
                    <a:pt x="244" y="265"/>
                  </a:lnTo>
                  <a:lnTo>
                    <a:pt x="232" y="295"/>
                  </a:lnTo>
                  <a:lnTo>
                    <a:pt x="207" y="348"/>
                  </a:lnTo>
                  <a:lnTo>
                    <a:pt x="181" y="397"/>
                  </a:lnTo>
                  <a:lnTo>
                    <a:pt x="170" y="418"/>
                  </a:lnTo>
                  <a:lnTo>
                    <a:pt x="160" y="428"/>
                  </a:lnTo>
                  <a:lnTo>
                    <a:pt x="182" y="388"/>
                  </a:lnTo>
                  <a:lnTo>
                    <a:pt x="204" y="346"/>
                  </a:lnTo>
                  <a:lnTo>
                    <a:pt x="223" y="306"/>
                  </a:lnTo>
                  <a:lnTo>
                    <a:pt x="241" y="264"/>
                  </a:lnTo>
                  <a:lnTo>
                    <a:pt x="237" y="261"/>
                  </a:lnTo>
                  <a:lnTo>
                    <a:pt x="230" y="268"/>
                  </a:lnTo>
                  <a:lnTo>
                    <a:pt x="195" y="349"/>
                  </a:lnTo>
                  <a:lnTo>
                    <a:pt x="176" y="385"/>
                  </a:lnTo>
                  <a:lnTo>
                    <a:pt x="159" y="419"/>
                  </a:lnTo>
                  <a:lnTo>
                    <a:pt x="139" y="456"/>
                  </a:lnTo>
                  <a:lnTo>
                    <a:pt x="118" y="488"/>
                  </a:lnTo>
                  <a:lnTo>
                    <a:pt x="120" y="488"/>
                  </a:lnTo>
                  <a:lnTo>
                    <a:pt x="121" y="489"/>
                  </a:lnTo>
                  <a:lnTo>
                    <a:pt x="123" y="489"/>
                  </a:lnTo>
                  <a:lnTo>
                    <a:pt x="125" y="489"/>
                  </a:lnTo>
                  <a:lnTo>
                    <a:pt x="126" y="489"/>
                  </a:lnTo>
                  <a:lnTo>
                    <a:pt x="126" y="488"/>
                  </a:lnTo>
                  <a:lnTo>
                    <a:pt x="128" y="488"/>
                  </a:lnTo>
                  <a:lnTo>
                    <a:pt x="129" y="488"/>
                  </a:lnTo>
                  <a:lnTo>
                    <a:pt x="131" y="486"/>
                  </a:lnTo>
                  <a:lnTo>
                    <a:pt x="132" y="486"/>
                  </a:lnTo>
                  <a:lnTo>
                    <a:pt x="134" y="484"/>
                  </a:lnTo>
                  <a:lnTo>
                    <a:pt x="135" y="483"/>
                  </a:lnTo>
                  <a:lnTo>
                    <a:pt x="137" y="483"/>
                  </a:lnTo>
                  <a:lnTo>
                    <a:pt x="151" y="463"/>
                  </a:lnTo>
                  <a:lnTo>
                    <a:pt x="167" y="439"/>
                  </a:lnTo>
                  <a:lnTo>
                    <a:pt x="182" y="416"/>
                  </a:lnTo>
                  <a:lnTo>
                    <a:pt x="196" y="390"/>
                  </a:lnTo>
                  <a:lnTo>
                    <a:pt x="210" y="362"/>
                  </a:lnTo>
                  <a:lnTo>
                    <a:pt x="224" y="331"/>
                  </a:lnTo>
                  <a:lnTo>
                    <a:pt x="238" y="298"/>
                  </a:lnTo>
                  <a:lnTo>
                    <a:pt x="252" y="264"/>
                  </a:lnTo>
                  <a:close/>
                  <a:moveTo>
                    <a:pt x="223" y="276"/>
                  </a:moveTo>
                  <a:lnTo>
                    <a:pt x="223" y="276"/>
                  </a:lnTo>
                  <a:lnTo>
                    <a:pt x="218" y="279"/>
                  </a:lnTo>
                  <a:lnTo>
                    <a:pt x="213" y="281"/>
                  </a:lnTo>
                  <a:lnTo>
                    <a:pt x="196" y="318"/>
                  </a:lnTo>
                  <a:lnTo>
                    <a:pt x="176" y="362"/>
                  </a:lnTo>
                  <a:lnTo>
                    <a:pt x="165" y="383"/>
                  </a:lnTo>
                  <a:lnTo>
                    <a:pt x="154" y="405"/>
                  </a:lnTo>
                  <a:lnTo>
                    <a:pt x="140" y="427"/>
                  </a:lnTo>
                  <a:lnTo>
                    <a:pt x="128" y="446"/>
                  </a:lnTo>
                  <a:lnTo>
                    <a:pt x="149" y="407"/>
                  </a:lnTo>
                  <a:lnTo>
                    <a:pt x="171" y="365"/>
                  </a:lnTo>
                  <a:lnTo>
                    <a:pt x="190" y="324"/>
                  </a:lnTo>
                  <a:lnTo>
                    <a:pt x="209" y="282"/>
                  </a:lnTo>
                  <a:lnTo>
                    <a:pt x="201" y="281"/>
                  </a:lnTo>
                  <a:lnTo>
                    <a:pt x="181" y="324"/>
                  </a:lnTo>
                  <a:lnTo>
                    <a:pt x="162" y="365"/>
                  </a:lnTo>
                  <a:lnTo>
                    <a:pt x="143" y="402"/>
                  </a:lnTo>
                  <a:lnTo>
                    <a:pt x="125" y="435"/>
                  </a:lnTo>
                  <a:lnTo>
                    <a:pt x="111" y="456"/>
                  </a:lnTo>
                  <a:lnTo>
                    <a:pt x="98" y="477"/>
                  </a:lnTo>
                  <a:lnTo>
                    <a:pt x="84" y="494"/>
                  </a:lnTo>
                  <a:lnTo>
                    <a:pt x="70" y="511"/>
                  </a:lnTo>
                  <a:lnTo>
                    <a:pt x="72" y="512"/>
                  </a:lnTo>
                  <a:lnTo>
                    <a:pt x="73" y="514"/>
                  </a:lnTo>
                  <a:lnTo>
                    <a:pt x="75" y="514"/>
                  </a:lnTo>
                  <a:lnTo>
                    <a:pt x="76" y="515"/>
                  </a:lnTo>
                  <a:lnTo>
                    <a:pt x="78" y="515"/>
                  </a:lnTo>
                  <a:lnTo>
                    <a:pt x="79" y="517"/>
                  </a:lnTo>
                  <a:lnTo>
                    <a:pt x="81" y="517"/>
                  </a:lnTo>
                  <a:lnTo>
                    <a:pt x="83" y="515"/>
                  </a:lnTo>
                  <a:lnTo>
                    <a:pt x="84" y="515"/>
                  </a:lnTo>
                  <a:lnTo>
                    <a:pt x="86" y="515"/>
                  </a:lnTo>
                  <a:lnTo>
                    <a:pt x="87" y="515"/>
                  </a:lnTo>
                  <a:lnTo>
                    <a:pt x="89" y="514"/>
                  </a:lnTo>
                  <a:lnTo>
                    <a:pt x="90" y="514"/>
                  </a:lnTo>
                  <a:lnTo>
                    <a:pt x="92" y="512"/>
                  </a:lnTo>
                  <a:lnTo>
                    <a:pt x="93" y="511"/>
                  </a:lnTo>
                  <a:lnTo>
                    <a:pt x="95" y="511"/>
                  </a:lnTo>
                  <a:lnTo>
                    <a:pt x="97" y="509"/>
                  </a:lnTo>
                  <a:lnTo>
                    <a:pt x="98" y="508"/>
                  </a:lnTo>
                  <a:lnTo>
                    <a:pt x="100" y="506"/>
                  </a:lnTo>
                  <a:lnTo>
                    <a:pt x="112" y="488"/>
                  </a:lnTo>
                  <a:lnTo>
                    <a:pt x="126" y="467"/>
                  </a:lnTo>
                  <a:lnTo>
                    <a:pt x="140" y="444"/>
                  </a:lnTo>
                  <a:lnTo>
                    <a:pt x="156" y="418"/>
                  </a:lnTo>
                  <a:lnTo>
                    <a:pt x="171" y="385"/>
                  </a:lnTo>
                  <a:lnTo>
                    <a:pt x="188" y="351"/>
                  </a:lnTo>
                  <a:lnTo>
                    <a:pt x="223" y="276"/>
                  </a:lnTo>
                  <a:close/>
                  <a:moveTo>
                    <a:pt x="196" y="278"/>
                  </a:moveTo>
                  <a:lnTo>
                    <a:pt x="196" y="278"/>
                  </a:lnTo>
                  <a:lnTo>
                    <a:pt x="187" y="289"/>
                  </a:lnTo>
                  <a:lnTo>
                    <a:pt x="177" y="293"/>
                  </a:lnTo>
                  <a:lnTo>
                    <a:pt x="160" y="334"/>
                  </a:lnTo>
                  <a:lnTo>
                    <a:pt x="139" y="379"/>
                  </a:lnTo>
                  <a:lnTo>
                    <a:pt x="126" y="404"/>
                  </a:lnTo>
                  <a:lnTo>
                    <a:pt x="114" y="427"/>
                  </a:lnTo>
                  <a:lnTo>
                    <a:pt x="100" y="450"/>
                  </a:lnTo>
                  <a:lnTo>
                    <a:pt x="84" y="472"/>
                  </a:lnTo>
                  <a:lnTo>
                    <a:pt x="109" y="428"/>
                  </a:lnTo>
                  <a:lnTo>
                    <a:pt x="131" y="385"/>
                  </a:lnTo>
                  <a:lnTo>
                    <a:pt x="153" y="340"/>
                  </a:lnTo>
                  <a:lnTo>
                    <a:pt x="173" y="295"/>
                  </a:lnTo>
                  <a:lnTo>
                    <a:pt x="168" y="295"/>
                  </a:lnTo>
                  <a:lnTo>
                    <a:pt x="162" y="293"/>
                  </a:lnTo>
                  <a:lnTo>
                    <a:pt x="145" y="335"/>
                  </a:lnTo>
                  <a:lnTo>
                    <a:pt x="126" y="376"/>
                  </a:lnTo>
                  <a:lnTo>
                    <a:pt x="107" y="411"/>
                  </a:lnTo>
                  <a:lnTo>
                    <a:pt x="90" y="444"/>
                  </a:lnTo>
                  <a:lnTo>
                    <a:pt x="76" y="469"/>
                  </a:lnTo>
                  <a:lnTo>
                    <a:pt x="61" y="491"/>
                  </a:lnTo>
                  <a:lnTo>
                    <a:pt x="47" y="509"/>
                  </a:lnTo>
                  <a:lnTo>
                    <a:pt x="33" y="525"/>
                  </a:lnTo>
                  <a:lnTo>
                    <a:pt x="34" y="529"/>
                  </a:lnTo>
                  <a:lnTo>
                    <a:pt x="34" y="531"/>
                  </a:lnTo>
                  <a:lnTo>
                    <a:pt x="36" y="531"/>
                  </a:lnTo>
                  <a:lnTo>
                    <a:pt x="36" y="533"/>
                  </a:lnTo>
                  <a:lnTo>
                    <a:pt x="37" y="533"/>
                  </a:lnTo>
                  <a:lnTo>
                    <a:pt x="39" y="533"/>
                  </a:lnTo>
                  <a:lnTo>
                    <a:pt x="41" y="531"/>
                  </a:lnTo>
                  <a:lnTo>
                    <a:pt x="42" y="531"/>
                  </a:lnTo>
                  <a:lnTo>
                    <a:pt x="44" y="531"/>
                  </a:lnTo>
                  <a:lnTo>
                    <a:pt x="44" y="529"/>
                  </a:lnTo>
                  <a:lnTo>
                    <a:pt x="45" y="529"/>
                  </a:lnTo>
                  <a:lnTo>
                    <a:pt x="47" y="528"/>
                  </a:lnTo>
                  <a:lnTo>
                    <a:pt x="48" y="526"/>
                  </a:lnTo>
                  <a:lnTo>
                    <a:pt x="50" y="526"/>
                  </a:lnTo>
                  <a:lnTo>
                    <a:pt x="51" y="525"/>
                  </a:lnTo>
                  <a:lnTo>
                    <a:pt x="53" y="523"/>
                  </a:lnTo>
                  <a:lnTo>
                    <a:pt x="55" y="522"/>
                  </a:lnTo>
                  <a:lnTo>
                    <a:pt x="56" y="520"/>
                  </a:lnTo>
                  <a:lnTo>
                    <a:pt x="58" y="519"/>
                  </a:lnTo>
                  <a:lnTo>
                    <a:pt x="73" y="502"/>
                  </a:lnTo>
                  <a:lnTo>
                    <a:pt x="89" y="481"/>
                  </a:lnTo>
                  <a:lnTo>
                    <a:pt x="106" y="458"/>
                  </a:lnTo>
                  <a:lnTo>
                    <a:pt x="121" y="433"/>
                  </a:lnTo>
                  <a:lnTo>
                    <a:pt x="140" y="399"/>
                  </a:lnTo>
                  <a:lnTo>
                    <a:pt x="159" y="363"/>
                  </a:lnTo>
                  <a:lnTo>
                    <a:pt x="177" y="323"/>
                  </a:lnTo>
                  <a:lnTo>
                    <a:pt x="196" y="278"/>
                  </a:lnTo>
                  <a:close/>
                  <a:moveTo>
                    <a:pt x="159" y="290"/>
                  </a:moveTo>
                  <a:lnTo>
                    <a:pt x="159" y="290"/>
                  </a:lnTo>
                  <a:lnTo>
                    <a:pt x="157" y="289"/>
                  </a:lnTo>
                  <a:lnTo>
                    <a:pt x="149" y="295"/>
                  </a:lnTo>
                  <a:lnTo>
                    <a:pt x="143" y="300"/>
                  </a:lnTo>
                  <a:lnTo>
                    <a:pt x="107" y="376"/>
                  </a:lnTo>
                  <a:lnTo>
                    <a:pt x="86" y="416"/>
                  </a:lnTo>
                  <a:lnTo>
                    <a:pt x="75" y="436"/>
                  </a:lnTo>
                  <a:lnTo>
                    <a:pt x="62" y="455"/>
                  </a:lnTo>
                  <a:lnTo>
                    <a:pt x="83" y="418"/>
                  </a:lnTo>
                  <a:lnTo>
                    <a:pt x="101" y="380"/>
                  </a:lnTo>
                  <a:lnTo>
                    <a:pt x="120" y="341"/>
                  </a:lnTo>
                  <a:lnTo>
                    <a:pt x="137" y="304"/>
                  </a:lnTo>
                  <a:lnTo>
                    <a:pt x="134" y="304"/>
                  </a:lnTo>
                  <a:lnTo>
                    <a:pt x="121" y="309"/>
                  </a:lnTo>
                  <a:lnTo>
                    <a:pt x="118" y="317"/>
                  </a:lnTo>
                  <a:lnTo>
                    <a:pt x="115" y="323"/>
                  </a:lnTo>
                  <a:lnTo>
                    <a:pt x="112" y="329"/>
                  </a:lnTo>
                  <a:lnTo>
                    <a:pt x="109" y="337"/>
                  </a:lnTo>
                  <a:lnTo>
                    <a:pt x="106" y="343"/>
                  </a:lnTo>
                  <a:lnTo>
                    <a:pt x="103" y="351"/>
                  </a:lnTo>
                  <a:lnTo>
                    <a:pt x="100" y="357"/>
                  </a:lnTo>
                  <a:lnTo>
                    <a:pt x="97" y="363"/>
                  </a:lnTo>
                  <a:lnTo>
                    <a:pt x="93" y="371"/>
                  </a:lnTo>
                  <a:lnTo>
                    <a:pt x="90" y="377"/>
                  </a:lnTo>
                  <a:lnTo>
                    <a:pt x="87" y="383"/>
                  </a:lnTo>
                  <a:lnTo>
                    <a:pt x="84" y="391"/>
                  </a:lnTo>
                  <a:lnTo>
                    <a:pt x="79" y="397"/>
                  </a:lnTo>
                  <a:lnTo>
                    <a:pt x="76" y="404"/>
                  </a:lnTo>
                  <a:lnTo>
                    <a:pt x="73" y="411"/>
                  </a:lnTo>
                  <a:lnTo>
                    <a:pt x="70" y="418"/>
                  </a:lnTo>
                  <a:lnTo>
                    <a:pt x="65" y="424"/>
                  </a:lnTo>
                  <a:lnTo>
                    <a:pt x="62" y="430"/>
                  </a:lnTo>
                  <a:lnTo>
                    <a:pt x="59" y="438"/>
                  </a:lnTo>
                  <a:lnTo>
                    <a:pt x="55" y="444"/>
                  </a:lnTo>
                  <a:lnTo>
                    <a:pt x="51" y="450"/>
                  </a:lnTo>
                  <a:lnTo>
                    <a:pt x="47" y="456"/>
                  </a:lnTo>
                  <a:lnTo>
                    <a:pt x="44" y="464"/>
                  </a:lnTo>
                  <a:lnTo>
                    <a:pt x="39" y="470"/>
                  </a:lnTo>
                  <a:lnTo>
                    <a:pt x="36" y="477"/>
                  </a:lnTo>
                  <a:lnTo>
                    <a:pt x="31" y="483"/>
                  </a:lnTo>
                  <a:lnTo>
                    <a:pt x="28" y="491"/>
                  </a:lnTo>
                  <a:lnTo>
                    <a:pt x="23" y="497"/>
                  </a:lnTo>
                  <a:lnTo>
                    <a:pt x="20" y="503"/>
                  </a:lnTo>
                  <a:lnTo>
                    <a:pt x="16" y="509"/>
                  </a:lnTo>
                  <a:lnTo>
                    <a:pt x="11" y="515"/>
                  </a:lnTo>
                  <a:lnTo>
                    <a:pt x="8" y="523"/>
                  </a:lnTo>
                  <a:lnTo>
                    <a:pt x="6" y="525"/>
                  </a:lnTo>
                  <a:lnTo>
                    <a:pt x="5" y="526"/>
                  </a:lnTo>
                  <a:lnTo>
                    <a:pt x="5" y="528"/>
                  </a:lnTo>
                  <a:lnTo>
                    <a:pt x="3" y="528"/>
                  </a:lnTo>
                  <a:lnTo>
                    <a:pt x="3" y="529"/>
                  </a:lnTo>
                  <a:lnTo>
                    <a:pt x="2" y="531"/>
                  </a:lnTo>
                  <a:lnTo>
                    <a:pt x="2" y="533"/>
                  </a:lnTo>
                  <a:lnTo>
                    <a:pt x="2" y="534"/>
                  </a:lnTo>
                  <a:lnTo>
                    <a:pt x="0" y="534"/>
                  </a:lnTo>
                  <a:lnTo>
                    <a:pt x="2" y="534"/>
                  </a:lnTo>
                  <a:lnTo>
                    <a:pt x="3" y="534"/>
                  </a:lnTo>
                  <a:lnTo>
                    <a:pt x="5" y="534"/>
                  </a:lnTo>
                  <a:lnTo>
                    <a:pt x="6" y="534"/>
                  </a:lnTo>
                  <a:lnTo>
                    <a:pt x="8" y="534"/>
                  </a:lnTo>
                  <a:lnTo>
                    <a:pt x="9" y="533"/>
                  </a:lnTo>
                  <a:lnTo>
                    <a:pt x="13" y="533"/>
                  </a:lnTo>
                  <a:lnTo>
                    <a:pt x="14" y="533"/>
                  </a:lnTo>
                  <a:lnTo>
                    <a:pt x="17" y="531"/>
                  </a:lnTo>
                  <a:lnTo>
                    <a:pt x="19" y="529"/>
                  </a:lnTo>
                  <a:lnTo>
                    <a:pt x="22" y="529"/>
                  </a:lnTo>
                  <a:lnTo>
                    <a:pt x="37" y="514"/>
                  </a:lnTo>
                  <a:lnTo>
                    <a:pt x="53" y="494"/>
                  </a:lnTo>
                  <a:lnTo>
                    <a:pt x="70" y="470"/>
                  </a:lnTo>
                  <a:lnTo>
                    <a:pt x="87" y="442"/>
                  </a:lnTo>
                  <a:lnTo>
                    <a:pt x="104" y="410"/>
                  </a:lnTo>
                  <a:lnTo>
                    <a:pt x="123" y="373"/>
                  </a:lnTo>
                  <a:lnTo>
                    <a:pt x="140" y="334"/>
                  </a:lnTo>
                  <a:lnTo>
                    <a:pt x="159" y="290"/>
                  </a:lnTo>
                  <a:close/>
                  <a:moveTo>
                    <a:pt x="325" y="122"/>
                  </a:moveTo>
                  <a:lnTo>
                    <a:pt x="325" y="122"/>
                  </a:lnTo>
                  <a:lnTo>
                    <a:pt x="319" y="118"/>
                  </a:lnTo>
                  <a:lnTo>
                    <a:pt x="308" y="140"/>
                  </a:lnTo>
                  <a:lnTo>
                    <a:pt x="302" y="152"/>
                  </a:lnTo>
                  <a:lnTo>
                    <a:pt x="294" y="164"/>
                  </a:lnTo>
                  <a:lnTo>
                    <a:pt x="288" y="169"/>
                  </a:lnTo>
                  <a:lnTo>
                    <a:pt x="283" y="172"/>
                  </a:lnTo>
                  <a:lnTo>
                    <a:pt x="260" y="236"/>
                  </a:lnTo>
                  <a:lnTo>
                    <a:pt x="279" y="171"/>
                  </a:lnTo>
                  <a:lnTo>
                    <a:pt x="275" y="169"/>
                  </a:lnTo>
                  <a:lnTo>
                    <a:pt x="272" y="166"/>
                  </a:lnTo>
                  <a:lnTo>
                    <a:pt x="265" y="172"/>
                  </a:lnTo>
                  <a:lnTo>
                    <a:pt x="261" y="194"/>
                  </a:lnTo>
                  <a:lnTo>
                    <a:pt x="255" y="216"/>
                  </a:lnTo>
                  <a:lnTo>
                    <a:pt x="247" y="237"/>
                  </a:lnTo>
                  <a:lnTo>
                    <a:pt x="238" y="258"/>
                  </a:lnTo>
                  <a:lnTo>
                    <a:pt x="241" y="259"/>
                  </a:lnTo>
                  <a:lnTo>
                    <a:pt x="244" y="261"/>
                  </a:lnTo>
                  <a:lnTo>
                    <a:pt x="247" y="261"/>
                  </a:lnTo>
                  <a:lnTo>
                    <a:pt x="252" y="261"/>
                  </a:lnTo>
                  <a:lnTo>
                    <a:pt x="257" y="258"/>
                  </a:lnTo>
                  <a:lnTo>
                    <a:pt x="261" y="253"/>
                  </a:lnTo>
                  <a:lnTo>
                    <a:pt x="272" y="237"/>
                  </a:lnTo>
                  <a:lnTo>
                    <a:pt x="286" y="208"/>
                  </a:lnTo>
                  <a:lnTo>
                    <a:pt x="297" y="180"/>
                  </a:lnTo>
                  <a:lnTo>
                    <a:pt x="311" y="152"/>
                  </a:lnTo>
                  <a:lnTo>
                    <a:pt x="325" y="122"/>
                  </a:lnTo>
                  <a:close/>
                  <a:moveTo>
                    <a:pt x="260" y="175"/>
                  </a:moveTo>
                  <a:lnTo>
                    <a:pt x="260" y="175"/>
                  </a:lnTo>
                  <a:lnTo>
                    <a:pt x="255" y="177"/>
                  </a:lnTo>
                  <a:lnTo>
                    <a:pt x="251" y="175"/>
                  </a:lnTo>
                  <a:lnTo>
                    <a:pt x="219" y="251"/>
                  </a:lnTo>
                  <a:lnTo>
                    <a:pt x="247" y="174"/>
                  </a:lnTo>
                  <a:lnTo>
                    <a:pt x="244" y="171"/>
                  </a:lnTo>
                  <a:lnTo>
                    <a:pt x="237" y="178"/>
                  </a:lnTo>
                  <a:lnTo>
                    <a:pt x="229" y="203"/>
                  </a:lnTo>
                  <a:lnTo>
                    <a:pt x="219" y="228"/>
                  </a:lnTo>
                  <a:lnTo>
                    <a:pt x="210" y="251"/>
                  </a:lnTo>
                  <a:lnTo>
                    <a:pt x="198" y="275"/>
                  </a:lnTo>
                  <a:lnTo>
                    <a:pt x="205" y="278"/>
                  </a:lnTo>
                  <a:lnTo>
                    <a:pt x="212" y="276"/>
                  </a:lnTo>
                  <a:lnTo>
                    <a:pt x="219" y="273"/>
                  </a:lnTo>
                  <a:lnTo>
                    <a:pt x="227" y="265"/>
                  </a:lnTo>
                  <a:lnTo>
                    <a:pt x="235" y="256"/>
                  </a:lnTo>
                  <a:lnTo>
                    <a:pt x="244" y="237"/>
                  </a:lnTo>
                  <a:lnTo>
                    <a:pt x="251" y="217"/>
                  </a:lnTo>
                  <a:lnTo>
                    <a:pt x="257" y="195"/>
                  </a:lnTo>
                  <a:lnTo>
                    <a:pt x="260" y="175"/>
                  </a:lnTo>
                  <a:close/>
                  <a:moveTo>
                    <a:pt x="232" y="180"/>
                  </a:moveTo>
                  <a:lnTo>
                    <a:pt x="232" y="180"/>
                  </a:lnTo>
                  <a:lnTo>
                    <a:pt x="229" y="180"/>
                  </a:lnTo>
                  <a:lnTo>
                    <a:pt x="224" y="178"/>
                  </a:lnTo>
                  <a:lnTo>
                    <a:pt x="219" y="175"/>
                  </a:lnTo>
                  <a:lnTo>
                    <a:pt x="185" y="264"/>
                  </a:lnTo>
                  <a:lnTo>
                    <a:pt x="215" y="175"/>
                  </a:lnTo>
                  <a:lnTo>
                    <a:pt x="207" y="181"/>
                  </a:lnTo>
                  <a:lnTo>
                    <a:pt x="201" y="185"/>
                  </a:lnTo>
                  <a:lnTo>
                    <a:pt x="193" y="209"/>
                  </a:lnTo>
                  <a:lnTo>
                    <a:pt x="184" y="236"/>
                  </a:lnTo>
                  <a:lnTo>
                    <a:pt x="171" y="261"/>
                  </a:lnTo>
                  <a:lnTo>
                    <a:pt x="159" y="286"/>
                  </a:lnTo>
                  <a:lnTo>
                    <a:pt x="163" y="289"/>
                  </a:lnTo>
                  <a:lnTo>
                    <a:pt x="167" y="290"/>
                  </a:lnTo>
                  <a:lnTo>
                    <a:pt x="171" y="292"/>
                  </a:lnTo>
                  <a:lnTo>
                    <a:pt x="176" y="290"/>
                  </a:lnTo>
                  <a:lnTo>
                    <a:pt x="179" y="289"/>
                  </a:lnTo>
                  <a:lnTo>
                    <a:pt x="184" y="286"/>
                  </a:lnTo>
                  <a:lnTo>
                    <a:pt x="193" y="273"/>
                  </a:lnTo>
                  <a:lnTo>
                    <a:pt x="205" y="250"/>
                  </a:lnTo>
                  <a:lnTo>
                    <a:pt x="216" y="227"/>
                  </a:lnTo>
                  <a:lnTo>
                    <a:pt x="224" y="203"/>
                  </a:lnTo>
                  <a:lnTo>
                    <a:pt x="232" y="180"/>
                  </a:lnTo>
                  <a:close/>
                  <a:moveTo>
                    <a:pt x="196" y="185"/>
                  </a:moveTo>
                  <a:lnTo>
                    <a:pt x="196" y="185"/>
                  </a:lnTo>
                  <a:lnTo>
                    <a:pt x="191" y="181"/>
                  </a:lnTo>
                  <a:lnTo>
                    <a:pt x="188" y="175"/>
                  </a:lnTo>
                  <a:lnTo>
                    <a:pt x="187" y="175"/>
                  </a:lnTo>
                  <a:lnTo>
                    <a:pt x="146" y="270"/>
                  </a:lnTo>
                  <a:lnTo>
                    <a:pt x="182" y="178"/>
                  </a:lnTo>
                  <a:lnTo>
                    <a:pt x="173" y="181"/>
                  </a:lnTo>
                  <a:lnTo>
                    <a:pt x="165" y="181"/>
                  </a:lnTo>
                  <a:lnTo>
                    <a:pt x="163" y="186"/>
                  </a:lnTo>
                  <a:lnTo>
                    <a:pt x="162" y="189"/>
                  </a:lnTo>
                  <a:lnTo>
                    <a:pt x="162" y="194"/>
                  </a:lnTo>
                  <a:lnTo>
                    <a:pt x="160" y="197"/>
                  </a:lnTo>
                  <a:lnTo>
                    <a:pt x="159" y="200"/>
                  </a:lnTo>
                  <a:lnTo>
                    <a:pt x="157" y="205"/>
                  </a:lnTo>
                  <a:lnTo>
                    <a:pt x="157" y="208"/>
                  </a:lnTo>
                  <a:lnTo>
                    <a:pt x="156" y="211"/>
                  </a:lnTo>
                  <a:lnTo>
                    <a:pt x="154" y="214"/>
                  </a:lnTo>
                  <a:lnTo>
                    <a:pt x="153" y="219"/>
                  </a:lnTo>
                  <a:lnTo>
                    <a:pt x="153" y="222"/>
                  </a:lnTo>
                  <a:lnTo>
                    <a:pt x="151" y="225"/>
                  </a:lnTo>
                  <a:lnTo>
                    <a:pt x="149" y="228"/>
                  </a:lnTo>
                  <a:lnTo>
                    <a:pt x="148" y="233"/>
                  </a:lnTo>
                  <a:lnTo>
                    <a:pt x="146" y="236"/>
                  </a:lnTo>
                  <a:lnTo>
                    <a:pt x="145" y="239"/>
                  </a:lnTo>
                  <a:lnTo>
                    <a:pt x="143" y="242"/>
                  </a:lnTo>
                  <a:lnTo>
                    <a:pt x="142" y="245"/>
                  </a:lnTo>
                  <a:lnTo>
                    <a:pt x="142" y="248"/>
                  </a:lnTo>
                  <a:lnTo>
                    <a:pt x="140" y="251"/>
                  </a:lnTo>
                  <a:lnTo>
                    <a:pt x="139" y="256"/>
                  </a:lnTo>
                  <a:lnTo>
                    <a:pt x="137" y="259"/>
                  </a:lnTo>
                  <a:lnTo>
                    <a:pt x="135" y="262"/>
                  </a:lnTo>
                  <a:lnTo>
                    <a:pt x="134" y="265"/>
                  </a:lnTo>
                  <a:lnTo>
                    <a:pt x="132" y="268"/>
                  </a:lnTo>
                  <a:lnTo>
                    <a:pt x="129" y="272"/>
                  </a:lnTo>
                  <a:lnTo>
                    <a:pt x="128" y="275"/>
                  </a:lnTo>
                  <a:lnTo>
                    <a:pt x="126" y="278"/>
                  </a:lnTo>
                  <a:lnTo>
                    <a:pt x="125" y="281"/>
                  </a:lnTo>
                  <a:lnTo>
                    <a:pt x="123" y="284"/>
                  </a:lnTo>
                  <a:lnTo>
                    <a:pt x="121" y="287"/>
                  </a:lnTo>
                  <a:lnTo>
                    <a:pt x="120" y="290"/>
                  </a:lnTo>
                  <a:lnTo>
                    <a:pt x="118" y="292"/>
                  </a:lnTo>
                  <a:lnTo>
                    <a:pt x="118" y="293"/>
                  </a:lnTo>
                  <a:lnTo>
                    <a:pt x="118" y="295"/>
                  </a:lnTo>
                  <a:lnTo>
                    <a:pt x="117" y="295"/>
                  </a:lnTo>
                  <a:lnTo>
                    <a:pt x="117" y="296"/>
                  </a:lnTo>
                  <a:lnTo>
                    <a:pt x="117" y="298"/>
                  </a:lnTo>
                  <a:lnTo>
                    <a:pt x="117" y="300"/>
                  </a:lnTo>
                  <a:lnTo>
                    <a:pt x="117" y="301"/>
                  </a:lnTo>
                  <a:lnTo>
                    <a:pt x="117" y="303"/>
                  </a:lnTo>
                  <a:lnTo>
                    <a:pt x="118" y="303"/>
                  </a:lnTo>
                  <a:lnTo>
                    <a:pt x="118" y="304"/>
                  </a:lnTo>
                  <a:lnTo>
                    <a:pt x="120" y="304"/>
                  </a:lnTo>
                  <a:lnTo>
                    <a:pt x="132" y="301"/>
                  </a:lnTo>
                  <a:lnTo>
                    <a:pt x="143" y="295"/>
                  </a:lnTo>
                  <a:lnTo>
                    <a:pt x="156" y="284"/>
                  </a:lnTo>
                  <a:lnTo>
                    <a:pt x="168" y="259"/>
                  </a:lnTo>
                  <a:lnTo>
                    <a:pt x="179" y="234"/>
                  </a:lnTo>
                  <a:lnTo>
                    <a:pt x="188" y="209"/>
                  </a:lnTo>
                  <a:lnTo>
                    <a:pt x="196" y="185"/>
                  </a:lnTo>
                  <a:close/>
                  <a:moveTo>
                    <a:pt x="317" y="115"/>
                  </a:moveTo>
                  <a:lnTo>
                    <a:pt x="317" y="115"/>
                  </a:lnTo>
                  <a:lnTo>
                    <a:pt x="316" y="115"/>
                  </a:lnTo>
                  <a:lnTo>
                    <a:pt x="310" y="115"/>
                  </a:lnTo>
                  <a:lnTo>
                    <a:pt x="305" y="115"/>
                  </a:lnTo>
                  <a:lnTo>
                    <a:pt x="291" y="140"/>
                  </a:lnTo>
                  <a:lnTo>
                    <a:pt x="275" y="163"/>
                  </a:lnTo>
                  <a:lnTo>
                    <a:pt x="277" y="166"/>
                  </a:lnTo>
                  <a:lnTo>
                    <a:pt x="280" y="167"/>
                  </a:lnTo>
                  <a:lnTo>
                    <a:pt x="285" y="166"/>
                  </a:lnTo>
                  <a:lnTo>
                    <a:pt x="291" y="161"/>
                  </a:lnTo>
                  <a:lnTo>
                    <a:pt x="305" y="138"/>
                  </a:lnTo>
                  <a:lnTo>
                    <a:pt x="317" y="115"/>
                  </a:lnTo>
                  <a:close/>
                  <a:moveTo>
                    <a:pt x="300" y="113"/>
                  </a:moveTo>
                  <a:lnTo>
                    <a:pt x="300" y="113"/>
                  </a:lnTo>
                  <a:lnTo>
                    <a:pt x="297" y="110"/>
                  </a:lnTo>
                  <a:lnTo>
                    <a:pt x="296" y="105"/>
                  </a:lnTo>
                  <a:lnTo>
                    <a:pt x="269" y="143"/>
                  </a:lnTo>
                  <a:lnTo>
                    <a:pt x="293" y="101"/>
                  </a:lnTo>
                  <a:lnTo>
                    <a:pt x="283" y="101"/>
                  </a:lnTo>
                  <a:lnTo>
                    <a:pt x="266" y="133"/>
                  </a:lnTo>
                  <a:lnTo>
                    <a:pt x="247" y="167"/>
                  </a:lnTo>
                  <a:lnTo>
                    <a:pt x="251" y="171"/>
                  </a:lnTo>
                  <a:lnTo>
                    <a:pt x="255" y="172"/>
                  </a:lnTo>
                  <a:lnTo>
                    <a:pt x="258" y="172"/>
                  </a:lnTo>
                  <a:lnTo>
                    <a:pt x="261" y="169"/>
                  </a:lnTo>
                  <a:lnTo>
                    <a:pt x="271" y="161"/>
                  </a:lnTo>
                  <a:lnTo>
                    <a:pt x="286" y="138"/>
                  </a:lnTo>
                  <a:lnTo>
                    <a:pt x="300" y="113"/>
                  </a:lnTo>
                  <a:close/>
                  <a:moveTo>
                    <a:pt x="280" y="99"/>
                  </a:moveTo>
                  <a:lnTo>
                    <a:pt x="280" y="99"/>
                  </a:lnTo>
                  <a:lnTo>
                    <a:pt x="275" y="98"/>
                  </a:lnTo>
                  <a:lnTo>
                    <a:pt x="272" y="96"/>
                  </a:lnTo>
                  <a:lnTo>
                    <a:pt x="243" y="146"/>
                  </a:lnTo>
                  <a:lnTo>
                    <a:pt x="271" y="93"/>
                  </a:lnTo>
                  <a:lnTo>
                    <a:pt x="268" y="88"/>
                  </a:lnTo>
                  <a:lnTo>
                    <a:pt x="268" y="84"/>
                  </a:lnTo>
                  <a:lnTo>
                    <a:pt x="260" y="85"/>
                  </a:lnTo>
                  <a:lnTo>
                    <a:pt x="241" y="127"/>
                  </a:lnTo>
                  <a:lnTo>
                    <a:pt x="221" y="169"/>
                  </a:lnTo>
                  <a:lnTo>
                    <a:pt x="224" y="174"/>
                  </a:lnTo>
                  <a:lnTo>
                    <a:pt x="229" y="177"/>
                  </a:lnTo>
                  <a:lnTo>
                    <a:pt x="232" y="175"/>
                  </a:lnTo>
                  <a:lnTo>
                    <a:pt x="235" y="174"/>
                  </a:lnTo>
                  <a:lnTo>
                    <a:pt x="244" y="166"/>
                  </a:lnTo>
                  <a:lnTo>
                    <a:pt x="263" y="132"/>
                  </a:lnTo>
                  <a:lnTo>
                    <a:pt x="280" y="99"/>
                  </a:lnTo>
                  <a:close/>
                  <a:moveTo>
                    <a:pt x="255" y="84"/>
                  </a:moveTo>
                  <a:lnTo>
                    <a:pt x="255" y="84"/>
                  </a:lnTo>
                  <a:lnTo>
                    <a:pt x="249" y="80"/>
                  </a:lnTo>
                  <a:lnTo>
                    <a:pt x="213" y="147"/>
                  </a:lnTo>
                  <a:lnTo>
                    <a:pt x="246" y="79"/>
                  </a:lnTo>
                  <a:lnTo>
                    <a:pt x="243" y="74"/>
                  </a:lnTo>
                  <a:lnTo>
                    <a:pt x="241" y="70"/>
                  </a:lnTo>
                  <a:lnTo>
                    <a:pt x="216" y="121"/>
                  </a:lnTo>
                  <a:lnTo>
                    <a:pt x="191" y="172"/>
                  </a:lnTo>
                  <a:lnTo>
                    <a:pt x="193" y="175"/>
                  </a:lnTo>
                  <a:lnTo>
                    <a:pt x="195" y="178"/>
                  </a:lnTo>
                  <a:lnTo>
                    <a:pt x="198" y="180"/>
                  </a:lnTo>
                  <a:lnTo>
                    <a:pt x="201" y="180"/>
                  </a:lnTo>
                  <a:lnTo>
                    <a:pt x="209" y="177"/>
                  </a:lnTo>
                  <a:lnTo>
                    <a:pt x="218" y="167"/>
                  </a:lnTo>
                  <a:lnTo>
                    <a:pt x="238" y="126"/>
                  </a:lnTo>
                  <a:lnTo>
                    <a:pt x="255" y="84"/>
                  </a:lnTo>
                  <a:close/>
                  <a:moveTo>
                    <a:pt x="240" y="63"/>
                  </a:moveTo>
                  <a:lnTo>
                    <a:pt x="240" y="63"/>
                  </a:lnTo>
                  <a:lnTo>
                    <a:pt x="226" y="63"/>
                  </a:lnTo>
                  <a:lnTo>
                    <a:pt x="184" y="144"/>
                  </a:lnTo>
                  <a:lnTo>
                    <a:pt x="223" y="62"/>
                  </a:lnTo>
                  <a:lnTo>
                    <a:pt x="219" y="62"/>
                  </a:lnTo>
                  <a:lnTo>
                    <a:pt x="215" y="59"/>
                  </a:lnTo>
                  <a:lnTo>
                    <a:pt x="213" y="59"/>
                  </a:lnTo>
                  <a:lnTo>
                    <a:pt x="212" y="62"/>
                  </a:lnTo>
                  <a:lnTo>
                    <a:pt x="210" y="65"/>
                  </a:lnTo>
                  <a:lnTo>
                    <a:pt x="209" y="68"/>
                  </a:lnTo>
                  <a:lnTo>
                    <a:pt x="209" y="71"/>
                  </a:lnTo>
                  <a:lnTo>
                    <a:pt x="207" y="74"/>
                  </a:lnTo>
                  <a:lnTo>
                    <a:pt x="205" y="77"/>
                  </a:lnTo>
                  <a:lnTo>
                    <a:pt x="204" y="80"/>
                  </a:lnTo>
                  <a:lnTo>
                    <a:pt x="202" y="85"/>
                  </a:lnTo>
                  <a:lnTo>
                    <a:pt x="201" y="88"/>
                  </a:lnTo>
                  <a:lnTo>
                    <a:pt x="199" y="91"/>
                  </a:lnTo>
                  <a:lnTo>
                    <a:pt x="198" y="94"/>
                  </a:lnTo>
                  <a:lnTo>
                    <a:pt x="196" y="98"/>
                  </a:lnTo>
                  <a:lnTo>
                    <a:pt x="193" y="101"/>
                  </a:lnTo>
                  <a:lnTo>
                    <a:pt x="191" y="104"/>
                  </a:lnTo>
                  <a:lnTo>
                    <a:pt x="190" y="107"/>
                  </a:lnTo>
                  <a:lnTo>
                    <a:pt x="188" y="110"/>
                  </a:lnTo>
                  <a:lnTo>
                    <a:pt x="187" y="113"/>
                  </a:lnTo>
                  <a:lnTo>
                    <a:pt x="185" y="116"/>
                  </a:lnTo>
                  <a:lnTo>
                    <a:pt x="184" y="121"/>
                  </a:lnTo>
                  <a:lnTo>
                    <a:pt x="182" y="124"/>
                  </a:lnTo>
                  <a:lnTo>
                    <a:pt x="181" y="127"/>
                  </a:lnTo>
                  <a:lnTo>
                    <a:pt x="179" y="130"/>
                  </a:lnTo>
                  <a:lnTo>
                    <a:pt x="177" y="133"/>
                  </a:lnTo>
                  <a:lnTo>
                    <a:pt x="176" y="136"/>
                  </a:lnTo>
                  <a:lnTo>
                    <a:pt x="174" y="140"/>
                  </a:lnTo>
                  <a:lnTo>
                    <a:pt x="173" y="143"/>
                  </a:lnTo>
                  <a:lnTo>
                    <a:pt x="171" y="146"/>
                  </a:lnTo>
                  <a:lnTo>
                    <a:pt x="170" y="149"/>
                  </a:lnTo>
                  <a:lnTo>
                    <a:pt x="167" y="152"/>
                  </a:lnTo>
                  <a:lnTo>
                    <a:pt x="165" y="155"/>
                  </a:lnTo>
                  <a:lnTo>
                    <a:pt x="163" y="158"/>
                  </a:lnTo>
                  <a:lnTo>
                    <a:pt x="163" y="160"/>
                  </a:lnTo>
                  <a:lnTo>
                    <a:pt x="162" y="161"/>
                  </a:lnTo>
                  <a:lnTo>
                    <a:pt x="162" y="163"/>
                  </a:lnTo>
                  <a:lnTo>
                    <a:pt x="162" y="164"/>
                  </a:lnTo>
                  <a:lnTo>
                    <a:pt x="160" y="164"/>
                  </a:lnTo>
                  <a:lnTo>
                    <a:pt x="160" y="166"/>
                  </a:lnTo>
                  <a:lnTo>
                    <a:pt x="160" y="167"/>
                  </a:lnTo>
                  <a:lnTo>
                    <a:pt x="160" y="169"/>
                  </a:lnTo>
                  <a:lnTo>
                    <a:pt x="159" y="171"/>
                  </a:lnTo>
                  <a:lnTo>
                    <a:pt x="159" y="172"/>
                  </a:lnTo>
                  <a:lnTo>
                    <a:pt x="159" y="174"/>
                  </a:lnTo>
                  <a:lnTo>
                    <a:pt x="159" y="175"/>
                  </a:lnTo>
                  <a:lnTo>
                    <a:pt x="160" y="175"/>
                  </a:lnTo>
                  <a:lnTo>
                    <a:pt x="160" y="177"/>
                  </a:lnTo>
                  <a:lnTo>
                    <a:pt x="167" y="178"/>
                  </a:lnTo>
                  <a:lnTo>
                    <a:pt x="173" y="177"/>
                  </a:lnTo>
                  <a:lnTo>
                    <a:pt x="181" y="175"/>
                  </a:lnTo>
                  <a:lnTo>
                    <a:pt x="187" y="171"/>
                  </a:lnTo>
                  <a:lnTo>
                    <a:pt x="215" y="116"/>
                  </a:lnTo>
                  <a:lnTo>
                    <a:pt x="240" y="63"/>
                  </a:lnTo>
                  <a:close/>
                  <a:moveTo>
                    <a:pt x="277" y="23"/>
                  </a:moveTo>
                  <a:lnTo>
                    <a:pt x="277" y="23"/>
                  </a:lnTo>
                  <a:lnTo>
                    <a:pt x="266" y="26"/>
                  </a:lnTo>
                  <a:lnTo>
                    <a:pt x="255" y="32"/>
                  </a:lnTo>
                  <a:lnTo>
                    <a:pt x="235" y="46"/>
                  </a:lnTo>
                  <a:lnTo>
                    <a:pt x="240" y="40"/>
                  </a:lnTo>
                  <a:lnTo>
                    <a:pt x="251" y="31"/>
                  </a:lnTo>
                  <a:lnTo>
                    <a:pt x="257" y="26"/>
                  </a:lnTo>
                  <a:lnTo>
                    <a:pt x="265" y="23"/>
                  </a:lnTo>
                  <a:lnTo>
                    <a:pt x="271" y="21"/>
                  </a:lnTo>
                  <a:lnTo>
                    <a:pt x="277" y="23"/>
                  </a:lnTo>
                  <a:close/>
                  <a:moveTo>
                    <a:pt x="296" y="43"/>
                  </a:moveTo>
                  <a:lnTo>
                    <a:pt x="265" y="66"/>
                  </a:lnTo>
                  <a:lnTo>
                    <a:pt x="294" y="40"/>
                  </a:lnTo>
                  <a:lnTo>
                    <a:pt x="296" y="43"/>
                  </a:lnTo>
                  <a:close/>
                  <a:moveTo>
                    <a:pt x="310" y="71"/>
                  </a:moveTo>
                  <a:lnTo>
                    <a:pt x="289" y="87"/>
                  </a:lnTo>
                  <a:lnTo>
                    <a:pt x="307" y="68"/>
                  </a:lnTo>
                  <a:lnTo>
                    <a:pt x="310" y="71"/>
                  </a:lnTo>
                  <a:close/>
                  <a:moveTo>
                    <a:pt x="328" y="90"/>
                  </a:moveTo>
                  <a:lnTo>
                    <a:pt x="316" y="99"/>
                  </a:lnTo>
                  <a:lnTo>
                    <a:pt x="325" y="87"/>
                  </a:lnTo>
                  <a:lnTo>
                    <a:pt x="328" y="9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" name="Freeform 31"/>
            <p:cNvSpPr>
              <a:spLocks noEditPoints="1"/>
            </p:cNvSpPr>
            <p:nvPr/>
          </p:nvSpPr>
          <p:spPr bwMode="auto">
            <a:xfrm>
              <a:off x="2607" y="1162"/>
              <a:ext cx="178" cy="267"/>
            </a:xfrm>
            <a:custGeom>
              <a:avLst/>
              <a:gdLst>
                <a:gd name="T0" fmla="*/ 1 w 356"/>
                <a:gd name="T1" fmla="*/ 1 h 534"/>
                <a:gd name="T2" fmla="*/ 1 w 356"/>
                <a:gd name="T3" fmla="*/ 1 h 534"/>
                <a:gd name="T4" fmla="*/ 1 w 356"/>
                <a:gd name="T5" fmla="*/ 1 h 534"/>
                <a:gd name="T6" fmla="*/ 1 w 356"/>
                <a:gd name="T7" fmla="*/ 1 h 534"/>
                <a:gd name="T8" fmla="*/ 1 w 356"/>
                <a:gd name="T9" fmla="*/ 1 h 534"/>
                <a:gd name="T10" fmla="*/ 1 w 356"/>
                <a:gd name="T11" fmla="*/ 0 h 534"/>
                <a:gd name="T12" fmla="*/ 1 w 356"/>
                <a:gd name="T13" fmla="*/ 1 h 534"/>
                <a:gd name="T14" fmla="*/ 1 w 356"/>
                <a:gd name="T15" fmla="*/ 1 h 534"/>
                <a:gd name="T16" fmla="*/ 1 w 356"/>
                <a:gd name="T17" fmla="*/ 1 h 534"/>
                <a:gd name="T18" fmla="*/ 1 w 356"/>
                <a:gd name="T19" fmla="*/ 1 h 534"/>
                <a:gd name="T20" fmla="*/ 1 w 356"/>
                <a:gd name="T21" fmla="*/ 1 h 534"/>
                <a:gd name="T22" fmla="*/ 0 w 356"/>
                <a:gd name="T23" fmla="*/ 1 h 534"/>
                <a:gd name="T24" fmla="*/ 1 w 356"/>
                <a:gd name="T25" fmla="*/ 1 h 534"/>
                <a:gd name="T26" fmla="*/ 1 w 356"/>
                <a:gd name="T27" fmla="*/ 1 h 534"/>
                <a:gd name="T28" fmla="*/ 1 w 356"/>
                <a:gd name="T29" fmla="*/ 1 h 534"/>
                <a:gd name="T30" fmla="*/ 1 w 356"/>
                <a:gd name="T31" fmla="*/ 1 h 534"/>
                <a:gd name="T32" fmla="*/ 1 w 356"/>
                <a:gd name="T33" fmla="*/ 1 h 534"/>
                <a:gd name="T34" fmla="*/ 1 w 356"/>
                <a:gd name="T35" fmla="*/ 1 h 534"/>
                <a:gd name="T36" fmla="*/ 1 w 356"/>
                <a:gd name="T37" fmla="*/ 1 h 534"/>
                <a:gd name="T38" fmla="*/ 1 w 356"/>
                <a:gd name="T39" fmla="*/ 1 h 534"/>
                <a:gd name="T40" fmla="*/ 1 w 356"/>
                <a:gd name="T41" fmla="*/ 1 h 534"/>
                <a:gd name="T42" fmla="*/ 1 w 356"/>
                <a:gd name="T43" fmla="*/ 1 h 534"/>
                <a:gd name="T44" fmla="*/ 1 w 356"/>
                <a:gd name="T45" fmla="*/ 1 h 534"/>
                <a:gd name="T46" fmla="*/ 1 w 356"/>
                <a:gd name="T47" fmla="*/ 1 h 534"/>
                <a:gd name="T48" fmla="*/ 1 w 356"/>
                <a:gd name="T49" fmla="*/ 1 h 534"/>
                <a:gd name="T50" fmla="*/ 1 w 356"/>
                <a:gd name="T51" fmla="*/ 1 h 534"/>
                <a:gd name="T52" fmla="*/ 1 w 356"/>
                <a:gd name="T53" fmla="*/ 1 h 534"/>
                <a:gd name="T54" fmla="*/ 1 w 356"/>
                <a:gd name="T55" fmla="*/ 1 h 534"/>
                <a:gd name="T56" fmla="*/ 1 w 356"/>
                <a:gd name="T57" fmla="*/ 1 h 534"/>
                <a:gd name="T58" fmla="*/ 1 w 356"/>
                <a:gd name="T59" fmla="*/ 1 h 534"/>
                <a:gd name="T60" fmla="*/ 1 w 356"/>
                <a:gd name="T61" fmla="*/ 1 h 534"/>
                <a:gd name="T62" fmla="*/ 1 w 356"/>
                <a:gd name="T63" fmla="*/ 1 h 534"/>
                <a:gd name="T64" fmla="*/ 1 w 356"/>
                <a:gd name="T65" fmla="*/ 1 h 534"/>
                <a:gd name="T66" fmla="*/ 1 w 356"/>
                <a:gd name="T67" fmla="*/ 1 h 534"/>
                <a:gd name="T68" fmla="*/ 1 w 356"/>
                <a:gd name="T69" fmla="*/ 1 h 534"/>
                <a:gd name="T70" fmla="*/ 1 w 356"/>
                <a:gd name="T71" fmla="*/ 1 h 534"/>
                <a:gd name="T72" fmla="*/ 1 w 356"/>
                <a:gd name="T73" fmla="*/ 1 h 534"/>
                <a:gd name="T74" fmla="*/ 1 w 356"/>
                <a:gd name="T75" fmla="*/ 1 h 534"/>
                <a:gd name="T76" fmla="*/ 1 w 356"/>
                <a:gd name="T77" fmla="*/ 1 h 534"/>
                <a:gd name="T78" fmla="*/ 1 w 356"/>
                <a:gd name="T79" fmla="*/ 1 h 534"/>
                <a:gd name="T80" fmla="*/ 1 w 356"/>
                <a:gd name="T81" fmla="*/ 1 h 534"/>
                <a:gd name="T82" fmla="*/ 1 w 356"/>
                <a:gd name="T83" fmla="*/ 1 h 534"/>
                <a:gd name="T84" fmla="*/ 1 w 356"/>
                <a:gd name="T85" fmla="*/ 1 h 534"/>
                <a:gd name="T86" fmla="*/ 1 w 356"/>
                <a:gd name="T87" fmla="*/ 1 h 534"/>
                <a:gd name="T88" fmla="*/ 1 w 356"/>
                <a:gd name="T89" fmla="*/ 1 h 534"/>
                <a:gd name="T90" fmla="*/ 1 w 356"/>
                <a:gd name="T91" fmla="*/ 1 h 534"/>
                <a:gd name="T92" fmla="*/ 1 w 356"/>
                <a:gd name="T93" fmla="*/ 1 h 534"/>
                <a:gd name="T94" fmla="*/ 1 w 356"/>
                <a:gd name="T95" fmla="*/ 1 h 534"/>
                <a:gd name="T96" fmla="*/ 1 w 356"/>
                <a:gd name="T97" fmla="*/ 1 h 534"/>
                <a:gd name="T98" fmla="*/ 1 w 356"/>
                <a:gd name="T99" fmla="*/ 1 h 534"/>
                <a:gd name="T100" fmla="*/ 1 w 356"/>
                <a:gd name="T101" fmla="*/ 1 h 534"/>
                <a:gd name="T102" fmla="*/ 1 w 356"/>
                <a:gd name="T103" fmla="*/ 1 h 534"/>
                <a:gd name="T104" fmla="*/ 1 w 356"/>
                <a:gd name="T105" fmla="*/ 1 h 534"/>
                <a:gd name="T106" fmla="*/ 1 w 356"/>
                <a:gd name="T107" fmla="*/ 1 h 534"/>
                <a:gd name="T108" fmla="*/ 1 w 356"/>
                <a:gd name="T109" fmla="*/ 1 h 534"/>
                <a:gd name="T110" fmla="*/ 1 w 356"/>
                <a:gd name="T111" fmla="*/ 1 h 534"/>
                <a:gd name="T112" fmla="*/ 1 w 356"/>
                <a:gd name="T113" fmla="*/ 1 h 534"/>
                <a:gd name="T114" fmla="*/ 1 w 356"/>
                <a:gd name="T115" fmla="*/ 1 h 534"/>
                <a:gd name="T116" fmla="*/ 1 w 356"/>
                <a:gd name="T117" fmla="*/ 1 h 534"/>
                <a:gd name="T118" fmla="*/ 1 w 356"/>
                <a:gd name="T119" fmla="*/ 1 h 534"/>
                <a:gd name="T120" fmla="*/ 1 w 356"/>
                <a:gd name="T121" fmla="*/ 1 h 534"/>
                <a:gd name="T122" fmla="*/ 1 w 356"/>
                <a:gd name="T123" fmla="*/ 1 h 534"/>
                <a:gd name="T124" fmla="*/ 1 w 356"/>
                <a:gd name="T125" fmla="*/ 1 h 534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356"/>
                <a:gd name="T190" fmla="*/ 0 h 534"/>
                <a:gd name="T191" fmla="*/ 356 w 356"/>
                <a:gd name="T192" fmla="*/ 534 h 534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356" h="534">
                  <a:moveTo>
                    <a:pt x="1" y="94"/>
                  </a:moveTo>
                  <a:lnTo>
                    <a:pt x="3" y="94"/>
                  </a:lnTo>
                  <a:lnTo>
                    <a:pt x="4" y="93"/>
                  </a:lnTo>
                  <a:lnTo>
                    <a:pt x="8" y="93"/>
                  </a:lnTo>
                  <a:lnTo>
                    <a:pt x="9" y="91"/>
                  </a:lnTo>
                  <a:lnTo>
                    <a:pt x="11" y="90"/>
                  </a:lnTo>
                  <a:lnTo>
                    <a:pt x="12" y="90"/>
                  </a:lnTo>
                  <a:lnTo>
                    <a:pt x="14" y="88"/>
                  </a:lnTo>
                  <a:lnTo>
                    <a:pt x="15" y="87"/>
                  </a:lnTo>
                  <a:lnTo>
                    <a:pt x="17" y="87"/>
                  </a:lnTo>
                  <a:lnTo>
                    <a:pt x="18" y="85"/>
                  </a:lnTo>
                  <a:lnTo>
                    <a:pt x="20" y="85"/>
                  </a:lnTo>
                  <a:lnTo>
                    <a:pt x="22" y="84"/>
                  </a:lnTo>
                  <a:lnTo>
                    <a:pt x="23" y="82"/>
                  </a:lnTo>
                  <a:lnTo>
                    <a:pt x="25" y="82"/>
                  </a:lnTo>
                  <a:lnTo>
                    <a:pt x="26" y="80"/>
                  </a:lnTo>
                  <a:lnTo>
                    <a:pt x="28" y="79"/>
                  </a:lnTo>
                  <a:lnTo>
                    <a:pt x="29" y="77"/>
                  </a:lnTo>
                  <a:lnTo>
                    <a:pt x="31" y="77"/>
                  </a:lnTo>
                  <a:lnTo>
                    <a:pt x="31" y="76"/>
                  </a:lnTo>
                  <a:lnTo>
                    <a:pt x="32" y="76"/>
                  </a:lnTo>
                  <a:lnTo>
                    <a:pt x="32" y="74"/>
                  </a:lnTo>
                  <a:lnTo>
                    <a:pt x="34" y="73"/>
                  </a:lnTo>
                  <a:lnTo>
                    <a:pt x="34" y="71"/>
                  </a:lnTo>
                  <a:lnTo>
                    <a:pt x="36" y="71"/>
                  </a:lnTo>
                  <a:lnTo>
                    <a:pt x="36" y="70"/>
                  </a:lnTo>
                  <a:lnTo>
                    <a:pt x="36" y="68"/>
                  </a:lnTo>
                  <a:lnTo>
                    <a:pt x="36" y="66"/>
                  </a:lnTo>
                  <a:lnTo>
                    <a:pt x="37" y="66"/>
                  </a:lnTo>
                  <a:lnTo>
                    <a:pt x="37" y="65"/>
                  </a:lnTo>
                  <a:lnTo>
                    <a:pt x="37" y="63"/>
                  </a:lnTo>
                  <a:lnTo>
                    <a:pt x="37" y="62"/>
                  </a:lnTo>
                  <a:lnTo>
                    <a:pt x="37" y="60"/>
                  </a:lnTo>
                  <a:lnTo>
                    <a:pt x="36" y="60"/>
                  </a:lnTo>
                  <a:lnTo>
                    <a:pt x="36" y="59"/>
                  </a:lnTo>
                  <a:lnTo>
                    <a:pt x="36" y="57"/>
                  </a:lnTo>
                  <a:lnTo>
                    <a:pt x="34" y="56"/>
                  </a:lnTo>
                  <a:lnTo>
                    <a:pt x="34" y="54"/>
                  </a:lnTo>
                  <a:lnTo>
                    <a:pt x="32" y="52"/>
                  </a:lnTo>
                  <a:lnTo>
                    <a:pt x="31" y="51"/>
                  </a:lnTo>
                  <a:lnTo>
                    <a:pt x="29" y="49"/>
                  </a:lnTo>
                  <a:lnTo>
                    <a:pt x="29" y="48"/>
                  </a:lnTo>
                  <a:lnTo>
                    <a:pt x="28" y="46"/>
                  </a:lnTo>
                  <a:lnTo>
                    <a:pt x="26" y="45"/>
                  </a:lnTo>
                  <a:lnTo>
                    <a:pt x="26" y="42"/>
                  </a:lnTo>
                  <a:lnTo>
                    <a:pt x="25" y="40"/>
                  </a:lnTo>
                  <a:lnTo>
                    <a:pt x="25" y="37"/>
                  </a:lnTo>
                  <a:lnTo>
                    <a:pt x="23" y="35"/>
                  </a:lnTo>
                  <a:lnTo>
                    <a:pt x="23" y="32"/>
                  </a:lnTo>
                  <a:lnTo>
                    <a:pt x="23" y="31"/>
                  </a:lnTo>
                  <a:lnTo>
                    <a:pt x="23" y="28"/>
                  </a:lnTo>
                  <a:lnTo>
                    <a:pt x="23" y="26"/>
                  </a:lnTo>
                  <a:lnTo>
                    <a:pt x="23" y="23"/>
                  </a:lnTo>
                  <a:lnTo>
                    <a:pt x="23" y="21"/>
                  </a:lnTo>
                  <a:lnTo>
                    <a:pt x="25" y="18"/>
                  </a:lnTo>
                  <a:lnTo>
                    <a:pt x="25" y="17"/>
                  </a:lnTo>
                  <a:lnTo>
                    <a:pt x="26" y="14"/>
                  </a:lnTo>
                  <a:lnTo>
                    <a:pt x="28" y="12"/>
                  </a:lnTo>
                  <a:lnTo>
                    <a:pt x="28" y="11"/>
                  </a:lnTo>
                  <a:lnTo>
                    <a:pt x="29" y="9"/>
                  </a:lnTo>
                  <a:lnTo>
                    <a:pt x="31" y="7"/>
                  </a:lnTo>
                  <a:lnTo>
                    <a:pt x="32" y="6"/>
                  </a:lnTo>
                  <a:lnTo>
                    <a:pt x="36" y="4"/>
                  </a:lnTo>
                  <a:lnTo>
                    <a:pt x="37" y="3"/>
                  </a:lnTo>
                  <a:lnTo>
                    <a:pt x="39" y="1"/>
                  </a:lnTo>
                  <a:lnTo>
                    <a:pt x="42" y="1"/>
                  </a:lnTo>
                  <a:lnTo>
                    <a:pt x="45" y="0"/>
                  </a:lnTo>
                  <a:lnTo>
                    <a:pt x="48" y="0"/>
                  </a:lnTo>
                  <a:lnTo>
                    <a:pt x="51" y="0"/>
                  </a:lnTo>
                  <a:lnTo>
                    <a:pt x="54" y="0"/>
                  </a:lnTo>
                  <a:lnTo>
                    <a:pt x="59" y="1"/>
                  </a:lnTo>
                  <a:lnTo>
                    <a:pt x="64" y="1"/>
                  </a:lnTo>
                  <a:lnTo>
                    <a:pt x="68" y="3"/>
                  </a:lnTo>
                  <a:lnTo>
                    <a:pt x="73" y="3"/>
                  </a:lnTo>
                  <a:lnTo>
                    <a:pt x="78" y="4"/>
                  </a:lnTo>
                  <a:lnTo>
                    <a:pt x="82" y="6"/>
                  </a:lnTo>
                  <a:lnTo>
                    <a:pt x="87" y="7"/>
                  </a:lnTo>
                  <a:lnTo>
                    <a:pt x="90" y="7"/>
                  </a:lnTo>
                  <a:lnTo>
                    <a:pt x="95" y="9"/>
                  </a:lnTo>
                  <a:lnTo>
                    <a:pt x="98" y="11"/>
                  </a:lnTo>
                  <a:lnTo>
                    <a:pt x="101" y="12"/>
                  </a:lnTo>
                  <a:lnTo>
                    <a:pt x="106" y="14"/>
                  </a:lnTo>
                  <a:lnTo>
                    <a:pt x="109" y="15"/>
                  </a:lnTo>
                  <a:lnTo>
                    <a:pt x="112" y="17"/>
                  </a:lnTo>
                  <a:lnTo>
                    <a:pt x="113" y="18"/>
                  </a:lnTo>
                  <a:lnTo>
                    <a:pt x="116" y="20"/>
                  </a:lnTo>
                  <a:lnTo>
                    <a:pt x="120" y="21"/>
                  </a:lnTo>
                  <a:lnTo>
                    <a:pt x="121" y="23"/>
                  </a:lnTo>
                  <a:lnTo>
                    <a:pt x="124" y="25"/>
                  </a:lnTo>
                  <a:lnTo>
                    <a:pt x="126" y="26"/>
                  </a:lnTo>
                  <a:lnTo>
                    <a:pt x="129" y="28"/>
                  </a:lnTo>
                  <a:lnTo>
                    <a:pt x="130" y="29"/>
                  </a:lnTo>
                  <a:lnTo>
                    <a:pt x="132" y="32"/>
                  </a:lnTo>
                  <a:lnTo>
                    <a:pt x="134" y="34"/>
                  </a:lnTo>
                  <a:lnTo>
                    <a:pt x="135" y="35"/>
                  </a:lnTo>
                  <a:lnTo>
                    <a:pt x="135" y="37"/>
                  </a:lnTo>
                  <a:lnTo>
                    <a:pt x="137" y="40"/>
                  </a:lnTo>
                  <a:lnTo>
                    <a:pt x="138" y="42"/>
                  </a:lnTo>
                  <a:lnTo>
                    <a:pt x="138" y="45"/>
                  </a:lnTo>
                  <a:lnTo>
                    <a:pt x="140" y="46"/>
                  </a:lnTo>
                  <a:lnTo>
                    <a:pt x="140" y="49"/>
                  </a:lnTo>
                  <a:lnTo>
                    <a:pt x="140" y="51"/>
                  </a:lnTo>
                  <a:lnTo>
                    <a:pt x="140" y="54"/>
                  </a:lnTo>
                  <a:lnTo>
                    <a:pt x="135" y="57"/>
                  </a:lnTo>
                  <a:lnTo>
                    <a:pt x="127" y="59"/>
                  </a:lnTo>
                  <a:lnTo>
                    <a:pt x="115" y="59"/>
                  </a:lnTo>
                  <a:lnTo>
                    <a:pt x="112" y="59"/>
                  </a:lnTo>
                  <a:lnTo>
                    <a:pt x="112" y="62"/>
                  </a:lnTo>
                  <a:lnTo>
                    <a:pt x="110" y="71"/>
                  </a:lnTo>
                  <a:lnTo>
                    <a:pt x="109" y="74"/>
                  </a:lnTo>
                  <a:lnTo>
                    <a:pt x="107" y="77"/>
                  </a:lnTo>
                  <a:lnTo>
                    <a:pt x="104" y="79"/>
                  </a:lnTo>
                  <a:lnTo>
                    <a:pt x="99" y="80"/>
                  </a:lnTo>
                  <a:lnTo>
                    <a:pt x="93" y="80"/>
                  </a:lnTo>
                  <a:lnTo>
                    <a:pt x="87" y="80"/>
                  </a:lnTo>
                  <a:lnTo>
                    <a:pt x="85" y="79"/>
                  </a:lnTo>
                  <a:lnTo>
                    <a:pt x="85" y="82"/>
                  </a:lnTo>
                  <a:lnTo>
                    <a:pt x="84" y="90"/>
                  </a:lnTo>
                  <a:lnTo>
                    <a:pt x="81" y="93"/>
                  </a:lnTo>
                  <a:lnTo>
                    <a:pt x="79" y="94"/>
                  </a:lnTo>
                  <a:lnTo>
                    <a:pt x="71" y="96"/>
                  </a:lnTo>
                  <a:lnTo>
                    <a:pt x="62" y="96"/>
                  </a:lnTo>
                  <a:lnTo>
                    <a:pt x="60" y="96"/>
                  </a:lnTo>
                  <a:lnTo>
                    <a:pt x="60" y="98"/>
                  </a:lnTo>
                  <a:lnTo>
                    <a:pt x="57" y="104"/>
                  </a:lnTo>
                  <a:lnTo>
                    <a:pt x="53" y="110"/>
                  </a:lnTo>
                  <a:lnTo>
                    <a:pt x="48" y="112"/>
                  </a:lnTo>
                  <a:lnTo>
                    <a:pt x="39" y="110"/>
                  </a:lnTo>
                  <a:lnTo>
                    <a:pt x="37" y="110"/>
                  </a:lnTo>
                  <a:lnTo>
                    <a:pt x="37" y="112"/>
                  </a:lnTo>
                  <a:lnTo>
                    <a:pt x="25" y="108"/>
                  </a:lnTo>
                  <a:lnTo>
                    <a:pt x="12" y="101"/>
                  </a:lnTo>
                  <a:lnTo>
                    <a:pt x="0" y="96"/>
                  </a:lnTo>
                  <a:lnTo>
                    <a:pt x="1" y="94"/>
                  </a:lnTo>
                  <a:close/>
                  <a:moveTo>
                    <a:pt x="112" y="349"/>
                  </a:moveTo>
                  <a:lnTo>
                    <a:pt x="112" y="349"/>
                  </a:lnTo>
                  <a:lnTo>
                    <a:pt x="121" y="366"/>
                  </a:lnTo>
                  <a:lnTo>
                    <a:pt x="120" y="366"/>
                  </a:lnTo>
                  <a:lnTo>
                    <a:pt x="118" y="366"/>
                  </a:lnTo>
                  <a:lnTo>
                    <a:pt x="116" y="365"/>
                  </a:lnTo>
                  <a:lnTo>
                    <a:pt x="115" y="365"/>
                  </a:lnTo>
                  <a:lnTo>
                    <a:pt x="113" y="365"/>
                  </a:lnTo>
                  <a:lnTo>
                    <a:pt x="113" y="363"/>
                  </a:lnTo>
                  <a:lnTo>
                    <a:pt x="112" y="363"/>
                  </a:lnTo>
                  <a:lnTo>
                    <a:pt x="110" y="362"/>
                  </a:lnTo>
                  <a:lnTo>
                    <a:pt x="109" y="362"/>
                  </a:lnTo>
                  <a:lnTo>
                    <a:pt x="109" y="360"/>
                  </a:lnTo>
                  <a:lnTo>
                    <a:pt x="112" y="349"/>
                  </a:lnTo>
                  <a:close/>
                  <a:moveTo>
                    <a:pt x="116" y="327"/>
                  </a:moveTo>
                  <a:lnTo>
                    <a:pt x="134" y="366"/>
                  </a:lnTo>
                  <a:lnTo>
                    <a:pt x="118" y="326"/>
                  </a:lnTo>
                  <a:lnTo>
                    <a:pt x="120" y="312"/>
                  </a:lnTo>
                  <a:lnTo>
                    <a:pt x="138" y="354"/>
                  </a:lnTo>
                  <a:lnTo>
                    <a:pt x="157" y="393"/>
                  </a:lnTo>
                  <a:lnTo>
                    <a:pt x="179" y="430"/>
                  </a:lnTo>
                  <a:lnTo>
                    <a:pt x="177" y="428"/>
                  </a:lnTo>
                  <a:lnTo>
                    <a:pt x="176" y="428"/>
                  </a:lnTo>
                  <a:lnTo>
                    <a:pt x="174" y="427"/>
                  </a:lnTo>
                  <a:lnTo>
                    <a:pt x="172" y="425"/>
                  </a:lnTo>
                  <a:lnTo>
                    <a:pt x="171" y="425"/>
                  </a:lnTo>
                  <a:lnTo>
                    <a:pt x="168" y="424"/>
                  </a:lnTo>
                  <a:lnTo>
                    <a:pt x="166" y="422"/>
                  </a:lnTo>
                  <a:lnTo>
                    <a:pt x="165" y="421"/>
                  </a:lnTo>
                  <a:lnTo>
                    <a:pt x="163" y="419"/>
                  </a:lnTo>
                  <a:lnTo>
                    <a:pt x="162" y="418"/>
                  </a:lnTo>
                  <a:lnTo>
                    <a:pt x="160" y="416"/>
                  </a:lnTo>
                  <a:lnTo>
                    <a:pt x="158" y="415"/>
                  </a:lnTo>
                  <a:lnTo>
                    <a:pt x="157" y="413"/>
                  </a:lnTo>
                  <a:lnTo>
                    <a:pt x="155" y="410"/>
                  </a:lnTo>
                  <a:lnTo>
                    <a:pt x="152" y="408"/>
                  </a:lnTo>
                  <a:lnTo>
                    <a:pt x="151" y="407"/>
                  </a:lnTo>
                  <a:lnTo>
                    <a:pt x="149" y="404"/>
                  </a:lnTo>
                  <a:lnTo>
                    <a:pt x="148" y="402"/>
                  </a:lnTo>
                  <a:lnTo>
                    <a:pt x="148" y="401"/>
                  </a:lnTo>
                  <a:lnTo>
                    <a:pt x="130" y="374"/>
                  </a:lnTo>
                  <a:lnTo>
                    <a:pt x="113" y="345"/>
                  </a:lnTo>
                  <a:lnTo>
                    <a:pt x="115" y="340"/>
                  </a:lnTo>
                  <a:lnTo>
                    <a:pt x="116" y="327"/>
                  </a:lnTo>
                  <a:close/>
                  <a:moveTo>
                    <a:pt x="121" y="287"/>
                  </a:moveTo>
                  <a:lnTo>
                    <a:pt x="121" y="287"/>
                  </a:lnTo>
                  <a:lnTo>
                    <a:pt x="138" y="326"/>
                  </a:lnTo>
                  <a:lnTo>
                    <a:pt x="160" y="369"/>
                  </a:lnTo>
                  <a:lnTo>
                    <a:pt x="180" y="407"/>
                  </a:lnTo>
                  <a:lnTo>
                    <a:pt x="190" y="419"/>
                  </a:lnTo>
                  <a:lnTo>
                    <a:pt x="196" y="428"/>
                  </a:lnTo>
                  <a:lnTo>
                    <a:pt x="174" y="388"/>
                  </a:lnTo>
                  <a:lnTo>
                    <a:pt x="152" y="346"/>
                  </a:lnTo>
                  <a:lnTo>
                    <a:pt x="137" y="312"/>
                  </a:lnTo>
                  <a:lnTo>
                    <a:pt x="121" y="278"/>
                  </a:lnTo>
                  <a:lnTo>
                    <a:pt x="120" y="262"/>
                  </a:lnTo>
                  <a:lnTo>
                    <a:pt x="126" y="268"/>
                  </a:lnTo>
                  <a:lnTo>
                    <a:pt x="162" y="349"/>
                  </a:lnTo>
                  <a:lnTo>
                    <a:pt x="180" y="385"/>
                  </a:lnTo>
                  <a:lnTo>
                    <a:pt x="197" y="419"/>
                  </a:lnTo>
                  <a:lnTo>
                    <a:pt x="218" y="456"/>
                  </a:lnTo>
                  <a:lnTo>
                    <a:pt x="238" y="488"/>
                  </a:lnTo>
                  <a:lnTo>
                    <a:pt x="236" y="488"/>
                  </a:lnTo>
                  <a:lnTo>
                    <a:pt x="235" y="489"/>
                  </a:lnTo>
                  <a:lnTo>
                    <a:pt x="233" y="489"/>
                  </a:lnTo>
                  <a:lnTo>
                    <a:pt x="232" y="489"/>
                  </a:lnTo>
                  <a:lnTo>
                    <a:pt x="230" y="489"/>
                  </a:lnTo>
                  <a:lnTo>
                    <a:pt x="230" y="488"/>
                  </a:lnTo>
                  <a:lnTo>
                    <a:pt x="228" y="488"/>
                  </a:lnTo>
                  <a:lnTo>
                    <a:pt x="227" y="488"/>
                  </a:lnTo>
                  <a:lnTo>
                    <a:pt x="225" y="486"/>
                  </a:lnTo>
                  <a:lnTo>
                    <a:pt x="224" y="486"/>
                  </a:lnTo>
                  <a:lnTo>
                    <a:pt x="222" y="484"/>
                  </a:lnTo>
                  <a:lnTo>
                    <a:pt x="221" y="483"/>
                  </a:lnTo>
                  <a:lnTo>
                    <a:pt x="205" y="463"/>
                  </a:lnTo>
                  <a:lnTo>
                    <a:pt x="190" y="439"/>
                  </a:lnTo>
                  <a:lnTo>
                    <a:pt x="176" y="416"/>
                  </a:lnTo>
                  <a:lnTo>
                    <a:pt x="160" y="390"/>
                  </a:lnTo>
                  <a:lnTo>
                    <a:pt x="140" y="349"/>
                  </a:lnTo>
                  <a:lnTo>
                    <a:pt x="120" y="304"/>
                  </a:lnTo>
                  <a:lnTo>
                    <a:pt x="121" y="287"/>
                  </a:lnTo>
                  <a:close/>
                  <a:moveTo>
                    <a:pt x="134" y="276"/>
                  </a:moveTo>
                  <a:lnTo>
                    <a:pt x="134" y="276"/>
                  </a:lnTo>
                  <a:lnTo>
                    <a:pt x="138" y="279"/>
                  </a:lnTo>
                  <a:lnTo>
                    <a:pt x="143" y="281"/>
                  </a:lnTo>
                  <a:lnTo>
                    <a:pt x="160" y="318"/>
                  </a:lnTo>
                  <a:lnTo>
                    <a:pt x="180" y="362"/>
                  </a:lnTo>
                  <a:lnTo>
                    <a:pt x="191" y="383"/>
                  </a:lnTo>
                  <a:lnTo>
                    <a:pt x="202" y="405"/>
                  </a:lnTo>
                  <a:lnTo>
                    <a:pt x="216" y="427"/>
                  </a:lnTo>
                  <a:lnTo>
                    <a:pt x="228" y="446"/>
                  </a:lnTo>
                  <a:lnTo>
                    <a:pt x="207" y="407"/>
                  </a:lnTo>
                  <a:lnTo>
                    <a:pt x="185" y="365"/>
                  </a:lnTo>
                  <a:lnTo>
                    <a:pt x="166" y="324"/>
                  </a:lnTo>
                  <a:lnTo>
                    <a:pt x="148" y="282"/>
                  </a:lnTo>
                  <a:lnTo>
                    <a:pt x="157" y="281"/>
                  </a:lnTo>
                  <a:lnTo>
                    <a:pt x="176" y="324"/>
                  </a:lnTo>
                  <a:lnTo>
                    <a:pt x="194" y="365"/>
                  </a:lnTo>
                  <a:lnTo>
                    <a:pt x="213" y="402"/>
                  </a:lnTo>
                  <a:lnTo>
                    <a:pt x="232" y="435"/>
                  </a:lnTo>
                  <a:lnTo>
                    <a:pt x="246" y="456"/>
                  </a:lnTo>
                  <a:lnTo>
                    <a:pt x="258" y="477"/>
                  </a:lnTo>
                  <a:lnTo>
                    <a:pt x="272" y="494"/>
                  </a:lnTo>
                  <a:lnTo>
                    <a:pt x="286" y="511"/>
                  </a:lnTo>
                  <a:lnTo>
                    <a:pt x="284" y="512"/>
                  </a:lnTo>
                  <a:lnTo>
                    <a:pt x="283" y="514"/>
                  </a:lnTo>
                  <a:lnTo>
                    <a:pt x="281" y="514"/>
                  </a:lnTo>
                  <a:lnTo>
                    <a:pt x="281" y="515"/>
                  </a:lnTo>
                  <a:lnTo>
                    <a:pt x="280" y="515"/>
                  </a:lnTo>
                  <a:lnTo>
                    <a:pt x="278" y="515"/>
                  </a:lnTo>
                  <a:lnTo>
                    <a:pt x="277" y="517"/>
                  </a:lnTo>
                  <a:lnTo>
                    <a:pt x="275" y="517"/>
                  </a:lnTo>
                  <a:lnTo>
                    <a:pt x="274" y="515"/>
                  </a:lnTo>
                  <a:lnTo>
                    <a:pt x="272" y="515"/>
                  </a:lnTo>
                  <a:lnTo>
                    <a:pt x="270" y="515"/>
                  </a:lnTo>
                  <a:lnTo>
                    <a:pt x="269" y="515"/>
                  </a:lnTo>
                  <a:lnTo>
                    <a:pt x="267" y="514"/>
                  </a:lnTo>
                  <a:lnTo>
                    <a:pt x="266" y="514"/>
                  </a:lnTo>
                  <a:lnTo>
                    <a:pt x="264" y="512"/>
                  </a:lnTo>
                  <a:lnTo>
                    <a:pt x="263" y="511"/>
                  </a:lnTo>
                  <a:lnTo>
                    <a:pt x="261" y="511"/>
                  </a:lnTo>
                  <a:lnTo>
                    <a:pt x="260" y="509"/>
                  </a:lnTo>
                  <a:lnTo>
                    <a:pt x="258" y="508"/>
                  </a:lnTo>
                  <a:lnTo>
                    <a:pt x="258" y="506"/>
                  </a:lnTo>
                  <a:lnTo>
                    <a:pt x="244" y="488"/>
                  </a:lnTo>
                  <a:lnTo>
                    <a:pt x="230" y="467"/>
                  </a:lnTo>
                  <a:lnTo>
                    <a:pt x="216" y="444"/>
                  </a:lnTo>
                  <a:lnTo>
                    <a:pt x="200" y="418"/>
                  </a:lnTo>
                  <a:lnTo>
                    <a:pt x="185" y="385"/>
                  </a:lnTo>
                  <a:lnTo>
                    <a:pt x="168" y="351"/>
                  </a:lnTo>
                  <a:lnTo>
                    <a:pt x="134" y="276"/>
                  </a:lnTo>
                  <a:close/>
                  <a:moveTo>
                    <a:pt x="160" y="278"/>
                  </a:moveTo>
                  <a:lnTo>
                    <a:pt x="160" y="278"/>
                  </a:lnTo>
                  <a:lnTo>
                    <a:pt x="169" y="289"/>
                  </a:lnTo>
                  <a:lnTo>
                    <a:pt x="179" y="293"/>
                  </a:lnTo>
                  <a:lnTo>
                    <a:pt x="196" y="334"/>
                  </a:lnTo>
                  <a:lnTo>
                    <a:pt x="218" y="379"/>
                  </a:lnTo>
                  <a:lnTo>
                    <a:pt x="230" y="404"/>
                  </a:lnTo>
                  <a:lnTo>
                    <a:pt x="242" y="427"/>
                  </a:lnTo>
                  <a:lnTo>
                    <a:pt x="256" y="450"/>
                  </a:lnTo>
                  <a:lnTo>
                    <a:pt x="272" y="472"/>
                  </a:lnTo>
                  <a:lnTo>
                    <a:pt x="247" y="428"/>
                  </a:lnTo>
                  <a:lnTo>
                    <a:pt x="225" y="385"/>
                  </a:lnTo>
                  <a:lnTo>
                    <a:pt x="204" y="340"/>
                  </a:lnTo>
                  <a:lnTo>
                    <a:pt x="183" y="295"/>
                  </a:lnTo>
                  <a:lnTo>
                    <a:pt x="188" y="295"/>
                  </a:lnTo>
                  <a:lnTo>
                    <a:pt x="194" y="293"/>
                  </a:lnTo>
                  <a:lnTo>
                    <a:pt x="213" y="335"/>
                  </a:lnTo>
                  <a:lnTo>
                    <a:pt x="230" y="376"/>
                  </a:lnTo>
                  <a:lnTo>
                    <a:pt x="249" y="411"/>
                  </a:lnTo>
                  <a:lnTo>
                    <a:pt x="266" y="444"/>
                  </a:lnTo>
                  <a:lnTo>
                    <a:pt x="281" y="469"/>
                  </a:lnTo>
                  <a:lnTo>
                    <a:pt x="295" y="491"/>
                  </a:lnTo>
                  <a:lnTo>
                    <a:pt x="309" y="509"/>
                  </a:lnTo>
                  <a:lnTo>
                    <a:pt x="323" y="525"/>
                  </a:lnTo>
                  <a:lnTo>
                    <a:pt x="322" y="529"/>
                  </a:lnTo>
                  <a:lnTo>
                    <a:pt x="322" y="531"/>
                  </a:lnTo>
                  <a:lnTo>
                    <a:pt x="320" y="531"/>
                  </a:lnTo>
                  <a:lnTo>
                    <a:pt x="320" y="533"/>
                  </a:lnTo>
                  <a:lnTo>
                    <a:pt x="319" y="533"/>
                  </a:lnTo>
                  <a:lnTo>
                    <a:pt x="317" y="533"/>
                  </a:lnTo>
                  <a:lnTo>
                    <a:pt x="316" y="531"/>
                  </a:lnTo>
                  <a:lnTo>
                    <a:pt x="314" y="531"/>
                  </a:lnTo>
                  <a:lnTo>
                    <a:pt x="312" y="531"/>
                  </a:lnTo>
                  <a:lnTo>
                    <a:pt x="312" y="529"/>
                  </a:lnTo>
                  <a:lnTo>
                    <a:pt x="311" y="529"/>
                  </a:lnTo>
                  <a:lnTo>
                    <a:pt x="309" y="528"/>
                  </a:lnTo>
                  <a:lnTo>
                    <a:pt x="308" y="526"/>
                  </a:lnTo>
                  <a:lnTo>
                    <a:pt x="306" y="526"/>
                  </a:lnTo>
                  <a:lnTo>
                    <a:pt x="305" y="525"/>
                  </a:lnTo>
                  <a:lnTo>
                    <a:pt x="303" y="523"/>
                  </a:lnTo>
                  <a:lnTo>
                    <a:pt x="302" y="522"/>
                  </a:lnTo>
                  <a:lnTo>
                    <a:pt x="300" y="520"/>
                  </a:lnTo>
                  <a:lnTo>
                    <a:pt x="298" y="519"/>
                  </a:lnTo>
                  <a:lnTo>
                    <a:pt x="283" y="502"/>
                  </a:lnTo>
                  <a:lnTo>
                    <a:pt x="267" y="481"/>
                  </a:lnTo>
                  <a:lnTo>
                    <a:pt x="250" y="458"/>
                  </a:lnTo>
                  <a:lnTo>
                    <a:pt x="235" y="433"/>
                  </a:lnTo>
                  <a:lnTo>
                    <a:pt x="216" y="399"/>
                  </a:lnTo>
                  <a:lnTo>
                    <a:pt x="197" y="363"/>
                  </a:lnTo>
                  <a:lnTo>
                    <a:pt x="179" y="323"/>
                  </a:lnTo>
                  <a:lnTo>
                    <a:pt x="160" y="278"/>
                  </a:lnTo>
                  <a:close/>
                  <a:moveTo>
                    <a:pt x="197" y="290"/>
                  </a:moveTo>
                  <a:lnTo>
                    <a:pt x="197" y="290"/>
                  </a:lnTo>
                  <a:lnTo>
                    <a:pt x="200" y="289"/>
                  </a:lnTo>
                  <a:lnTo>
                    <a:pt x="207" y="295"/>
                  </a:lnTo>
                  <a:lnTo>
                    <a:pt x="214" y="300"/>
                  </a:lnTo>
                  <a:lnTo>
                    <a:pt x="249" y="376"/>
                  </a:lnTo>
                  <a:lnTo>
                    <a:pt x="270" y="416"/>
                  </a:lnTo>
                  <a:lnTo>
                    <a:pt x="281" y="436"/>
                  </a:lnTo>
                  <a:lnTo>
                    <a:pt x="294" y="455"/>
                  </a:lnTo>
                  <a:lnTo>
                    <a:pt x="275" y="418"/>
                  </a:lnTo>
                  <a:lnTo>
                    <a:pt x="255" y="380"/>
                  </a:lnTo>
                  <a:lnTo>
                    <a:pt x="236" y="341"/>
                  </a:lnTo>
                  <a:lnTo>
                    <a:pt x="219" y="304"/>
                  </a:lnTo>
                  <a:lnTo>
                    <a:pt x="222" y="304"/>
                  </a:lnTo>
                  <a:lnTo>
                    <a:pt x="235" y="309"/>
                  </a:lnTo>
                  <a:lnTo>
                    <a:pt x="238" y="317"/>
                  </a:lnTo>
                  <a:lnTo>
                    <a:pt x="241" y="323"/>
                  </a:lnTo>
                  <a:lnTo>
                    <a:pt x="244" y="329"/>
                  </a:lnTo>
                  <a:lnTo>
                    <a:pt x="247" y="337"/>
                  </a:lnTo>
                  <a:lnTo>
                    <a:pt x="250" y="343"/>
                  </a:lnTo>
                  <a:lnTo>
                    <a:pt x="253" y="351"/>
                  </a:lnTo>
                  <a:lnTo>
                    <a:pt x="256" y="357"/>
                  </a:lnTo>
                  <a:lnTo>
                    <a:pt x="260" y="363"/>
                  </a:lnTo>
                  <a:lnTo>
                    <a:pt x="263" y="371"/>
                  </a:lnTo>
                  <a:lnTo>
                    <a:pt x="266" y="377"/>
                  </a:lnTo>
                  <a:lnTo>
                    <a:pt x="269" y="383"/>
                  </a:lnTo>
                  <a:lnTo>
                    <a:pt x="274" y="391"/>
                  </a:lnTo>
                  <a:lnTo>
                    <a:pt x="277" y="397"/>
                  </a:lnTo>
                  <a:lnTo>
                    <a:pt x="280" y="404"/>
                  </a:lnTo>
                  <a:lnTo>
                    <a:pt x="283" y="411"/>
                  </a:lnTo>
                  <a:lnTo>
                    <a:pt x="286" y="418"/>
                  </a:lnTo>
                  <a:lnTo>
                    <a:pt x="291" y="424"/>
                  </a:lnTo>
                  <a:lnTo>
                    <a:pt x="294" y="430"/>
                  </a:lnTo>
                  <a:lnTo>
                    <a:pt x="297" y="438"/>
                  </a:lnTo>
                  <a:lnTo>
                    <a:pt x="302" y="444"/>
                  </a:lnTo>
                  <a:lnTo>
                    <a:pt x="305" y="450"/>
                  </a:lnTo>
                  <a:lnTo>
                    <a:pt x="309" y="456"/>
                  </a:lnTo>
                  <a:lnTo>
                    <a:pt x="312" y="464"/>
                  </a:lnTo>
                  <a:lnTo>
                    <a:pt x="317" y="470"/>
                  </a:lnTo>
                  <a:lnTo>
                    <a:pt x="320" y="477"/>
                  </a:lnTo>
                  <a:lnTo>
                    <a:pt x="325" y="483"/>
                  </a:lnTo>
                  <a:lnTo>
                    <a:pt x="328" y="491"/>
                  </a:lnTo>
                  <a:lnTo>
                    <a:pt x="333" y="497"/>
                  </a:lnTo>
                  <a:lnTo>
                    <a:pt x="336" y="503"/>
                  </a:lnTo>
                  <a:lnTo>
                    <a:pt x="340" y="509"/>
                  </a:lnTo>
                  <a:lnTo>
                    <a:pt x="345" y="515"/>
                  </a:lnTo>
                  <a:lnTo>
                    <a:pt x="350" y="523"/>
                  </a:lnTo>
                  <a:lnTo>
                    <a:pt x="350" y="525"/>
                  </a:lnTo>
                  <a:lnTo>
                    <a:pt x="351" y="526"/>
                  </a:lnTo>
                  <a:lnTo>
                    <a:pt x="353" y="528"/>
                  </a:lnTo>
                  <a:lnTo>
                    <a:pt x="354" y="529"/>
                  </a:lnTo>
                  <a:lnTo>
                    <a:pt x="354" y="531"/>
                  </a:lnTo>
                  <a:lnTo>
                    <a:pt x="354" y="533"/>
                  </a:lnTo>
                  <a:lnTo>
                    <a:pt x="356" y="534"/>
                  </a:lnTo>
                  <a:lnTo>
                    <a:pt x="354" y="534"/>
                  </a:lnTo>
                  <a:lnTo>
                    <a:pt x="353" y="534"/>
                  </a:lnTo>
                  <a:lnTo>
                    <a:pt x="351" y="534"/>
                  </a:lnTo>
                  <a:lnTo>
                    <a:pt x="350" y="534"/>
                  </a:lnTo>
                  <a:lnTo>
                    <a:pt x="348" y="534"/>
                  </a:lnTo>
                  <a:lnTo>
                    <a:pt x="347" y="533"/>
                  </a:lnTo>
                  <a:lnTo>
                    <a:pt x="344" y="533"/>
                  </a:lnTo>
                  <a:lnTo>
                    <a:pt x="342" y="533"/>
                  </a:lnTo>
                  <a:lnTo>
                    <a:pt x="339" y="531"/>
                  </a:lnTo>
                  <a:lnTo>
                    <a:pt x="337" y="529"/>
                  </a:lnTo>
                  <a:lnTo>
                    <a:pt x="334" y="529"/>
                  </a:lnTo>
                  <a:lnTo>
                    <a:pt x="319" y="514"/>
                  </a:lnTo>
                  <a:lnTo>
                    <a:pt x="303" y="494"/>
                  </a:lnTo>
                  <a:lnTo>
                    <a:pt x="286" y="470"/>
                  </a:lnTo>
                  <a:lnTo>
                    <a:pt x="269" y="442"/>
                  </a:lnTo>
                  <a:lnTo>
                    <a:pt x="252" y="410"/>
                  </a:lnTo>
                  <a:lnTo>
                    <a:pt x="233" y="373"/>
                  </a:lnTo>
                  <a:lnTo>
                    <a:pt x="216" y="334"/>
                  </a:lnTo>
                  <a:lnTo>
                    <a:pt x="197" y="290"/>
                  </a:lnTo>
                  <a:close/>
                  <a:moveTo>
                    <a:pt x="98" y="175"/>
                  </a:moveTo>
                  <a:lnTo>
                    <a:pt x="98" y="175"/>
                  </a:lnTo>
                  <a:lnTo>
                    <a:pt x="101" y="177"/>
                  </a:lnTo>
                  <a:lnTo>
                    <a:pt x="106" y="175"/>
                  </a:lnTo>
                  <a:lnTo>
                    <a:pt x="137" y="251"/>
                  </a:lnTo>
                  <a:lnTo>
                    <a:pt x="109" y="174"/>
                  </a:lnTo>
                  <a:lnTo>
                    <a:pt x="112" y="171"/>
                  </a:lnTo>
                  <a:lnTo>
                    <a:pt x="120" y="178"/>
                  </a:lnTo>
                  <a:lnTo>
                    <a:pt x="127" y="203"/>
                  </a:lnTo>
                  <a:lnTo>
                    <a:pt x="137" y="228"/>
                  </a:lnTo>
                  <a:lnTo>
                    <a:pt x="148" y="251"/>
                  </a:lnTo>
                  <a:lnTo>
                    <a:pt x="158" y="275"/>
                  </a:lnTo>
                  <a:lnTo>
                    <a:pt x="152" y="278"/>
                  </a:lnTo>
                  <a:lnTo>
                    <a:pt x="144" y="276"/>
                  </a:lnTo>
                  <a:lnTo>
                    <a:pt x="137" y="273"/>
                  </a:lnTo>
                  <a:lnTo>
                    <a:pt x="129" y="265"/>
                  </a:lnTo>
                  <a:lnTo>
                    <a:pt x="121" y="256"/>
                  </a:lnTo>
                  <a:lnTo>
                    <a:pt x="120" y="251"/>
                  </a:lnTo>
                  <a:lnTo>
                    <a:pt x="116" y="231"/>
                  </a:lnTo>
                  <a:lnTo>
                    <a:pt x="112" y="213"/>
                  </a:lnTo>
                  <a:lnTo>
                    <a:pt x="106" y="194"/>
                  </a:lnTo>
                  <a:lnTo>
                    <a:pt x="98" y="175"/>
                  </a:lnTo>
                  <a:close/>
                  <a:moveTo>
                    <a:pt x="124" y="180"/>
                  </a:moveTo>
                  <a:lnTo>
                    <a:pt x="124" y="180"/>
                  </a:lnTo>
                  <a:lnTo>
                    <a:pt x="127" y="180"/>
                  </a:lnTo>
                  <a:lnTo>
                    <a:pt x="132" y="178"/>
                  </a:lnTo>
                  <a:lnTo>
                    <a:pt x="137" y="175"/>
                  </a:lnTo>
                  <a:lnTo>
                    <a:pt x="171" y="264"/>
                  </a:lnTo>
                  <a:lnTo>
                    <a:pt x="141" y="175"/>
                  </a:lnTo>
                  <a:lnTo>
                    <a:pt x="149" y="181"/>
                  </a:lnTo>
                  <a:lnTo>
                    <a:pt x="155" y="185"/>
                  </a:lnTo>
                  <a:lnTo>
                    <a:pt x="163" y="209"/>
                  </a:lnTo>
                  <a:lnTo>
                    <a:pt x="172" y="236"/>
                  </a:lnTo>
                  <a:lnTo>
                    <a:pt x="185" y="261"/>
                  </a:lnTo>
                  <a:lnTo>
                    <a:pt x="197" y="286"/>
                  </a:lnTo>
                  <a:lnTo>
                    <a:pt x="193" y="289"/>
                  </a:lnTo>
                  <a:lnTo>
                    <a:pt x="190" y="290"/>
                  </a:lnTo>
                  <a:lnTo>
                    <a:pt x="185" y="292"/>
                  </a:lnTo>
                  <a:lnTo>
                    <a:pt x="180" y="290"/>
                  </a:lnTo>
                  <a:lnTo>
                    <a:pt x="177" y="289"/>
                  </a:lnTo>
                  <a:lnTo>
                    <a:pt x="172" y="286"/>
                  </a:lnTo>
                  <a:lnTo>
                    <a:pt x="163" y="273"/>
                  </a:lnTo>
                  <a:lnTo>
                    <a:pt x="151" y="250"/>
                  </a:lnTo>
                  <a:lnTo>
                    <a:pt x="140" y="227"/>
                  </a:lnTo>
                  <a:lnTo>
                    <a:pt x="132" y="203"/>
                  </a:lnTo>
                  <a:lnTo>
                    <a:pt x="124" y="180"/>
                  </a:lnTo>
                  <a:close/>
                  <a:moveTo>
                    <a:pt x="160" y="185"/>
                  </a:moveTo>
                  <a:lnTo>
                    <a:pt x="160" y="185"/>
                  </a:lnTo>
                  <a:lnTo>
                    <a:pt x="165" y="181"/>
                  </a:lnTo>
                  <a:lnTo>
                    <a:pt x="168" y="175"/>
                  </a:lnTo>
                  <a:lnTo>
                    <a:pt x="169" y="175"/>
                  </a:lnTo>
                  <a:lnTo>
                    <a:pt x="210" y="270"/>
                  </a:lnTo>
                  <a:lnTo>
                    <a:pt x="174" y="178"/>
                  </a:lnTo>
                  <a:lnTo>
                    <a:pt x="183" y="181"/>
                  </a:lnTo>
                  <a:lnTo>
                    <a:pt x="193" y="181"/>
                  </a:lnTo>
                  <a:lnTo>
                    <a:pt x="193" y="186"/>
                  </a:lnTo>
                  <a:lnTo>
                    <a:pt x="194" y="189"/>
                  </a:lnTo>
                  <a:lnTo>
                    <a:pt x="196" y="194"/>
                  </a:lnTo>
                  <a:lnTo>
                    <a:pt x="196" y="197"/>
                  </a:lnTo>
                  <a:lnTo>
                    <a:pt x="197" y="200"/>
                  </a:lnTo>
                  <a:lnTo>
                    <a:pt x="199" y="205"/>
                  </a:lnTo>
                  <a:lnTo>
                    <a:pt x="199" y="208"/>
                  </a:lnTo>
                  <a:lnTo>
                    <a:pt x="200" y="211"/>
                  </a:lnTo>
                  <a:lnTo>
                    <a:pt x="202" y="214"/>
                  </a:lnTo>
                  <a:lnTo>
                    <a:pt x="204" y="219"/>
                  </a:lnTo>
                  <a:lnTo>
                    <a:pt x="204" y="222"/>
                  </a:lnTo>
                  <a:lnTo>
                    <a:pt x="205" y="225"/>
                  </a:lnTo>
                  <a:lnTo>
                    <a:pt x="207" y="228"/>
                  </a:lnTo>
                  <a:lnTo>
                    <a:pt x="208" y="233"/>
                  </a:lnTo>
                  <a:lnTo>
                    <a:pt x="210" y="236"/>
                  </a:lnTo>
                  <a:lnTo>
                    <a:pt x="211" y="239"/>
                  </a:lnTo>
                  <a:lnTo>
                    <a:pt x="213" y="242"/>
                  </a:lnTo>
                  <a:lnTo>
                    <a:pt x="214" y="245"/>
                  </a:lnTo>
                  <a:lnTo>
                    <a:pt x="216" y="248"/>
                  </a:lnTo>
                  <a:lnTo>
                    <a:pt x="218" y="251"/>
                  </a:lnTo>
                  <a:lnTo>
                    <a:pt x="219" y="256"/>
                  </a:lnTo>
                  <a:lnTo>
                    <a:pt x="219" y="259"/>
                  </a:lnTo>
                  <a:lnTo>
                    <a:pt x="222" y="262"/>
                  </a:lnTo>
                  <a:lnTo>
                    <a:pt x="224" y="265"/>
                  </a:lnTo>
                  <a:lnTo>
                    <a:pt x="225" y="268"/>
                  </a:lnTo>
                  <a:lnTo>
                    <a:pt x="227" y="272"/>
                  </a:lnTo>
                  <a:lnTo>
                    <a:pt x="228" y="275"/>
                  </a:lnTo>
                  <a:lnTo>
                    <a:pt x="230" y="278"/>
                  </a:lnTo>
                  <a:lnTo>
                    <a:pt x="232" y="281"/>
                  </a:lnTo>
                  <a:lnTo>
                    <a:pt x="233" y="284"/>
                  </a:lnTo>
                  <a:lnTo>
                    <a:pt x="235" y="287"/>
                  </a:lnTo>
                  <a:lnTo>
                    <a:pt x="236" y="290"/>
                  </a:lnTo>
                  <a:lnTo>
                    <a:pt x="238" y="292"/>
                  </a:lnTo>
                  <a:lnTo>
                    <a:pt x="238" y="293"/>
                  </a:lnTo>
                  <a:lnTo>
                    <a:pt x="239" y="295"/>
                  </a:lnTo>
                  <a:lnTo>
                    <a:pt x="239" y="296"/>
                  </a:lnTo>
                  <a:lnTo>
                    <a:pt x="239" y="298"/>
                  </a:lnTo>
                  <a:lnTo>
                    <a:pt x="239" y="300"/>
                  </a:lnTo>
                  <a:lnTo>
                    <a:pt x="239" y="301"/>
                  </a:lnTo>
                  <a:lnTo>
                    <a:pt x="239" y="303"/>
                  </a:lnTo>
                  <a:lnTo>
                    <a:pt x="238" y="303"/>
                  </a:lnTo>
                  <a:lnTo>
                    <a:pt x="238" y="304"/>
                  </a:lnTo>
                  <a:lnTo>
                    <a:pt x="236" y="304"/>
                  </a:lnTo>
                  <a:lnTo>
                    <a:pt x="224" y="301"/>
                  </a:lnTo>
                  <a:lnTo>
                    <a:pt x="213" y="295"/>
                  </a:lnTo>
                  <a:lnTo>
                    <a:pt x="200" y="284"/>
                  </a:lnTo>
                  <a:lnTo>
                    <a:pt x="188" y="259"/>
                  </a:lnTo>
                  <a:lnTo>
                    <a:pt x="177" y="234"/>
                  </a:lnTo>
                  <a:lnTo>
                    <a:pt x="168" y="209"/>
                  </a:lnTo>
                  <a:lnTo>
                    <a:pt x="160" y="185"/>
                  </a:lnTo>
                  <a:close/>
                  <a:moveTo>
                    <a:pt x="46" y="115"/>
                  </a:moveTo>
                  <a:lnTo>
                    <a:pt x="46" y="115"/>
                  </a:lnTo>
                  <a:lnTo>
                    <a:pt x="51" y="115"/>
                  </a:lnTo>
                  <a:lnTo>
                    <a:pt x="56" y="121"/>
                  </a:lnTo>
                  <a:lnTo>
                    <a:pt x="46" y="115"/>
                  </a:lnTo>
                  <a:close/>
                  <a:moveTo>
                    <a:pt x="56" y="113"/>
                  </a:moveTo>
                  <a:lnTo>
                    <a:pt x="56" y="113"/>
                  </a:lnTo>
                  <a:lnTo>
                    <a:pt x="59" y="110"/>
                  </a:lnTo>
                  <a:lnTo>
                    <a:pt x="62" y="105"/>
                  </a:lnTo>
                  <a:lnTo>
                    <a:pt x="87" y="143"/>
                  </a:lnTo>
                  <a:lnTo>
                    <a:pt x="64" y="101"/>
                  </a:lnTo>
                  <a:lnTo>
                    <a:pt x="73" y="101"/>
                  </a:lnTo>
                  <a:lnTo>
                    <a:pt x="90" y="133"/>
                  </a:lnTo>
                  <a:lnTo>
                    <a:pt x="109" y="167"/>
                  </a:lnTo>
                  <a:lnTo>
                    <a:pt x="106" y="171"/>
                  </a:lnTo>
                  <a:lnTo>
                    <a:pt x="101" y="172"/>
                  </a:lnTo>
                  <a:lnTo>
                    <a:pt x="95" y="171"/>
                  </a:lnTo>
                  <a:lnTo>
                    <a:pt x="88" y="158"/>
                  </a:lnTo>
                  <a:lnTo>
                    <a:pt x="81" y="147"/>
                  </a:lnTo>
                  <a:lnTo>
                    <a:pt x="73" y="136"/>
                  </a:lnTo>
                  <a:lnTo>
                    <a:pt x="64" y="129"/>
                  </a:lnTo>
                  <a:lnTo>
                    <a:pt x="56" y="113"/>
                  </a:lnTo>
                  <a:close/>
                  <a:moveTo>
                    <a:pt x="76" y="99"/>
                  </a:moveTo>
                  <a:lnTo>
                    <a:pt x="76" y="99"/>
                  </a:lnTo>
                  <a:lnTo>
                    <a:pt x="81" y="98"/>
                  </a:lnTo>
                  <a:lnTo>
                    <a:pt x="84" y="96"/>
                  </a:lnTo>
                  <a:lnTo>
                    <a:pt x="115" y="146"/>
                  </a:lnTo>
                  <a:lnTo>
                    <a:pt x="87" y="93"/>
                  </a:lnTo>
                  <a:lnTo>
                    <a:pt x="88" y="88"/>
                  </a:lnTo>
                  <a:lnTo>
                    <a:pt x="88" y="84"/>
                  </a:lnTo>
                  <a:lnTo>
                    <a:pt x="96" y="85"/>
                  </a:lnTo>
                  <a:lnTo>
                    <a:pt x="115" y="127"/>
                  </a:lnTo>
                  <a:lnTo>
                    <a:pt x="135" y="169"/>
                  </a:lnTo>
                  <a:lnTo>
                    <a:pt x="132" y="174"/>
                  </a:lnTo>
                  <a:lnTo>
                    <a:pt x="127" y="177"/>
                  </a:lnTo>
                  <a:lnTo>
                    <a:pt x="124" y="175"/>
                  </a:lnTo>
                  <a:lnTo>
                    <a:pt x="121" y="174"/>
                  </a:lnTo>
                  <a:lnTo>
                    <a:pt x="113" y="166"/>
                  </a:lnTo>
                  <a:lnTo>
                    <a:pt x="93" y="132"/>
                  </a:lnTo>
                  <a:lnTo>
                    <a:pt x="76" y="99"/>
                  </a:lnTo>
                  <a:close/>
                  <a:moveTo>
                    <a:pt x="101" y="84"/>
                  </a:moveTo>
                  <a:lnTo>
                    <a:pt x="101" y="84"/>
                  </a:lnTo>
                  <a:lnTo>
                    <a:pt x="107" y="80"/>
                  </a:lnTo>
                  <a:lnTo>
                    <a:pt x="143" y="147"/>
                  </a:lnTo>
                  <a:lnTo>
                    <a:pt x="110" y="79"/>
                  </a:lnTo>
                  <a:lnTo>
                    <a:pt x="113" y="74"/>
                  </a:lnTo>
                  <a:lnTo>
                    <a:pt x="115" y="70"/>
                  </a:lnTo>
                  <a:lnTo>
                    <a:pt x="140" y="121"/>
                  </a:lnTo>
                  <a:lnTo>
                    <a:pt x="165" y="172"/>
                  </a:lnTo>
                  <a:lnTo>
                    <a:pt x="163" y="175"/>
                  </a:lnTo>
                  <a:lnTo>
                    <a:pt x="162" y="178"/>
                  </a:lnTo>
                  <a:lnTo>
                    <a:pt x="158" y="180"/>
                  </a:lnTo>
                  <a:lnTo>
                    <a:pt x="155" y="180"/>
                  </a:lnTo>
                  <a:lnTo>
                    <a:pt x="148" y="177"/>
                  </a:lnTo>
                  <a:lnTo>
                    <a:pt x="140" y="167"/>
                  </a:lnTo>
                  <a:lnTo>
                    <a:pt x="118" y="126"/>
                  </a:lnTo>
                  <a:lnTo>
                    <a:pt x="101" y="84"/>
                  </a:lnTo>
                  <a:close/>
                  <a:moveTo>
                    <a:pt x="116" y="63"/>
                  </a:moveTo>
                  <a:lnTo>
                    <a:pt x="116" y="63"/>
                  </a:lnTo>
                  <a:lnTo>
                    <a:pt x="130" y="63"/>
                  </a:lnTo>
                  <a:lnTo>
                    <a:pt x="172" y="144"/>
                  </a:lnTo>
                  <a:lnTo>
                    <a:pt x="134" y="62"/>
                  </a:lnTo>
                  <a:lnTo>
                    <a:pt x="137" y="62"/>
                  </a:lnTo>
                  <a:lnTo>
                    <a:pt x="143" y="59"/>
                  </a:lnTo>
                  <a:lnTo>
                    <a:pt x="144" y="62"/>
                  </a:lnTo>
                  <a:lnTo>
                    <a:pt x="146" y="65"/>
                  </a:lnTo>
                  <a:lnTo>
                    <a:pt x="148" y="68"/>
                  </a:lnTo>
                  <a:lnTo>
                    <a:pt x="149" y="71"/>
                  </a:lnTo>
                  <a:lnTo>
                    <a:pt x="151" y="74"/>
                  </a:lnTo>
                  <a:lnTo>
                    <a:pt x="152" y="77"/>
                  </a:lnTo>
                  <a:lnTo>
                    <a:pt x="154" y="80"/>
                  </a:lnTo>
                  <a:lnTo>
                    <a:pt x="155" y="85"/>
                  </a:lnTo>
                  <a:lnTo>
                    <a:pt x="157" y="88"/>
                  </a:lnTo>
                  <a:lnTo>
                    <a:pt x="158" y="91"/>
                  </a:lnTo>
                  <a:lnTo>
                    <a:pt x="160" y="94"/>
                  </a:lnTo>
                  <a:lnTo>
                    <a:pt x="162" y="98"/>
                  </a:lnTo>
                  <a:lnTo>
                    <a:pt x="163" y="101"/>
                  </a:lnTo>
                  <a:lnTo>
                    <a:pt x="165" y="104"/>
                  </a:lnTo>
                  <a:lnTo>
                    <a:pt x="166" y="107"/>
                  </a:lnTo>
                  <a:lnTo>
                    <a:pt x="168" y="110"/>
                  </a:lnTo>
                  <a:lnTo>
                    <a:pt x="169" y="113"/>
                  </a:lnTo>
                  <a:lnTo>
                    <a:pt x="171" y="116"/>
                  </a:lnTo>
                  <a:lnTo>
                    <a:pt x="172" y="121"/>
                  </a:lnTo>
                  <a:lnTo>
                    <a:pt x="174" y="124"/>
                  </a:lnTo>
                  <a:lnTo>
                    <a:pt x="176" y="127"/>
                  </a:lnTo>
                  <a:lnTo>
                    <a:pt x="177" y="130"/>
                  </a:lnTo>
                  <a:lnTo>
                    <a:pt x="179" y="133"/>
                  </a:lnTo>
                  <a:lnTo>
                    <a:pt x="180" y="136"/>
                  </a:lnTo>
                  <a:lnTo>
                    <a:pt x="182" y="140"/>
                  </a:lnTo>
                  <a:lnTo>
                    <a:pt x="183" y="143"/>
                  </a:lnTo>
                  <a:lnTo>
                    <a:pt x="185" y="146"/>
                  </a:lnTo>
                  <a:lnTo>
                    <a:pt x="188" y="149"/>
                  </a:lnTo>
                  <a:lnTo>
                    <a:pt x="190" y="152"/>
                  </a:lnTo>
                  <a:lnTo>
                    <a:pt x="191" y="155"/>
                  </a:lnTo>
                  <a:lnTo>
                    <a:pt x="193" y="158"/>
                  </a:lnTo>
                  <a:lnTo>
                    <a:pt x="193" y="160"/>
                  </a:lnTo>
                  <a:lnTo>
                    <a:pt x="194" y="160"/>
                  </a:lnTo>
                  <a:lnTo>
                    <a:pt x="194" y="161"/>
                  </a:lnTo>
                  <a:lnTo>
                    <a:pt x="194" y="163"/>
                  </a:lnTo>
                  <a:lnTo>
                    <a:pt x="196" y="164"/>
                  </a:lnTo>
                  <a:lnTo>
                    <a:pt x="196" y="166"/>
                  </a:lnTo>
                  <a:lnTo>
                    <a:pt x="196" y="167"/>
                  </a:lnTo>
                  <a:lnTo>
                    <a:pt x="196" y="169"/>
                  </a:lnTo>
                  <a:lnTo>
                    <a:pt x="197" y="169"/>
                  </a:lnTo>
                  <a:lnTo>
                    <a:pt x="197" y="171"/>
                  </a:lnTo>
                  <a:lnTo>
                    <a:pt x="197" y="172"/>
                  </a:lnTo>
                  <a:lnTo>
                    <a:pt x="197" y="174"/>
                  </a:lnTo>
                  <a:lnTo>
                    <a:pt x="197" y="175"/>
                  </a:lnTo>
                  <a:lnTo>
                    <a:pt x="196" y="175"/>
                  </a:lnTo>
                  <a:lnTo>
                    <a:pt x="196" y="177"/>
                  </a:lnTo>
                  <a:lnTo>
                    <a:pt x="190" y="178"/>
                  </a:lnTo>
                  <a:lnTo>
                    <a:pt x="183" y="177"/>
                  </a:lnTo>
                  <a:lnTo>
                    <a:pt x="176" y="175"/>
                  </a:lnTo>
                  <a:lnTo>
                    <a:pt x="169" y="171"/>
                  </a:lnTo>
                  <a:lnTo>
                    <a:pt x="141" y="116"/>
                  </a:lnTo>
                  <a:lnTo>
                    <a:pt x="116" y="63"/>
                  </a:lnTo>
                  <a:close/>
                  <a:moveTo>
                    <a:pt x="79" y="23"/>
                  </a:moveTo>
                  <a:lnTo>
                    <a:pt x="79" y="23"/>
                  </a:lnTo>
                  <a:lnTo>
                    <a:pt x="90" y="26"/>
                  </a:lnTo>
                  <a:lnTo>
                    <a:pt x="101" y="32"/>
                  </a:lnTo>
                  <a:lnTo>
                    <a:pt x="121" y="46"/>
                  </a:lnTo>
                  <a:lnTo>
                    <a:pt x="116" y="40"/>
                  </a:lnTo>
                  <a:lnTo>
                    <a:pt x="106" y="31"/>
                  </a:lnTo>
                  <a:lnTo>
                    <a:pt x="99" y="26"/>
                  </a:lnTo>
                  <a:lnTo>
                    <a:pt x="93" y="23"/>
                  </a:lnTo>
                  <a:lnTo>
                    <a:pt x="85" y="21"/>
                  </a:lnTo>
                  <a:lnTo>
                    <a:pt x="79" y="23"/>
                  </a:lnTo>
                  <a:close/>
                  <a:moveTo>
                    <a:pt x="60" y="43"/>
                  </a:moveTo>
                  <a:lnTo>
                    <a:pt x="92" y="66"/>
                  </a:lnTo>
                  <a:lnTo>
                    <a:pt x="62" y="40"/>
                  </a:lnTo>
                  <a:lnTo>
                    <a:pt x="60" y="43"/>
                  </a:lnTo>
                  <a:close/>
                  <a:moveTo>
                    <a:pt x="48" y="71"/>
                  </a:moveTo>
                  <a:lnTo>
                    <a:pt x="67" y="87"/>
                  </a:lnTo>
                  <a:lnTo>
                    <a:pt x="50" y="68"/>
                  </a:lnTo>
                  <a:lnTo>
                    <a:pt x="48" y="71"/>
                  </a:lnTo>
                  <a:close/>
                  <a:moveTo>
                    <a:pt x="28" y="90"/>
                  </a:moveTo>
                  <a:lnTo>
                    <a:pt x="40" y="99"/>
                  </a:lnTo>
                  <a:lnTo>
                    <a:pt x="31" y="87"/>
                  </a:lnTo>
                  <a:lnTo>
                    <a:pt x="28" y="9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5220989" y="352425"/>
            <a:ext cx="2519363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ru-RU" sz="1300" dirty="0">
                <a:latin typeface="Arial" pitchFamily="34" charset="0"/>
                <a:ea typeface="Tahoma" pitchFamily="34" charset="0"/>
                <a:cs typeface="Arial" pitchFamily="34" charset="0"/>
              </a:rPr>
              <a:t>Министерство экономического развития </a:t>
            </a:r>
            <a:r>
              <a:rPr lang="ru-RU" sz="13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Архангельской </a:t>
            </a:r>
            <a:r>
              <a:rPr lang="ru-RU" sz="1300" dirty="0">
                <a:latin typeface="Arial" pitchFamily="34" charset="0"/>
                <a:ea typeface="Tahoma" pitchFamily="34" charset="0"/>
                <a:cs typeface="Arial" pitchFamily="34" charset="0"/>
              </a:rPr>
              <a:t>области</a:t>
            </a:r>
          </a:p>
        </p:txBody>
      </p:sp>
      <p:pic>
        <p:nvPicPr>
          <p:cNvPr id="30" name="Picture 39" descr="Знак на въезде в город"/>
          <p:cNvPicPr preferRelativeResize="0"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2919" y="2766777"/>
            <a:ext cx="2043504" cy="1224136"/>
          </a:xfrm>
          <a:prstGeom prst="rect">
            <a:avLst/>
          </a:prstGeom>
          <a:noFill/>
          <a:ln w="44450">
            <a:solidFill>
              <a:schemeClr val="accent5">
                <a:lumMod val="50000"/>
              </a:schemeClr>
            </a:solidFill>
            <a:miter lim="800000"/>
            <a:headEnd/>
            <a:tailEnd/>
          </a:ln>
          <a:effectLst>
            <a:softEdge rad="3175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 Box 8"/>
          <p:cNvSpPr txBox="1">
            <a:spLocks noChangeArrowheads="1"/>
          </p:cNvSpPr>
          <p:nvPr/>
        </p:nvSpPr>
        <p:spPr bwMode="auto">
          <a:xfrm>
            <a:off x="2365286" y="3150688"/>
            <a:ext cx="6565241" cy="501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</a:pPr>
            <a:r>
              <a:rPr lang="ru-RU" sz="2800" b="1" spc="40" dirty="0" smtClean="0">
                <a:latin typeface="Arial" pitchFamily="34" charset="0"/>
                <a:cs typeface="Arial" pitchFamily="34" charset="0"/>
              </a:rPr>
              <a:t>Благодарю за внимание!</a:t>
            </a:r>
            <a:endParaRPr lang="ru-RU" sz="2800" b="1" spc="4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2" name="Группа 31"/>
          <p:cNvGrpSpPr/>
          <p:nvPr/>
        </p:nvGrpSpPr>
        <p:grpSpPr>
          <a:xfrm>
            <a:off x="71438" y="4159762"/>
            <a:ext cx="8940800" cy="219990"/>
            <a:chOff x="101600" y="701588"/>
            <a:chExt cx="8940800" cy="219990"/>
          </a:xfrm>
        </p:grpSpPr>
        <p:sp>
          <p:nvSpPr>
            <p:cNvPr id="33" name="Прямоугольник 32"/>
            <p:cNvSpPr/>
            <p:nvPr/>
          </p:nvSpPr>
          <p:spPr>
            <a:xfrm>
              <a:off x="6948422" y="731827"/>
              <a:ext cx="2014960" cy="18975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101600" y="701588"/>
              <a:ext cx="8744664" cy="116458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297736" y="787807"/>
              <a:ext cx="8744664" cy="6474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7" name="Прямоугольник 36"/>
          <p:cNvSpPr/>
          <p:nvPr/>
        </p:nvSpPr>
        <p:spPr>
          <a:xfrm>
            <a:off x="109538" y="2388933"/>
            <a:ext cx="2014960" cy="18975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454899" y="2561942"/>
            <a:ext cx="7488000" cy="11645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62063" y="2552666"/>
            <a:ext cx="7884000" cy="6474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 rot="5400000">
            <a:off x="1585139" y="1282081"/>
            <a:ext cx="45719" cy="248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 rot="5400000">
            <a:off x="8360992" y="3307270"/>
            <a:ext cx="1324109" cy="1507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956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Блок-схема: процесс 86"/>
          <p:cNvSpPr/>
          <p:nvPr/>
        </p:nvSpPr>
        <p:spPr>
          <a:xfrm>
            <a:off x="72572" y="59872"/>
            <a:ext cx="9000000" cy="67680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9" name="Блок-схема: процесс 18"/>
          <p:cNvSpPr/>
          <p:nvPr/>
        </p:nvSpPr>
        <p:spPr>
          <a:xfrm>
            <a:off x="199020" y="151933"/>
            <a:ext cx="8744664" cy="730226"/>
          </a:xfrm>
          <a:prstGeom prst="flowChartProcess">
            <a:avLst/>
          </a:prstGeom>
          <a:solidFill>
            <a:schemeClr val="bg1"/>
          </a:solidFill>
          <a:ln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6897177" y="993963"/>
            <a:ext cx="1971509" cy="22774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98000" y="957666"/>
            <a:ext cx="8556093" cy="13977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0169" y="307355"/>
            <a:ext cx="44883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Нормативно-правовая база 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89907" y="1061149"/>
            <a:ext cx="8556093" cy="7771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72" name="Блок-схема: процесс 71"/>
          <p:cNvSpPr/>
          <p:nvPr/>
        </p:nvSpPr>
        <p:spPr>
          <a:xfrm>
            <a:off x="199020" y="1200838"/>
            <a:ext cx="8744664" cy="5399373"/>
          </a:xfrm>
          <a:prstGeom prst="flowChartProcess">
            <a:avLst/>
          </a:prstGeom>
          <a:solidFill>
            <a:schemeClr val="bg1"/>
          </a:solidFill>
          <a:ln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14232" y="6589687"/>
            <a:ext cx="59822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министерство экономического развития Архангельской области</a:t>
            </a:r>
            <a:endParaRPr lang="ru-RU" sz="14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69459" y="1509921"/>
            <a:ext cx="7567613" cy="4382878"/>
          </a:xfrm>
          <a:prstGeom prst="rect">
            <a:avLst/>
          </a:prstGeom>
          <a:solidFill>
            <a:schemeClr val="bg2"/>
          </a:solidFill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8" name="Группа 17"/>
          <p:cNvGrpSpPr/>
          <p:nvPr/>
        </p:nvGrpSpPr>
        <p:grpSpPr>
          <a:xfrm>
            <a:off x="715712" y="1669428"/>
            <a:ext cx="7230859" cy="3827413"/>
            <a:chOff x="541541" y="1524286"/>
            <a:chExt cx="7230859" cy="3827413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2247901" y="4203700"/>
              <a:ext cx="4700076" cy="828000"/>
            </a:xfrm>
            <a:prstGeom prst="rect">
              <a:avLst/>
            </a:prstGeom>
            <a:solidFill>
              <a:schemeClr val="accent4">
                <a:lumMod val="20000"/>
                <a:lumOff val="8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541541" y="1878255"/>
              <a:ext cx="4176000" cy="540000"/>
            </a:xfrm>
            <a:prstGeom prst="rect">
              <a:avLst/>
            </a:prstGeom>
            <a:solidFill>
              <a:schemeClr val="accent4">
                <a:lumMod val="20000"/>
                <a:lumOff val="8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541541" y="1524286"/>
              <a:ext cx="4165599" cy="120032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5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Федеральный закон </a:t>
              </a:r>
              <a:br>
                <a:rPr lang="ru-RU" dirty="0" smtClean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ru-RU" b="1" dirty="0">
                  <a:solidFill>
                    <a:srgbClr val="86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«О стратегическом планировании в Российской Федерации» </a:t>
              </a:r>
              <a:r>
                <a:rPr lang="ru-RU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/>
              </a:r>
              <a:br>
                <a:rPr lang="ru-RU" b="1" dirty="0" smtClean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ru-RU" dirty="0">
                  <a:latin typeface="Arial" panose="020B0604020202020204" pitchFamily="34" charset="0"/>
                  <a:cs typeface="Arial" panose="020B0604020202020204" pitchFamily="34" charset="0"/>
                </a:rPr>
                <a:t>от 28 июня 2014 года № 172-ФЗ</a:t>
              </a: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2197101" y="3320374"/>
              <a:ext cx="5575299" cy="203132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prstDash val="dash"/>
            </a:ln>
          </p:spPr>
          <p:txBody>
            <a:bodyPr wrap="square">
              <a:spAutoFit/>
            </a:bodyPr>
            <a:lstStyle/>
            <a:p>
              <a:r>
                <a:rPr lang="ru-RU" b="1" dirty="0">
                  <a:latin typeface="Arial" panose="020B0604020202020204" pitchFamily="34" charset="0"/>
                </a:rPr>
                <a:t>Статья 46</a:t>
              </a:r>
              <a:r>
                <a:rPr lang="ru-RU" dirty="0">
                  <a:latin typeface="Arial" panose="020B0604020202020204" pitchFamily="34" charset="0"/>
                </a:rPr>
                <a:t>. </a:t>
              </a:r>
              <a:endParaRPr lang="ru-RU" dirty="0" smtClean="0">
                <a:latin typeface="Arial" panose="020B0604020202020204" pitchFamily="34" charset="0"/>
              </a:endParaRPr>
            </a:p>
            <a:p>
              <a:r>
                <a:rPr lang="ru-RU" dirty="0" smtClean="0">
                  <a:latin typeface="Arial" panose="020B0604020202020204" pitchFamily="34" charset="0"/>
                </a:rPr>
                <a:t>Признание </a:t>
              </a:r>
              <a:r>
                <a:rPr lang="ru-RU" dirty="0">
                  <a:latin typeface="Arial" panose="020B0604020202020204" pitchFamily="34" charset="0"/>
                </a:rPr>
                <a:t>утратившим силу </a:t>
              </a:r>
              <a:r>
                <a:rPr lang="ru-RU" dirty="0" smtClean="0">
                  <a:latin typeface="Arial" panose="020B0604020202020204" pitchFamily="34" charset="0"/>
                </a:rPr>
                <a:t/>
              </a:r>
              <a:br>
                <a:rPr lang="ru-RU" dirty="0" smtClean="0">
                  <a:latin typeface="Arial" panose="020B0604020202020204" pitchFamily="34" charset="0"/>
                </a:rPr>
              </a:br>
              <a:r>
                <a:rPr lang="ru-RU" dirty="0" smtClean="0">
                  <a:latin typeface="Arial" panose="020B0604020202020204" pitchFamily="34" charset="0"/>
                </a:rPr>
                <a:t>Федерального </a:t>
              </a:r>
              <a:r>
                <a:rPr lang="ru-RU" dirty="0">
                  <a:latin typeface="Arial" panose="020B0604020202020204" pitchFamily="34" charset="0"/>
                </a:rPr>
                <a:t>закона </a:t>
              </a:r>
              <a:r>
                <a:rPr lang="ru-RU" dirty="0" smtClean="0">
                  <a:latin typeface="Arial" panose="020B0604020202020204" pitchFamily="34" charset="0"/>
                </a:rPr>
                <a:t/>
              </a:r>
              <a:br>
                <a:rPr lang="ru-RU" dirty="0" smtClean="0">
                  <a:latin typeface="Arial" panose="020B0604020202020204" pitchFamily="34" charset="0"/>
                </a:rPr>
              </a:br>
              <a:r>
                <a:rPr lang="ru-RU" b="1" dirty="0" smtClean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</a:rPr>
                <a:t>«О </a:t>
              </a:r>
              <a:r>
                <a:rPr lang="ru-RU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</a:rPr>
                <a:t>государственном прогнозировании и программах социально-экономического развития Российской </a:t>
              </a:r>
              <a:r>
                <a:rPr lang="ru-RU" b="1" dirty="0" smtClean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</a:rPr>
                <a:t>Федерации» </a:t>
              </a:r>
              <a:r>
                <a:rPr lang="ru-RU" dirty="0" smtClean="0">
                  <a:latin typeface="Arial" panose="020B0604020202020204" pitchFamily="34" charset="0"/>
                </a:rPr>
                <a:t/>
              </a:r>
              <a:br>
                <a:rPr lang="ru-RU" dirty="0" smtClean="0">
                  <a:latin typeface="Arial" panose="020B0604020202020204" pitchFamily="34" charset="0"/>
                </a:rPr>
              </a:br>
              <a:r>
                <a:rPr lang="ru-R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от </a:t>
              </a:r>
              <a:r>
                <a:rPr lang="ru-RU" dirty="0">
                  <a:latin typeface="Arial" panose="020B0604020202020204" pitchFamily="34" charset="0"/>
                  <a:cs typeface="Arial" panose="020B0604020202020204" pitchFamily="34" charset="0"/>
                </a:rPr>
                <a:t>20 июля 1995 года № 115-ФЗ </a:t>
              </a:r>
            </a:p>
          </p:txBody>
        </p:sp>
      </p:grpSp>
      <p:sp>
        <p:nvSpPr>
          <p:cNvPr id="12" name="Стрелка углом вверх 11"/>
          <p:cNvSpPr/>
          <p:nvPr/>
        </p:nvSpPr>
        <p:spPr>
          <a:xfrm flipV="1">
            <a:off x="4976500" y="2126342"/>
            <a:ext cx="850900" cy="1287477"/>
          </a:xfrm>
          <a:prstGeom prst="bentUpArrow">
            <a:avLst>
              <a:gd name="adj1" fmla="val 25000"/>
              <a:gd name="adj2" fmla="val 30223"/>
              <a:gd name="adj3" fmla="val 50000"/>
            </a:avLst>
          </a:prstGeom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7727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Блок-схема: процесс 86"/>
          <p:cNvSpPr/>
          <p:nvPr/>
        </p:nvSpPr>
        <p:spPr>
          <a:xfrm>
            <a:off x="72572" y="59872"/>
            <a:ext cx="9000000" cy="67680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72" name="Блок-схема: процесс 71"/>
          <p:cNvSpPr/>
          <p:nvPr/>
        </p:nvSpPr>
        <p:spPr>
          <a:xfrm>
            <a:off x="199020" y="1248169"/>
            <a:ext cx="8744664" cy="5399373"/>
          </a:xfrm>
          <a:prstGeom prst="flowChartProcess">
            <a:avLst/>
          </a:prstGeom>
          <a:solidFill>
            <a:schemeClr val="bg1"/>
          </a:solidFill>
          <a:ln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19" name="Блок-схема: процесс 18"/>
          <p:cNvSpPr/>
          <p:nvPr/>
        </p:nvSpPr>
        <p:spPr>
          <a:xfrm>
            <a:off x="199020" y="151933"/>
            <a:ext cx="8744664" cy="730226"/>
          </a:xfrm>
          <a:prstGeom prst="flowChartProcess">
            <a:avLst/>
          </a:prstGeom>
          <a:solidFill>
            <a:schemeClr val="bg1"/>
          </a:solidFill>
          <a:ln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6897177" y="993963"/>
            <a:ext cx="1971509" cy="22774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98000" y="957666"/>
            <a:ext cx="8556093" cy="13977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0169" y="307355"/>
            <a:ext cx="44883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Нормативно-правовая база 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89907" y="1061149"/>
            <a:ext cx="8556093" cy="7771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232" y="6589687"/>
            <a:ext cx="59822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министерство экономического развития Архангельской области</a:t>
            </a:r>
            <a:endParaRPr lang="ru-RU" sz="14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389907" y="1320458"/>
            <a:ext cx="8085487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900" b="1" dirty="0">
                <a:solidFill>
                  <a:srgbClr val="860000"/>
                </a:solidFill>
                <a:latin typeface="Arial" panose="020B0604020202020204" pitchFamily="34" charset="0"/>
              </a:rPr>
              <a:t>Документы стратегического планирования, </a:t>
            </a:r>
            <a:r>
              <a:rPr lang="ru-RU" sz="1900" b="1" dirty="0" smtClean="0">
                <a:solidFill>
                  <a:srgbClr val="860000"/>
                </a:solidFill>
                <a:latin typeface="Arial" panose="020B0604020202020204" pitchFamily="34" charset="0"/>
              </a:rPr>
              <a:t>разрабатываемые </a:t>
            </a:r>
            <a:br>
              <a:rPr lang="ru-RU" sz="1900" b="1" dirty="0" smtClean="0">
                <a:solidFill>
                  <a:srgbClr val="860000"/>
                </a:solidFill>
                <a:latin typeface="Arial" panose="020B0604020202020204" pitchFamily="34" charset="0"/>
              </a:rPr>
            </a:br>
            <a:r>
              <a:rPr lang="ru-RU" sz="1900" b="1" dirty="0" smtClean="0">
                <a:solidFill>
                  <a:srgbClr val="860000"/>
                </a:solidFill>
                <a:latin typeface="Arial" panose="020B0604020202020204" pitchFamily="34" charset="0"/>
              </a:rPr>
              <a:t>на </a:t>
            </a:r>
            <a:r>
              <a:rPr lang="ru-RU" sz="1900" b="1" dirty="0">
                <a:solidFill>
                  <a:srgbClr val="860000"/>
                </a:solidFill>
                <a:latin typeface="Arial" panose="020B0604020202020204" pitchFamily="34" charset="0"/>
              </a:rPr>
              <a:t>уровне субъекта Российской </a:t>
            </a:r>
            <a:r>
              <a:rPr lang="ru-RU" sz="1900" b="1" dirty="0" smtClean="0">
                <a:solidFill>
                  <a:srgbClr val="860000"/>
                </a:solidFill>
                <a:latin typeface="Arial" panose="020B0604020202020204" pitchFamily="34" charset="0"/>
              </a:rPr>
              <a:t>Федерации:</a:t>
            </a:r>
            <a:endParaRPr lang="ru-RU" sz="1900" b="1" dirty="0">
              <a:solidFill>
                <a:srgbClr val="860000"/>
              </a:solidFill>
              <a:latin typeface="Arial" panose="020B0604020202020204" pitchFamily="34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507169" y="2024355"/>
            <a:ext cx="8336117" cy="4401205"/>
            <a:chOff x="532569" y="1948155"/>
            <a:chExt cx="8336117" cy="4401205"/>
          </a:xfrm>
        </p:grpSpPr>
        <p:sp>
          <p:nvSpPr>
            <p:cNvPr id="88" name="Прямоугольник 87"/>
            <p:cNvSpPr/>
            <p:nvPr/>
          </p:nvSpPr>
          <p:spPr>
            <a:xfrm>
              <a:off x="532569" y="1948155"/>
              <a:ext cx="8336117" cy="440120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ru-RU" dirty="0" smtClean="0">
                  <a:latin typeface="Arial" panose="020B0604020202020204" pitchFamily="34" charset="0"/>
                </a:rPr>
                <a:t>1</a:t>
              </a:r>
              <a:r>
                <a:rPr lang="ru-RU" dirty="0">
                  <a:latin typeface="Arial" panose="020B0604020202020204" pitchFamily="34" charset="0"/>
                </a:rPr>
                <a:t>) </a:t>
              </a:r>
              <a:r>
                <a:rPr lang="ru-RU" dirty="0" smtClean="0">
                  <a:latin typeface="Arial" panose="020B0604020202020204" pitchFamily="34" charset="0"/>
                </a:rPr>
                <a:t>в </a:t>
              </a:r>
              <a:r>
                <a:rPr lang="ru-RU" dirty="0">
                  <a:latin typeface="Arial" panose="020B0604020202020204" pitchFamily="34" charset="0"/>
                </a:rPr>
                <a:t>рамках </a:t>
              </a:r>
              <a:r>
                <a:rPr lang="ru-RU" dirty="0" smtClean="0">
                  <a:latin typeface="Arial" panose="020B0604020202020204" pitchFamily="34" charset="0"/>
                </a:rPr>
                <a:t>целеполагания </a:t>
              </a:r>
              <a:r>
                <a:rPr lang="ru-RU" dirty="0">
                  <a:latin typeface="Arial" panose="020B0604020202020204" pitchFamily="34" charset="0"/>
                </a:rPr>
                <a:t>- стратегия социально-экономического развития субъекта Российской Федерации;</a:t>
              </a:r>
            </a:p>
            <a:p>
              <a:r>
                <a:rPr lang="ru-RU" dirty="0">
                  <a:latin typeface="Arial" panose="020B0604020202020204" pitchFamily="34" charset="0"/>
                </a:rPr>
                <a:t>2) </a:t>
              </a:r>
              <a:r>
                <a:rPr lang="ru-RU" dirty="0" smtClean="0">
                  <a:latin typeface="Arial" panose="020B0604020202020204" pitchFamily="34" charset="0"/>
                </a:rPr>
                <a:t>в </a:t>
              </a:r>
              <a:r>
                <a:rPr lang="ru-RU" dirty="0">
                  <a:latin typeface="Arial" panose="020B0604020202020204" pitchFamily="34" charset="0"/>
                </a:rPr>
                <a:t>рамках </a:t>
              </a:r>
              <a:r>
                <a:rPr lang="ru-RU" dirty="0" smtClean="0">
                  <a:latin typeface="Arial" panose="020B0604020202020204" pitchFamily="34" charset="0"/>
                </a:rPr>
                <a:t>прогнозирования:</a:t>
              </a:r>
              <a:endParaRPr lang="ru-RU" dirty="0">
                <a:latin typeface="Arial" panose="020B0604020202020204" pitchFamily="34" charset="0"/>
              </a:endParaRPr>
            </a:p>
            <a:p>
              <a:pPr marL="622300"/>
              <a:r>
                <a:rPr lang="ru-RU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</a:rPr>
                <a:t>а) прогноз социально-экономического развития субъекта Российской Федерации на долгосрочный период;</a:t>
              </a:r>
            </a:p>
            <a:p>
              <a:pPr marL="622300"/>
              <a:r>
                <a:rPr lang="ru-RU" dirty="0">
                  <a:latin typeface="Arial" panose="020B0604020202020204" pitchFamily="34" charset="0"/>
                </a:rPr>
                <a:t>б) бюджетный прогноз субъекта Российской Федерации на долгосрочный период;</a:t>
              </a:r>
            </a:p>
            <a:p>
              <a:pPr marL="622300"/>
              <a:r>
                <a:rPr lang="ru-RU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</a:rPr>
                <a:t>в) прогноз социально-экономического развития субъекта Российской Федерации на среднесрочный период;</a:t>
              </a:r>
            </a:p>
            <a:p>
              <a:pPr>
                <a:spcBef>
                  <a:spcPts val="600"/>
                </a:spcBef>
              </a:pPr>
              <a:r>
                <a:rPr lang="ru-RU" dirty="0">
                  <a:latin typeface="Arial" panose="020B0604020202020204" pitchFamily="34" charset="0"/>
                </a:rPr>
                <a:t>3) </a:t>
              </a:r>
              <a:r>
                <a:rPr lang="ru-RU" dirty="0" smtClean="0">
                  <a:latin typeface="Arial" panose="020B0604020202020204" pitchFamily="34" charset="0"/>
                </a:rPr>
                <a:t>в </a:t>
              </a:r>
              <a:r>
                <a:rPr lang="ru-RU" dirty="0">
                  <a:latin typeface="Arial" panose="020B0604020202020204" pitchFamily="34" charset="0"/>
                </a:rPr>
                <a:t>рамках планирования и </a:t>
              </a:r>
              <a:r>
                <a:rPr lang="ru-RU" dirty="0" smtClean="0">
                  <a:latin typeface="Arial" panose="020B0604020202020204" pitchFamily="34" charset="0"/>
                </a:rPr>
                <a:t>программирования:</a:t>
              </a:r>
              <a:endParaRPr lang="ru-RU" dirty="0">
                <a:latin typeface="Arial" panose="020B0604020202020204" pitchFamily="34" charset="0"/>
              </a:endParaRPr>
            </a:p>
            <a:p>
              <a:pPr marL="622300"/>
              <a:r>
                <a:rPr lang="ru-RU" dirty="0">
                  <a:latin typeface="Arial" panose="020B0604020202020204" pitchFamily="34" charset="0"/>
                </a:rPr>
                <a:t>а) план мероприятий по реализации стратегии социально-экономического развития субъекта Российской Федерации;</a:t>
              </a:r>
            </a:p>
            <a:p>
              <a:pPr marL="622300"/>
              <a:r>
                <a:rPr lang="ru-RU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</a:rPr>
                <a:t>б) государственные программы субъекта Российской Федерации;</a:t>
              </a:r>
            </a:p>
            <a:p>
              <a:pPr marL="622300"/>
              <a:r>
                <a:rPr lang="ru-RU" dirty="0">
                  <a:latin typeface="Arial" panose="020B0604020202020204" pitchFamily="34" charset="0"/>
                </a:rPr>
                <a:t>в) схема территориального планирования субъекта Российской Федерации.</a:t>
              </a:r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1181100" y="2908300"/>
              <a:ext cx="7567613" cy="540000"/>
            </a:xfrm>
            <a:prstGeom prst="rect">
              <a:avLst/>
            </a:prstGeom>
            <a:noFill/>
            <a:ln w="28575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1181100" y="4021542"/>
              <a:ext cx="7567613" cy="508000"/>
            </a:xfrm>
            <a:prstGeom prst="rect">
              <a:avLst/>
            </a:prstGeom>
            <a:noFill/>
            <a:ln w="28575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1179513" y="5445489"/>
              <a:ext cx="7567613" cy="288000"/>
            </a:xfrm>
            <a:prstGeom prst="rect">
              <a:avLst/>
            </a:prstGeom>
            <a:noFill/>
            <a:ln w="28575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405607" y="1340110"/>
            <a:ext cx="8316119" cy="673282"/>
          </a:xfrm>
          <a:prstGeom prst="rect">
            <a:avLst/>
          </a:prstGeom>
          <a:noFill/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8425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Блок-схема: процесс 86"/>
          <p:cNvSpPr/>
          <p:nvPr/>
        </p:nvSpPr>
        <p:spPr>
          <a:xfrm>
            <a:off x="72572" y="59872"/>
            <a:ext cx="9000000" cy="67680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72" name="Блок-схема: процесс 71"/>
          <p:cNvSpPr/>
          <p:nvPr/>
        </p:nvSpPr>
        <p:spPr>
          <a:xfrm>
            <a:off x="199020" y="1248169"/>
            <a:ext cx="8744664" cy="5399373"/>
          </a:xfrm>
          <a:prstGeom prst="flowChartProcess">
            <a:avLst/>
          </a:prstGeom>
          <a:solidFill>
            <a:schemeClr val="bg1"/>
          </a:solidFill>
          <a:ln w="19050"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380169" y="1425091"/>
            <a:ext cx="8373924" cy="2095500"/>
          </a:xfrm>
          <a:prstGeom prst="rect">
            <a:avLst/>
          </a:prstGeom>
          <a:solidFill>
            <a:schemeClr val="bg2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2163225" y="1586087"/>
            <a:ext cx="5134308" cy="1592028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Блок-схема: процесс 18"/>
          <p:cNvSpPr/>
          <p:nvPr/>
        </p:nvSpPr>
        <p:spPr>
          <a:xfrm>
            <a:off x="199020" y="151933"/>
            <a:ext cx="8744664" cy="730226"/>
          </a:xfrm>
          <a:prstGeom prst="flowChartProcess">
            <a:avLst/>
          </a:prstGeom>
          <a:solidFill>
            <a:schemeClr val="bg1"/>
          </a:solidFill>
          <a:ln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6897177" y="993963"/>
            <a:ext cx="1971509" cy="22774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98000" y="957666"/>
            <a:ext cx="8556093" cy="13977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0169" y="191243"/>
            <a:ext cx="8488517" cy="72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Прогнозы, формируемые министерством экономического развития Архангельской области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389907" y="1061149"/>
            <a:ext cx="8556093" cy="7771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232" y="6589687"/>
            <a:ext cx="59822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министерство экономического развития Архангельской области</a:t>
            </a:r>
            <a:endParaRPr lang="ru-RU" sz="14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380169" y="3604041"/>
            <a:ext cx="8373924" cy="2619635"/>
          </a:xfrm>
          <a:prstGeom prst="rect">
            <a:avLst/>
          </a:prstGeom>
          <a:solidFill>
            <a:schemeClr val="bg2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33" name="Правая круглая скобка 32"/>
          <p:cNvSpPr/>
          <p:nvPr/>
        </p:nvSpPr>
        <p:spPr>
          <a:xfrm rot="10800000">
            <a:off x="517069" y="3758854"/>
            <a:ext cx="200746" cy="2052000"/>
          </a:xfrm>
          <a:prstGeom prst="rightBracket">
            <a:avLst/>
          </a:prstGeom>
          <a:ln w="38100">
            <a:solidFill>
              <a:srgbClr val="86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816138" y="3809654"/>
            <a:ext cx="5787861" cy="90706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816138" y="4877307"/>
            <a:ext cx="5787861" cy="90706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4387303" y="3939983"/>
            <a:ext cx="1764000" cy="252377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sz="1300" b="1" i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предварительный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387303" y="4317392"/>
            <a:ext cx="1764000" cy="252377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sz="1300" b="1" i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уточненный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23495" y="4017678"/>
            <a:ext cx="4402327" cy="4862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Министерство экономического развития Российской Федерации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16139" y="5058862"/>
            <a:ext cx="5673561" cy="51090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Правительство Архангельской области, </a:t>
            </a:r>
            <a:b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министерство финансов Архангельской области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54514" y="1707390"/>
            <a:ext cx="4139464" cy="646331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Прогноз социально-экономического развития</a:t>
            </a:r>
            <a:endParaRPr lang="ru-RU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24811" y="2529993"/>
            <a:ext cx="2343142" cy="535531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5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среднесрочный</a:t>
            </a:r>
          </a:p>
          <a:p>
            <a:pPr algn="ctr">
              <a:lnSpc>
                <a:spcPct val="80000"/>
              </a:lnSpc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</a:t>
            </a:r>
            <a:endParaRPr lang="ru-RU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99864" y="2528344"/>
            <a:ext cx="2193293" cy="535531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5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долгосрочный</a:t>
            </a:r>
          </a:p>
          <a:p>
            <a:pPr algn="ctr">
              <a:lnSpc>
                <a:spcPct val="80000"/>
              </a:lnSpc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</a:t>
            </a:r>
            <a:endParaRPr lang="ru-RU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Стрелка углом вверх 35"/>
          <p:cNvSpPr/>
          <p:nvPr/>
        </p:nvSpPr>
        <p:spPr>
          <a:xfrm flipH="1" flipV="1">
            <a:off x="1227537" y="2468965"/>
            <a:ext cx="850900" cy="1287477"/>
          </a:xfrm>
          <a:prstGeom prst="bentUpArrow">
            <a:avLst>
              <a:gd name="adj1" fmla="val 25000"/>
              <a:gd name="adj2" fmla="val 30223"/>
              <a:gd name="adj3" fmla="val 50000"/>
            </a:avLst>
          </a:prstGeom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6426200" y="4057683"/>
            <a:ext cx="2144750" cy="437043"/>
          </a:xfrm>
          <a:prstGeom prst="rect">
            <a:avLst/>
          </a:prstGeom>
          <a:solidFill>
            <a:schemeClr val="bg1"/>
          </a:solidFill>
          <a:ln w="19050">
            <a:solidFill>
              <a:srgbClr val="86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федеральная система показателей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426200" y="5095794"/>
            <a:ext cx="2144750" cy="437043"/>
          </a:xfrm>
          <a:prstGeom prst="rect">
            <a:avLst/>
          </a:prstGeom>
          <a:solidFill>
            <a:schemeClr val="bg1"/>
          </a:solidFill>
          <a:ln w="19050">
            <a:solidFill>
              <a:srgbClr val="86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областная  </a:t>
            </a:r>
          </a:p>
          <a:p>
            <a:pPr>
              <a:lnSpc>
                <a:spcPct val="80000"/>
              </a:lnSpc>
            </a:pP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система показателей</a:t>
            </a:r>
          </a:p>
        </p:txBody>
      </p:sp>
    </p:spTree>
    <p:extLst>
      <p:ext uri="{BB962C8B-B14F-4D97-AF65-F5344CB8AC3E}">
        <p14:creationId xmlns:p14="http://schemas.microsoft.com/office/powerpoint/2010/main" xmlns="" val="339939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Блок-схема: процесс 86"/>
          <p:cNvSpPr/>
          <p:nvPr/>
        </p:nvSpPr>
        <p:spPr>
          <a:xfrm>
            <a:off x="72572" y="59872"/>
            <a:ext cx="9000000" cy="67680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9" name="Блок-схема: процесс 18"/>
          <p:cNvSpPr/>
          <p:nvPr/>
        </p:nvSpPr>
        <p:spPr>
          <a:xfrm>
            <a:off x="199020" y="151933"/>
            <a:ext cx="8744664" cy="730226"/>
          </a:xfrm>
          <a:prstGeom prst="flowChartProcess">
            <a:avLst/>
          </a:prstGeom>
          <a:solidFill>
            <a:schemeClr val="bg1"/>
          </a:solidFill>
          <a:ln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6897177" y="993963"/>
            <a:ext cx="1971509" cy="22774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98000" y="957666"/>
            <a:ext cx="8556093" cy="13977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0169" y="167655"/>
            <a:ext cx="8116131" cy="72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совершенствования прогнозирования на региональном уровне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89907" y="1061149"/>
            <a:ext cx="8556093" cy="7771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72" name="Блок-схема: процесс 71"/>
          <p:cNvSpPr/>
          <p:nvPr/>
        </p:nvSpPr>
        <p:spPr>
          <a:xfrm>
            <a:off x="199020" y="1248169"/>
            <a:ext cx="8744664" cy="5399373"/>
          </a:xfrm>
          <a:prstGeom prst="flowChartProcess">
            <a:avLst/>
          </a:prstGeom>
          <a:solidFill>
            <a:schemeClr val="bg1"/>
          </a:solidFill>
          <a:ln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14232" y="6589687"/>
            <a:ext cx="59822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министерство экономического развития Архангельской области</a:t>
            </a:r>
            <a:endParaRPr lang="ru-RU" sz="14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9907" y="1362204"/>
            <a:ext cx="3894261" cy="1200329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Совершенствование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нормативно-правовой базы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прогнозирования на региональном уровне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876799" y="1409182"/>
            <a:ext cx="3909785" cy="92333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Улучшение качества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информационной базы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прогнозирования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879763" y="1361805"/>
            <a:ext cx="3909785" cy="1198800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293084" y="2680607"/>
            <a:ext cx="8568000" cy="3789800"/>
          </a:xfrm>
          <a:prstGeom prst="rect">
            <a:avLst/>
          </a:prstGeom>
          <a:solidFill>
            <a:schemeClr val="bg2"/>
          </a:solidFill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04421" y="3185091"/>
            <a:ext cx="3391102" cy="1077218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Оптимизация системы показателей прогноза, </a:t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исключение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дублирования показателей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9198" y="4508328"/>
            <a:ext cx="3399604" cy="58477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Мониторинг и контроль показателей прогноза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4422" y="5324940"/>
            <a:ext cx="3399604" cy="830997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Повышение ответственности участников процесса прогнозирования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авая круглая скобка 6"/>
          <p:cNvSpPr/>
          <p:nvPr/>
        </p:nvSpPr>
        <p:spPr>
          <a:xfrm>
            <a:off x="3819868" y="3095445"/>
            <a:ext cx="200746" cy="3207657"/>
          </a:xfrm>
          <a:prstGeom prst="rightBracket">
            <a:avLst/>
          </a:prstGeom>
          <a:ln w="38100">
            <a:solidFill>
              <a:srgbClr val="86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4995649" y="3133800"/>
            <a:ext cx="3783100" cy="127419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Работа с органами статистики </a:t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по повышению качества показателей, в том числе:</a:t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 верификация показателей,</a:t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 совершенствование методик учёта показателей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авая круглая скобка 26"/>
          <p:cNvSpPr/>
          <p:nvPr/>
        </p:nvSpPr>
        <p:spPr>
          <a:xfrm rot="10800000">
            <a:off x="4668455" y="3095386"/>
            <a:ext cx="200746" cy="3207657"/>
          </a:xfrm>
          <a:prstGeom prst="rightBracket">
            <a:avLst/>
          </a:prstGeom>
          <a:ln w="38100">
            <a:solidFill>
              <a:srgbClr val="86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1930400" y="2737757"/>
            <a:ext cx="885371" cy="355874"/>
          </a:xfrm>
          <a:prstGeom prst="downArrow">
            <a:avLst/>
          </a:prstGeom>
          <a:solidFill>
            <a:srgbClr val="86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низ 28"/>
          <p:cNvSpPr/>
          <p:nvPr/>
        </p:nvSpPr>
        <p:spPr>
          <a:xfrm>
            <a:off x="6641639" y="2730169"/>
            <a:ext cx="885371" cy="355874"/>
          </a:xfrm>
          <a:prstGeom prst="downArrow">
            <a:avLst/>
          </a:prstGeom>
          <a:solidFill>
            <a:srgbClr val="86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4995649" y="4483331"/>
            <a:ext cx="3783100" cy="880241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Расширение списка 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организаций-респондентов,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путём</a:t>
            </a:r>
            <a:r>
              <a:rPr lang="ru-RU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вовлечения </a:t>
            </a:r>
          </a:p>
          <a:p>
            <a:pPr algn="r">
              <a:lnSpc>
                <a:spcPct val="80000"/>
              </a:lnSpc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в данный процесс органов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местного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самоуправления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017508" y="5428239"/>
            <a:ext cx="3783100" cy="880241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Задействование данных Управления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Федерального казначейства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Архангельской области и Ненецкому автономному округу</a:t>
            </a:r>
          </a:p>
        </p:txBody>
      </p:sp>
    </p:spTree>
    <p:extLst>
      <p:ext uri="{BB962C8B-B14F-4D97-AF65-F5344CB8AC3E}">
        <p14:creationId xmlns:p14="http://schemas.microsoft.com/office/powerpoint/2010/main" xmlns="" val="375740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Блок-схема: процесс 86"/>
          <p:cNvSpPr/>
          <p:nvPr/>
        </p:nvSpPr>
        <p:spPr>
          <a:xfrm>
            <a:off x="72572" y="59872"/>
            <a:ext cx="9000000" cy="67680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72" name="Блок-схема: процесс 71"/>
          <p:cNvSpPr/>
          <p:nvPr/>
        </p:nvSpPr>
        <p:spPr>
          <a:xfrm>
            <a:off x="199020" y="1767867"/>
            <a:ext cx="8744664" cy="4879675"/>
          </a:xfrm>
          <a:prstGeom prst="flowChartProcess">
            <a:avLst/>
          </a:prstGeom>
          <a:solidFill>
            <a:schemeClr val="bg1"/>
          </a:solidFill>
          <a:ln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19" name="Блок-схема: процесс 18"/>
          <p:cNvSpPr/>
          <p:nvPr/>
        </p:nvSpPr>
        <p:spPr>
          <a:xfrm>
            <a:off x="199020" y="151932"/>
            <a:ext cx="8744664" cy="1216369"/>
          </a:xfrm>
          <a:prstGeom prst="flowChartProcess">
            <a:avLst/>
          </a:prstGeom>
          <a:solidFill>
            <a:schemeClr val="bg1"/>
          </a:solidFill>
          <a:ln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6897177" y="1472932"/>
            <a:ext cx="1971509" cy="22774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98000" y="1436635"/>
            <a:ext cx="8556093" cy="13977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1483" y="182167"/>
            <a:ext cx="9213774" cy="1201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5000"/>
              </a:lnSpc>
              <a:defRPr/>
            </a:pP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Структура государственных программ </a:t>
            </a:r>
            <a:endParaRPr lang="ru-RU" sz="2400" b="1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75000"/>
              </a:lnSpc>
              <a:defRPr/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Архангельской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области по основным стратегическим направлениям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социально-экономического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развития Архангельской области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389907" y="1540118"/>
            <a:ext cx="8556093" cy="7771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232" y="6589687"/>
            <a:ext cx="59822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министерство экономического развития Архангельской области</a:t>
            </a:r>
            <a:endParaRPr lang="ru-RU" sz="14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3280230" y="2033070"/>
            <a:ext cx="5473864" cy="3789800"/>
          </a:xfrm>
          <a:prstGeom prst="rect">
            <a:avLst/>
          </a:prstGeom>
          <a:solidFill>
            <a:schemeClr val="bg2"/>
          </a:solidFill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64080" y="2082596"/>
            <a:ext cx="3609660" cy="3609660"/>
          </a:xfrm>
          <a:prstGeom prst="ellipse">
            <a:avLst/>
          </a:prstGeom>
          <a:solidFill>
            <a:srgbClr val="F1F1F1"/>
          </a:solidFill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 Box 18"/>
          <p:cNvSpPr txBox="1">
            <a:spLocks noChangeArrowheads="1"/>
          </p:cNvSpPr>
          <p:nvPr/>
        </p:nvSpPr>
        <p:spPr bwMode="gray">
          <a:xfrm>
            <a:off x="1098467" y="3882372"/>
            <a:ext cx="2592288" cy="9541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 программы</a:t>
            </a:r>
            <a:endParaRPr lang="en-US" sz="2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Овал 38"/>
          <p:cNvSpPr/>
          <p:nvPr/>
        </p:nvSpPr>
        <p:spPr>
          <a:xfrm>
            <a:off x="760606" y="2295469"/>
            <a:ext cx="3212234" cy="321223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8" name="Picture 3" descr="G:\ГиМУ\Навыки эффективных презентаций\КОНОПЛЕВА ГОС\КАРТИНКИ\Архангельск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3254" y="2520464"/>
            <a:ext cx="2762715" cy="2702903"/>
          </a:xfrm>
          <a:prstGeom prst="ellipse">
            <a:avLst/>
          </a:prstGeom>
          <a:noFill/>
        </p:spPr>
      </p:pic>
      <p:sp>
        <p:nvSpPr>
          <p:cNvPr id="36" name="TextBox 35"/>
          <p:cNvSpPr txBox="1"/>
          <p:nvPr/>
        </p:nvSpPr>
        <p:spPr>
          <a:xfrm>
            <a:off x="3864925" y="2263573"/>
            <a:ext cx="4752179" cy="92333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 человеческого потенциала </a:t>
            </a:r>
            <a:br>
              <a:rPr lang="ru-RU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и повышение качества жизни населения,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>
                <a:solidFill>
                  <a:srgbClr val="64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b="1" dirty="0">
                <a:solidFill>
                  <a:srgbClr val="64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 госпрограмм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864925" y="3490888"/>
            <a:ext cx="4752179" cy="92333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Формирование условий для социально-</a:t>
            </a:r>
            <a:br>
              <a:rPr lang="ru-RU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экономического 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развития 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Архангельской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области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dirty="0">
                <a:solidFill>
                  <a:srgbClr val="64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госпрограмм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864924" y="4672685"/>
            <a:ext cx="4752179" cy="646331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Эффективное государство,</a:t>
            </a:r>
            <a:br>
              <a:rPr lang="ru-RU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64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ru-RU" b="1" dirty="0">
                <a:solidFill>
                  <a:srgbClr val="64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госпрограммы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174540" y="4128592"/>
            <a:ext cx="24658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effectLst>
                  <a:glow rad="127000">
                    <a:schemeClr val="accent5">
                      <a:lumMod val="5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22 программы</a:t>
            </a:r>
            <a:endParaRPr lang="ru-RU" sz="2400" b="1" dirty="0">
              <a:solidFill>
                <a:schemeClr val="bg1"/>
              </a:solidFill>
              <a:effectLst>
                <a:glow rad="127000">
                  <a:schemeClr val="accent5">
                    <a:lumMod val="5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541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Блок-схема: процесс 86"/>
          <p:cNvSpPr/>
          <p:nvPr/>
        </p:nvSpPr>
        <p:spPr>
          <a:xfrm>
            <a:off x="72572" y="59872"/>
            <a:ext cx="9000000" cy="67680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9" name="Блок-схема: процесс 18"/>
          <p:cNvSpPr/>
          <p:nvPr/>
        </p:nvSpPr>
        <p:spPr>
          <a:xfrm>
            <a:off x="199020" y="151933"/>
            <a:ext cx="8744664" cy="730226"/>
          </a:xfrm>
          <a:prstGeom prst="flowChartProcess">
            <a:avLst/>
          </a:prstGeom>
          <a:solidFill>
            <a:schemeClr val="bg1"/>
          </a:solidFill>
          <a:ln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6897177" y="993963"/>
            <a:ext cx="1971509" cy="22774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98000" y="957666"/>
            <a:ext cx="8556093" cy="13977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0169" y="167655"/>
            <a:ext cx="8116131" cy="72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Применение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программно-целевого подхода</a:t>
            </a:r>
            <a:b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формировании бюджета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389907" y="1061149"/>
            <a:ext cx="8556093" cy="7771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72" name="Блок-схема: процесс 71"/>
          <p:cNvSpPr/>
          <p:nvPr/>
        </p:nvSpPr>
        <p:spPr>
          <a:xfrm>
            <a:off x="199020" y="1248169"/>
            <a:ext cx="8744664" cy="5399373"/>
          </a:xfrm>
          <a:prstGeom prst="flowChartProcess">
            <a:avLst/>
          </a:prstGeom>
          <a:solidFill>
            <a:schemeClr val="bg1"/>
          </a:solidFill>
          <a:ln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14232" y="6589687"/>
            <a:ext cx="59822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министерство экономического развития Архангельской области</a:t>
            </a:r>
            <a:endParaRPr lang="ru-RU" sz="14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34" descr="Pictur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4509120"/>
            <a:ext cx="1003300" cy="107950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65100" prst="coolSlant"/>
          </a:sp3d>
        </p:spPr>
      </p:pic>
      <p:pic>
        <p:nvPicPr>
          <p:cNvPr id="11" name="Picture 34" descr="Pictur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8416" y="4661520"/>
            <a:ext cx="1003300" cy="1079500"/>
          </a:xfrm>
          <a:prstGeom prst="rect">
            <a:avLst/>
          </a:prstGeom>
          <a:noFill/>
        </p:spPr>
      </p:pic>
      <p:pic>
        <p:nvPicPr>
          <p:cNvPr id="12" name="Picture 34" descr="Pictur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0816" y="4813920"/>
            <a:ext cx="1003300" cy="1079500"/>
          </a:xfrm>
          <a:prstGeom prst="rect">
            <a:avLst/>
          </a:prstGeom>
          <a:noFill/>
        </p:spPr>
      </p:pic>
      <p:sp>
        <p:nvSpPr>
          <p:cNvPr id="13" name="Freeform 3"/>
          <p:cNvSpPr>
            <a:spLocks noEditPoints="1"/>
          </p:cNvSpPr>
          <p:nvPr/>
        </p:nvSpPr>
        <p:spPr bwMode="gray">
          <a:xfrm>
            <a:off x="1377528" y="1556792"/>
            <a:ext cx="7154911" cy="4004771"/>
          </a:xfrm>
          <a:custGeom>
            <a:avLst/>
            <a:gdLst/>
            <a:ahLst/>
            <a:cxnLst>
              <a:cxn ang="0">
                <a:pos x="1092" y="50"/>
              </a:cxn>
              <a:cxn ang="0">
                <a:pos x="822" y="168"/>
              </a:cxn>
              <a:cxn ang="0">
                <a:pos x="594" y="300"/>
              </a:cxn>
              <a:cxn ang="0">
                <a:pos x="406" y="446"/>
              </a:cxn>
              <a:cxn ang="0">
                <a:pos x="254" y="604"/>
              </a:cxn>
              <a:cxn ang="0">
                <a:pos x="140" y="772"/>
              </a:cxn>
              <a:cxn ang="0">
                <a:pos x="60" y="944"/>
              </a:cxn>
              <a:cxn ang="0">
                <a:pos x="14" y="1122"/>
              </a:cxn>
              <a:cxn ang="0">
                <a:pos x="0" y="1300"/>
              </a:cxn>
              <a:cxn ang="0">
                <a:pos x="18" y="1476"/>
              </a:cxn>
              <a:cxn ang="0">
                <a:pos x="64" y="1650"/>
              </a:cxn>
              <a:cxn ang="0">
                <a:pos x="138" y="1818"/>
              </a:cxn>
              <a:cxn ang="0">
                <a:pos x="238" y="1978"/>
              </a:cxn>
              <a:cxn ang="0">
                <a:pos x="364" y="2126"/>
              </a:cxn>
              <a:cxn ang="0">
                <a:pos x="512" y="2262"/>
              </a:cxn>
              <a:cxn ang="0">
                <a:pos x="684" y="2382"/>
              </a:cxn>
              <a:cxn ang="0">
                <a:pos x="874" y="2484"/>
              </a:cxn>
              <a:cxn ang="0">
                <a:pos x="1086" y="2564"/>
              </a:cxn>
              <a:cxn ang="0">
                <a:pos x="1314" y="2622"/>
              </a:cxn>
              <a:cxn ang="0">
                <a:pos x="1558" y="2654"/>
              </a:cxn>
              <a:cxn ang="0">
                <a:pos x="1818" y="2658"/>
              </a:cxn>
              <a:cxn ang="0">
                <a:pos x="2090" y="2632"/>
              </a:cxn>
              <a:cxn ang="0">
                <a:pos x="2374" y="2574"/>
              </a:cxn>
              <a:cxn ang="0">
                <a:pos x="2544" y="2912"/>
              </a:cxn>
              <a:cxn ang="0">
                <a:pos x="1868" y="1552"/>
              </a:cxn>
              <a:cxn ang="0">
                <a:pos x="1956" y="1914"/>
              </a:cxn>
              <a:cxn ang="0">
                <a:pos x="1788" y="1936"/>
              </a:cxn>
              <a:cxn ang="0">
                <a:pos x="1616" y="1934"/>
              </a:cxn>
              <a:cxn ang="0">
                <a:pos x="1442" y="1912"/>
              </a:cxn>
              <a:cxn ang="0">
                <a:pos x="1272" y="1872"/>
              </a:cxn>
              <a:cxn ang="0">
                <a:pos x="1108" y="1812"/>
              </a:cxn>
              <a:cxn ang="0">
                <a:pos x="952" y="1736"/>
              </a:cxn>
              <a:cxn ang="0">
                <a:pos x="810" y="1646"/>
              </a:cxn>
              <a:cxn ang="0">
                <a:pos x="684" y="1542"/>
              </a:cxn>
              <a:cxn ang="0">
                <a:pos x="578" y="1428"/>
              </a:cxn>
              <a:cxn ang="0">
                <a:pos x="494" y="1304"/>
              </a:cxn>
              <a:cxn ang="0">
                <a:pos x="438" y="1170"/>
              </a:cxn>
              <a:cxn ang="0">
                <a:pos x="410" y="1032"/>
              </a:cxn>
              <a:cxn ang="0">
                <a:pos x="416" y="888"/>
              </a:cxn>
              <a:cxn ang="0">
                <a:pos x="460" y="742"/>
              </a:cxn>
              <a:cxn ang="0">
                <a:pos x="544" y="592"/>
              </a:cxn>
              <a:cxn ang="0">
                <a:pos x="670" y="444"/>
              </a:cxn>
              <a:cxn ang="0">
                <a:pos x="844" y="298"/>
              </a:cxn>
              <a:cxn ang="0">
                <a:pos x="1070" y="154"/>
              </a:cxn>
              <a:cxn ang="0">
                <a:pos x="1348" y="16"/>
              </a:cxn>
              <a:cxn ang="0">
                <a:pos x="1244" y="0"/>
              </a:cxn>
              <a:cxn ang="0">
                <a:pos x="2820" y="1934"/>
              </a:cxn>
              <a:cxn ang="0">
                <a:pos x="2820" y="1934"/>
              </a:cxn>
            </a:cxnLst>
            <a:rect l="0" t="0" r="r" b="b"/>
            <a:pathLst>
              <a:path w="2820" h="2912">
                <a:moveTo>
                  <a:pt x="1244" y="0"/>
                </a:moveTo>
                <a:lnTo>
                  <a:pt x="1092" y="50"/>
                </a:lnTo>
                <a:lnTo>
                  <a:pt x="952" y="106"/>
                </a:lnTo>
                <a:lnTo>
                  <a:pt x="822" y="168"/>
                </a:lnTo>
                <a:lnTo>
                  <a:pt x="704" y="232"/>
                </a:lnTo>
                <a:lnTo>
                  <a:pt x="594" y="300"/>
                </a:lnTo>
                <a:lnTo>
                  <a:pt x="494" y="372"/>
                </a:lnTo>
                <a:lnTo>
                  <a:pt x="406" y="446"/>
                </a:lnTo>
                <a:lnTo>
                  <a:pt x="324" y="524"/>
                </a:lnTo>
                <a:lnTo>
                  <a:pt x="254" y="604"/>
                </a:lnTo>
                <a:lnTo>
                  <a:pt x="192" y="686"/>
                </a:lnTo>
                <a:lnTo>
                  <a:pt x="140" y="772"/>
                </a:lnTo>
                <a:lnTo>
                  <a:pt x="96" y="856"/>
                </a:lnTo>
                <a:lnTo>
                  <a:pt x="60" y="944"/>
                </a:lnTo>
                <a:lnTo>
                  <a:pt x="32" y="1032"/>
                </a:lnTo>
                <a:lnTo>
                  <a:pt x="14" y="1122"/>
                </a:lnTo>
                <a:lnTo>
                  <a:pt x="2" y="1210"/>
                </a:lnTo>
                <a:lnTo>
                  <a:pt x="0" y="1300"/>
                </a:lnTo>
                <a:lnTo>
                  <a:pt x="4" y="1388"/>
                </a:lnTo>
                <a:lnTo>
                  <a:pt x="18" y="1476"/>
                </a:lnTo>
                <a:lnTo>
                  <a:pt x="36" y="1564"/>
                </a:lnTo>
                <a:lnTo>
                  <a:pt x="64" y="1650"/>
                </a:lnTo>
                <a:lnTo>
                  <a:pt x="96" y="1736"/>
                </a:lnTo>
                <a:lnTo>
                  <a:pt x="138" y="1818"/>
                </a:lnTo>
                <a:lnTo>
                  <a:pt x="184" y="1900"/>
                </a:lnTo>
                <a:lnTo>
                  <a:pt x="238" y="1978"/>
                </a:lnTo>
                <a:lnTo>
                  <a:pt x="298" y="2054"/>
                </a:lnTo>
                <a:lnTo>
                  <a:pt x="364" y="2126"/>
                </a:lnTo>
                <a:lnTo>
                  <a:pt x="434" y="2196"/>
                </a:lnTo>
                <a:lnTo>
                  <a:pt x="512" y="2262"/>
                </a:lnTo>
                <a:lnTo>
                  <a:pt x="596" y="2324"/>
                </a:lnTo>
                <a:lnTo>
                  <a:pt x="684" y="2382"/>
                </a:lnTo>
                <a:lnTo>
                  <a:pt x="776" y="2436"/>
                </a:lnTo>
                <a:lnTo>
                  <a:pt x="874" y="2484"/>
                </a:lnTo>
                <a:lnTo>
                  <a:pt x="978" y="2526"/>
                </a:lnTo>
                <a:lnTo>
                  <a:pt x="1086" y="2564"/>
                </a:lnTo>
                <a:lnTo>
                  <a:pt x="1198" y="2596"/>
                </a:lnTo>
                <a:lnTo>
                  <a:pt x="1314" y="2622"/>
                </a:lnTo>
                <a:lnTo>
                  <a:pt x="1434" y="2642"/>
                </a:lnTo>
                <a:lnTo>
                  <a:pt x="1558" y="2654"/>
                </a:lnTo>
                <a:lnTo>
                  <a:pt x="1686" y="2660"/>
                </a:lnTo>
                <a:lnTo>
                  <a:pt x="1818" y="2658"/>
                </a:lnTo>
                <a:lnTo>
                  <a:pt x="1952" y="2650"/>
                </a:lnTo>
                <a:lnTo>
                  <a:pt x="2090" y="2632"/>
                </a:lnTo>
                <a:lnTo>
                  <a:pt x="2230" y="2608"/>
                </a:lnTo>
                <a:lnTo>
                  <a:pt x="2374" y="2574"/>
                </a:lnTo>
                <a:lnTo>
                  <a:pt x="2542" y="2912"/>
                </a:lnTo>
                <a:lnTo>
                  <a:pt x="2544" y="2912"/>
                </a:lnTo>
                <a:lnTo>
                  <a:pt x="2820" y="1934"/>
                </a:lnTo>
                <a:lnTo>
                  <a:pt x="1868" y="1552"/>
                </a:lnTo>
                <a:lnTo>
                  <a:pt x="2036" y="1894"/>
                </a:lnTo>
                <a:lnTo>
                  <a:pt x="1956" y="1914"/>
                </a:lnTo>
                <a:lnTo>
                  <a:pt x="1872" y="1928"/>
                </a:lnTo>
                <a:lnTo>
                  <a:pt x="1788" y="1936"/>
                </a:lnTo>
                <a:lnTo>
                  <a:pt x="1702" y="1938"/>
                </a:lnTo>
                <a:lnTo>
                  <a:pt x="1616" y="1934"/>
                </a:lnTo>
                <a:lnTo>
                  <a:pt x="1528" y="1926"/>
                </a:lnTo>
                <a:lnTo>
                  <a:pt x="1442" y="1912"/>
                </a:lnTo>
                <a:lnTo>
                  <a:pt x="1356" y="1894"/>
                </a:lnTo>
                <a:lnTo>
                  <a:pt x="1272" y="1872"/>
                </a:lnTo>
                <a:lnTo>
                  <a:pt x="1188" y="1844"/>
                </a:lnTo>
                <a:lnTo>
                  <a:pt x="1108" y="1812"/>
                </a:lnTo>
                <a:lnTo>
                  <a:pt x="1028" y="1776"/>
                </a:lnTo>
                <a:lnTo>
                  <a:pt x="952" y="1736"/>
                </a:lnTo>
                <a:lnTo>
                  <a:pt x="880" y="1692"/>
                </a:lnTo>
                <a:lnTo>
                  <a:pt x="810" y="1646"/>
                </a:lnTo>
                <a:lnTo>
                  <a:pt x="744" y="1596"/>
                </a:lnTo>
                <a:lnTo>
                  <a:pt x="684" y="1542"/>
                </a:lnTo>
                <a:lnTo>
                  <a:pt x="628" y="1486"/>
                </a:lnTo>
                <a:lnTo>
                  <a:pt x="578" y="1428"/>
                </a:lnTo>
                <a:lnTo>
                  <a:pt x="532" y="1366"/>
                </a:lnTo>
                <a:lnTo>
                  <a:pt x="494" y="1304"/>
                </a:lnTo>
                <a:lnTo>
                  <a:pt x="462" y="1238"/>
                </a:lnTo>
                <a:lnTo>
                  <a:pt x="438" y="1170"/>
                </a:lnTo>
                <a:lnTo>
                  <a:pt x="420" y="1102"/>
                </a:lnTo>
                <a:lnTo>
                  <a:pt x="410" y="1032"/>
                </a:lnTo>
                <a:lnTo>
                  <a:pt x="410" y="960"/>
                </a:lnTo>
                <a:lnTo>
                  <a:pt x="416" y="888"/>
                </a:lnTo>
                <a:lnTo>
                  <a:pt x="434" y="816"/>
                </a:lnTo>
                <a:lnTo>
                  <a:pt x="460" y="742"/>
                </a:lnTo>
                <a:lnTo>
                  <a:pt x="496" y="668"/>
                </a:lnTo>
                <a:lnTo>
                  <a:pt x="544" y="592"/>
                </a:lnTo>
                <a:lnTo>
                  <a:pt x="602" y="518"/>
                </a:lnTo>
                <a:lnTo>
                  <a:pt x="670" y="444"/>
                </a:lnTo>
                <a:lnTo>
                  <a:pt x="752" y="370"/>
                </a:lnTo>
                <a:lnTo>
                  <a:pt x="844" y="298"/>
                </a:lnTo>
                <a:lnTo>
                  <a:pt x="950" y="226"/>
                </a:lnTo>
                <a:lnTo>
                  <a:pt x="1070" y="154"/>
                </a:lnTo>
                <a:lnTo>
                  <a:pt x="1202" y="84"/>
                </a:lnTo>
                <a:lnTo>
                  <a:pt x="1348" y="16"/>
                </a:lnTo>
                <a:lnTo>
                  <a:pt x="1244" y="0"/>
                </a:lnTo>
                <a:lnTo>
                  <a:pt x="1244" y="0"/>
                </a:lnTo>
                <a:lnTo>
                  <a:pt x="1244" y="0"/>
                </a:lnTo>
                <a:close/>
                <a:moveTo>
                  <a:pt x="2820" y="1934"/>
                </a:moveTo>
                <a:lnTo>
                  <a:pt x="2820" y="1934"/>
                </a:lnTo>
                <a:lnTo>
                  <a:pt x="2820" y="1934"/>
                </a:lnTo>
                <a:close/>
              </a:path>
            </a:pathLst>
          </a:custGeom>
          <a:gradFill rotWithShape="1">
            <a:gsLst>
              <a:gs pos="0">
                <a:schemeClr val="accent4"/>
              </a:gs>
              <a:gs pos="100000">
                <a:schemeClr val="accent1">
                  <a:lumMod val="50000"/>
                </a:schemeClr>
              </a:gs>
            </a:gsLst>
            <a:lin ang="5400000" scaled="1"/>
          </a:gradFill>
          <a:ln w="0">
            <a:noFill/>
            <a:prstDash val="solid"/>
            <a:round/>
            <a:headEnd/>
            <a:tailEnd/>
          </a:ln>
          <a:effectLst>
            <a:outerShdw dist="206741" dir="8249373" algn="ctr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etal"/>
        </p:spPr>
        <p:txBody>
          <a:bodyPr/>
          <a:lstStyle/>
          <a:p>
            <a:endParaRPr lang="ru-RU"/>
          </a:p>
        </p:txBody>
      </p:sp>
      <p:sp>
        <p:nvSpPr>
          <p:cNvPr id="41" name="Text Box 28"/>
          <p:cNvSpPr txBox="1">
            <a:spLocks noChangeArrowheads="1"/>
          </p:cNvSpPr>
          <p:nvPr/>
        </p:nvSpPr>
        <p:spPr bwMode="auto">
          <a:xfrm>
            <a:off x="2771800" y="1484784"/>
            <a:ext cx="86409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355767" y="1837487"/>
            <a:ext cx="47515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Доля расходов областного бюджета, направленных на реализацию программ Архангельской области,</a:t>
            </a:r>
            <a:b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2015 году составила 98,4% (доля расходов на госпрограммы -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92,7%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Овал 64"/>
          <p:cNvSpPr/>
          <p:nvPr/>
        </p:nvSpPr>
        <p:spPr>
          <a:xfrm>
            <a:off x="2876415" y="1313143"/>
            <a:ext cx="654866" cy="654866"/>
          </a:xfrm>
          <a:prstGeom prst="ellipse">
            <a:avLst/>
          </a:prstGeom>
          <a:solidFill>
            <a:srgbClr val="F1F1F1"/>
          </a:solidFill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Овал 65"/>
          <p:cNvSpPr/>
          <p:nvPr/>
        </p:nvSpPr>
        <p:spPr>
          <a:xfrm>
            <a:off x="1634415" y="1793712"/>
            <a:ext cx="828000" cy="828000"/>
          </a:xfrm>
          <a:prstGeom prst="ellipse">
            <a:avLst/>
          </a:prstGeom>
          <a:solidFill>
            <a:srgbClr val="F1F1F1"/>
          </a:solidFill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Овал 66"/>
          <p:cNvSpPr/>
          <p:nvPr/>
        </p:nvSpPr>
        <p:spPr>
          <a:xfrm>
            <a:off x="892836" y="2674177"/>
            <a:ext cx="972000" cy="972000"/>
          </a:xfrm>
          <a:prstGeom prst="ellipse">
            <a:avLst/>
          </a:prstGeom>
          <a:solidFill>
            <a:srgbClr val="F1F1F1"/>
          </a:solidFill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Овал 67"/>
          <p:cNvSpPr/>
          <p:nvPr/>
        </p:nvSpPr>
        <p:spPr>
          <a:xfrm>
            <a:off x="1514112" y="3906988"/>
            <a:ext cx="1080000" cy="1080000"/>
          </a:xfrm>
          <a:prstGeom prst="ellipse">
            <a:avLst/>
          </a:prstGeom>
          <a:solidFill>
            <a:srgbClr val="F1F1F1"/>
          </a:solidFill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Овал 68"/>
          <p:cNvSpPr/>
          <p:nvPr/>
        </p:nvSpPr>
        <p:spPr>
          <a:xfrm>
            <a:off x="2748721" y="4538936"/>
            <a:ext cx="1188000" cy="1188000"/>
          </a:xfrm>
          <a:prstGeom prst="ellipse">
            <a:avLst/>
          </a:prstGeom>
          <a:solidFill>
            <a:srgbClr val="F1F1F1"/>
          </a:solidFill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Овал 69"/>
          <p:cNvSpPr/>
          <p:nvPr/>
        </p:nvSpPr>
        <p:spPr>
          <a:xfrm>
            <a:off x="5906082" y="4747245"/>
            <a:ext cx="1368000" cy="1368000"/>
          </a:xfrm>
          <a:prstGeom prst="ellipse">
            <a:avLst/>
          </a:prstGeom>
          <a:solidFill>
            <a:srgbClr val="F1F1F1"/>
          </a:solidFill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876415" y="1465799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effectLst>
                  <a:glow rad="127000">
                    <a:schemeClr val="accent5">
                      <a:lumMod val="5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9,1%</a:t>
            </a:r>
            <a:endParaRPr lang="ru-RU" b="1" dirty="0">
              <a:solidFill>
                <a:schemeClr val="bg1"/>
              </a:solidFill>
              <a:effectLst>
                <a:glow rad="127000">
                  <a:schemeClr val="accent5">
                    <a:lumMod val="5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693189" y="2023046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effectLst>
                  <a:glow rad="127000">
                    <a:schemeClr val="accent5">
                      <a:lumMod val="5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22,3%</a:t>
            </a:r>
            <a:endParaRPr lang="ru-RU" b="1" dirty="0">
              <a:solidFill>
                <a:schemeClr val="bg1"/>
              </a:solidFill>
              <a:effectLst>
                <a:glow rad="127000">
                  <a:schemeClr val="accent5">
                    <a:lumMod val="5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892836" y="2970524"/>
            <a:ext cx="986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effectLst>
                  <a:glow rad="127000">
                    <a:schemeClr val="accent5">
                      <a:lumMod val="5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38,3%</a:t>
            </a:r>
            <a:endParaRPr lang="ru-RU" sz="2000" b="1" dirty="0">
              <a:solidFill>
                <a:schemeClr val="bg1"/>
              </a:solidFill>
              <a:effectLst>
                <a:glow rad="127000">
                  <a:schemeClr val="accent5">
                    <a:lumMod val="5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586521" y="4249812"/>
            <a:ext cx="986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effectLst>
                  <a:glow rad="127000">
                    <a:schemeClr val="accent5">
                      <a:lumMod val="5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85,8%</a:t>
            </a:r>
            <a:endParaRPr lang="ru-RU" sz="2000" b="1" dirty="0">
              <a:solidFill>
                <a:schemeClr val="bg1"/>
              </a:solidFill>
              <a:effectLst>
                <a:glow rad="127000">
                  <a:schemeClr val="accent5">
                    <a:lumMod val="5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798394" y="4885443"/>
            <a:ext cx="11535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bg1"/>
                </a:solidFill>
                <a:effectLst>
                  <a:glow rad="127000">
                    <a:schemeClr val="accent5">
                      <a:lumMod val="5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98,8%</a:t>
            </a:r>
            <a:endParaRPr lang="ru-RU" sz="2200" b="1" dirty="0">
              <a:solidFill>
                <a:schemeClr val="bg1"/>
              </a:solidFill>
              <a:effectLst>
                <a:glow rad="127000">
                  <a:schemeClr val="accent5">
                    <a:lumMod val="5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5969589" y="5141342"/>
            <a:ext cx="127833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bg1"/>
                </a:solidFill>
                <a:effectLst>
                  <a:glow rad="127000">
                    <a:schemeClr val="accent5">
                      <a:lumMod val="5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98,4%</a:t>
            </a:r>
          </a:p>
          <a:p>
            <a:pPr algn="ctr"/>
            <a:r>
              <a:rPr lang="ru-RU" sz="1600" b="1" i="1" dirty="0" smtClean="0">
                <a:solidFill>
                  <a:schemeClr val="bg1"/>
                </a:solidFill>
                <a:effectLst>
                  <a:glow rad="127000">
                    <a:schemeClr val="accent5">
                      <a:lumMod val="5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(оценка)</a:t>
            </a:r>
            <a:endParaRPr lang="ru-RU" sz="1600" b="1" i="1" dirty="0">
              <a:solidFill>
                <a:schemeClr val="bg1"/>
              </a:solidFill>
              <a:effectLst>
                <a:glow rad="127000">
                  <a:schemeClr val="accent5">
                    <a:lumMod val="5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1676746" y="1370770"/>
            <a:ext cx="1220831" cy="313932"/>
          </a:xfrm>
          <a:prstGeom prst="rect">
            <a:avLst/>
          </a:prstGeom>
          <a:solidFill>
            <a:schemeClr val="bg1"/>
          </a:solidFill>
          <a:ln w="19050">
            <a:solidFill>
              <a:srgbClr val="86000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2010 год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472358" y="2193670"/>
            <a:ext cx="1220831" cy="313932"/>
          </a:xfrm>
          <a:prstGeom prst="rect">
            <a:avLst/>
          </a:prstGeom>
          <a:solidFill>
            <a:schemeClr val="bg1"/>
          </a:solidFill>
          <a:ln w="19050">
            <a:solidFill>
              <a:srgbClr val="86000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2011 год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275478" y="3581581"/>
            <a:ext cx="1220831" cy="313932"/>
          </a:xfrm>
          <a:prstGeom prst="rect">
            <a:avLst/>
          </a:prstGeom>
          <a:solidFill>
            <a:schemeClr val="bg1"/>
          </a:solidFill>
          <a:ln w="19050">
            <a:solidFill>
              <a:srgbClr val="86000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2012 год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21591" y="4782361"/>
            <a:ext cx="1220831" cy="313932"/>
          </a:xfrm>
          <a:prstGeom prst="rect">
            <a:avLst/>
          </a:prstGeom>
          <a:solidFill>
            <a:schemeClr val="bg1"/>
          </a:solidFill>
          <a:ln w="19050">
            <a:solidFill>
              <a:srgbClr val="86000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2013 год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1859098" y="5556327"/>
            <a:ext cx="1220831" cy="313932"/>
          </a:xfrm>
          <a:prstGeom prst="rect">
            <a:avLst/>
          </a:prstGeom>
          <a:solidFill>
            <a:schemeClr val="bg1"/>
          </a:solidFill>
          <a:ln w="19050">
            <a:solidFill>
              <a:srgbClr val="86000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 год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5442965" y="6066711"/>
            <a:ext cx="1220831" cy="313932"/>
          </a:xfrm>
          <a:prstGeom prst="rect">
            <a:avLst/>
          </a:prstGeom>
          <a:solidFill>
            <a:schemeClr val="bg1"/>
          </a:solidFill>
          <a:ln w="19050">
            <a:solidFill>
              <a:srgbClr val="86000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 год</a:t>
            </a:r>
          </a:p>
        </p:txBody>
      </p:sp>
      <p:sp>
        <p:nvSpPr>
          <p:cNvPr id="83" name="Прямоугольник 82"/>
          <p:cNvSpPr/>
          <p:nvPr/>
        </p:nvSpPr>
        <p:spPr>
          <a:xfrm>
            <a:off x="4326739" y="1789900"/>
            <a:ext cx="4433559" cy="1600177"/>
          </a:xfrm>
          <a:prstGeom prst="rect">
            <a:avLst/>
          </a:prstGeom>
          <a:noFill/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35" name="Овал 34"/>
          <p:cNvSpPr/>
          <p:nvPr/>
        </p:nvSpPr>
        <p:spPr>
          <a:xfrm>
            <a:off x="4218965" y="4803443"/>
            <a:ext cx="1224000" cy="1224000"/>
          </a:xfrm>
          <a:prstGeom prst="ellipse">
            <a:avLst/>
          </a:prstGeom>
          <a:solidFill>
            <a:srgbClr val="F1F1F1"/>
          </a:solidFill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4208720" y="5185609"/>
            <a:ext cx="1258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effectLst>
                  <a:glow rad="127000">
                    <a:schemeClr val="accent5">
                      <a:lumMod val="5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98,4%</a:t>
            </a:r>
            <a:endParaRPr lang="ru-RU" sz="2400" b="1" dirty="0">
              <a:solidFill>
                <a:schemeClr val="bg1"/>
              </a:solidFill>
              <a:effectLst>
                <a:glow rad="127000">
                  <a:schemeClr val="accent5">
                    <a:lumMod val="5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513014" y="5933252"/>
            <a:ext cx="1220831" cy="313932"/>
          </a:xfrm>
          <a:prstGeom prst="rect">
            <a:avLst/>
          </a:prstGeom>
          <a:solidFill>
            <a:schemeClr val="bg1"/>
          </a:solidFill>
          <a:ln w="19050">
            <a:solidFill>
              <a:srgbClr val="86000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 год</a:t>
            </a:r>
          </a:p>
        </p:txBody>
      </p:sp>
    </p:spTree>
    <p:extLst>
      <p:ext uri="{BB962C8B-B14F-4D97-AF65-F5344CB8AC3E}">
        <p14:creationId xmlns:p14="http://schemas.microsoft.com/office/powerpoint/2010/main" xmlns="" val="199420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Блок-схема: процесс 86"/>
          <p:cNvSpPr/>
          <p:nvPr/>
        </p:nvSpPr>
        <p:spPr>
          <a:xfrm>
            <a:off x="72572" y="59872"/>
            <a:ext cx="9000000" cy="67680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9" name="Блок-схема: процесс 18"/>
          <p:cNvSpPr/>
          <p:nvPr/>
        </p:nvSpPr>
        <p:spPr>
          <a:xfrm>
            <a:off x="199020" y="151933"/>
            <a:ext cx="8744664" cy="730226"/>
          </a:xfrm>
          <a:prstGeom prst="flowChartProcess">
            <a:avLst/>
          </a:prstGeom>
          <a:solidFill>
            <a:schemeClr val="bg1"/>
          </a:solidFill>
          <a:ln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6897177" y="993963"/>
            <a:ext cx="1971509" cy="22774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98000" y="957666"/>
            <a:ext cx="8556093" cy="13977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0169" y="167655"/>
            <a:ext cx="8116131" cy="72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Финансирование государственных программ Архангельской области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89907" y="1061149"/>
            <a:ext cx="8556093" cy="7771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72" name="Блок-схема: процесс 71"/>
          <p:cNvSpPr/>
          <p:nvPr/>
        </p:nvSpPr>
        <p:spPr>
          <a:xfrm>
            <a:off x="199020" y="1161059"/>
            <a:ext cx="8744664" cy="5399373"/>
          </a:xfrm>
          <a:prstGeom prst="flowChartProcess">
            <a:avLst/>
          </a:prstGeom>
          <a:solidFill>
            <a:schemeClr val="bg1"/>
          </a:solidFill>
          <a:ln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14232" y="6589687"/>
            <a:ext cx="59822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министерство экономического развития Архангельской области</a:t>
            </a:r>
            <a:endParaRPr lang="ru-RU" sz="14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Диаграмма 10"/>
          <p:cNvGraphicFramePr/>
          <p:nvPr>
            <p:extLst/>
          </p:nvPr>
        </p:nvGraphicFramePr>
        <p:xfrm>
          <a:off x="198000" y="2268153"/>
          <a:ext cx="3314009" cy="4629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295869" y="1317853"/>
            <a:ext cx="3105676" cy="1037573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1317854"/>
            <a:ext cx="3401543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>
              <a:lnSpc>
                <a:spcPct val="90000"/>
              </a:lnSpc>
            </a:pP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Общий объем средств, </a:t>
            </a:r>
            <a:endParaRPr lang="ru-RU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>
              <a:lnSpc>
                <a:spcPct val="90000"/>
              </a:lnSpc>
            </a:pP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направленных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на реализацию 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госпрограмм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2015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году, </a:t>
            </a:r>
            <a:endParaRPr lang="ru-RU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>
              <a:lnSpc>
                <a:spcPct val="90000"/>
              </a:lnSpc>
            </a:pP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составил 94,9 млрд. рублей</a:t>
            </a:r>
            <a:b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(в 2014 году -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91,1 млрд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рублей)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04271" y="1285326"/>
            <a:ext cx="5164415" cy="1061829"/>
          </a:xfrm>
          <a:prstGeom prst="rect">
            <a:avLst/>
          </a:prstGeom>
          <a:noFill/>
          <a:ln w="28575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355600" algn="r">
              <a:lnSpc>
                <a:spcPct val="90000"/>
              </a:lnSpc>
            </a:pP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В 2016 году планируется направить на реализацию госпрограмм 92,0 млрд. рублей, 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том числе 64 млрд. рублей 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из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средств областного и федерального бюджетов</a:t>
            </a:r>
            <a:b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(верно на 01 июля)</a:t>
            </a:r>
          </a:p>
        </p:txBody>
      </p:sp>
      <p:graphicFrame>
        <p:nvGraphicFramePr>
          <p:cNvPr id="16" name="Диаграмма 15"/>
          <p:cNvGraphicFramePr>
            <a:graphicFrameLocks/>
          </p:cNvGraphicFramePr>
          <p:nvPr>
            <p:extLst/>
          </p:nvPr>
        </p:nvGraphicFramePr>
        <p:xfrm>
          <a:off x="4706992" y="2711756"/>
          <a:ext cx="4223064" cy="3505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357430" y="2819057"/>
            <a:ext cx="1444626" cy="376770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84000"/>
              </a:lnSpc>
            </a:pPr>
            <a:r>
              <a:rPr lang="ru-RU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Здравоохранение</a:t>
            </a:r>
            <a:br>
              <a:rPr lang="ru-RU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31-32%</a:t>
            </a:r>
            <a:endParaRPr lang="ru-RU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765901" y="4704343"/>
            <a:ext cx="1117614" cy="376770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84000"/>
              </a:lnSpc>
            </a:pPr>
            <a:r>
              <a:rPr lang="ru-RU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Образование</a:t>
            </a:r>
            <a:br>
              <a:rPr lang="ru-RU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19-20%</a:t>
            </a:r>
            <a:endParaRPr lang="ru-RU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171121" y="6030073"/>
            <a:ext cx="1217417" cy="376770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84000"/>
              </a:lnSpc>
            </a:pPr>
            <a:r>
              <a:rPr lang="ru-RU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Финансы и </a:t>
            </a:r>
            <a:r>
              <a:rPr lang="ru-RU" sz="11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гос.долг</a:t>
            </a:r>
            <a:r>
              <a:rPr lang="ru-RU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5-6%</a:t>
            </a:r>
            <a:endParaRPr lang="ru-RU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181569" y="5552923"/>
            <a:ext cx="1483828" cy="376770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84000"/>
              </a:lnSpc>
            </a:pPr>
            <a:r>
              <a:rPr lang="ru-RU" sz="11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Соц.поддержка</a:t>
            </a:r>
            <a:r>
              <a:rPr lang="ru-RU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граждан </a:t>
            </a:r>
            <a:r>
              <a:rPr lang="ru-RU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10-11%</a:t>
            </a:r>
            <a:endParaRPr lang="ru-RU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716578" y="5980807"/>
            <a:ext cx="1287555" cy="234551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84000"/>
              </a:lnSpc>
            </a:pPr>
            <a:r>
              <a:rPr lang="ru-RU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Транспорт </a:t>
            </a:r>
            <a:r>
              <a:rPr lang="ru-RU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5-7%</a:t>
            </a:r>
            <a:endParaRPr lang="ru-RU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130155" y="5635733"/>
            <a:ext cx="1287555" cy="234551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84000"/>
              </a:lnSpc>
            </a:pPr>
            <a:r>
              <a:rPr lang="ru-RU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ТЭК и ЖКХ </a:t>
            </a:r>
            <a:r>
              <a:rPr lang="ru-RU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4-6%</a:t>
            </a:r>
            <a:endParaRPr lang="ru-RU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727051" y="5126582"/>
            <a:ext cx="1551457" cy="376770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84000"/>
              </a:lnSpc>
            </a:pPr>
            <a:r>
              <a:rPr lang="ru-RU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Защита от пожаров и ЧС </a:t>
            </a:r>
            <a:r>
              <a:rPr lang="ru-RU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1,2%</a:t>
            </a:r>
            <a:endParaRPr lang="ru-RU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752451" y="4534810"/>
            <a:ext cx="1398331" cy="376770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84000"/>
              </a:lnSpc>
            </a:pPr>
            <a:r>
              <a:rPr lang="ru-RU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Сельское хозяйство </a:t>
            </a:r>
            <a:r>
              <a:rPr lang="ru-RU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9-12%</a:t>
            </a:r>
            <a:endParaRPr lang="ru-RU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574651" y="4059664"/>
            <a:ext cx="1567163" cy="376770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84000"/>
              </a:lnSpc>
            </a:pPr>
            <a:r>
              <a:rPr lang="ru-RU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Спорт, молодёжь, туризм </a:t>
            </a:r>
            <a:r>
              <a:rPr lang="ru-RU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0,6-0,9%</a:t>
            </a:r>
            <a:endParaRPr lang="ru-RU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739751" y="3661899"/>
            <a:ext cx="1219810" cy="234551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84000"/>
              </a:lnSpc>
            </a:pPr>
            <a:r>
              <a:rPr lang="ru-RU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Культура </a:t>
            </a:r>
            <a:r>
              <a:rPr lang="ru-RU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1,0%</a:t>
            </a:r>
            <a:endParaRPr lang="ru-RU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622445" y="3323942"/>
            <a:ext cx="1414037" cy="234551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84000"/>
              </a:lnSpc>
            </a:pPr>
            <a:r>
              <a:rPr lang="ru-RU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Жильё </a:t>
            </a:r>
            <a:r>
              <a:rPr lang="ru-RU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0,5-0,8%</a:t>
            </a:r>
            <a:endParaRPr lang="ru-RU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552806" y="2829529"/>
            <a:ext cx="1414037" cy="376770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84000"/>
              </a:lnSpc>
            </a:pPr>
            <a:r>
              <a:rPr lang="ru-RU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Занятость населения </a:t>
            </a:r>
            <a:r>
              <a:rPr lang="ru-RU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1,1%</a:t>
            </a:r>
            <a:endParaRPr lang="ru-RU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014015" y="2552535"/>
            <a:ext cx="1414037" cy="376770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84000"/>
              </a:lnSpc>
            </a:pPr>
            <a:r>
              <a:rPr lang="ru-RU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Прочие программы </a:t>
            </a:r>
            <a:r>
              <a:rPr lang="ru-RU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3-6%</a:t>
            </a:r>
            <a:endParaRPr lang="ru-RU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6371541" y="5635733"/>
            <a:ext cx="166989" cy="39434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V="1">
            <a:off x="5785118" y="5503353"/>
            <a:ext cx="374841" cy="477454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>
            <a:stCxn id="39" idx="3"/>
          </p:cNvCxnSpPr>
          <p:nvPr/>
        </p:nvCxnSpPr>
        <p:spPr>
          <a:xfrm flipV="1">
            <a:off x="5417710" y="5234705"/>
            <a:ext cx="466339" cy="518304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flipV="1">
            <a:off x="5288822" y="4974689"/>
            <a:ext cx="450197" cy="316866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V="1">
            <a:off x="5157943" y="4534810"/>
            <a:ext cx="450197" cy="173455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V="1">
            <a:off x="5157943" y="3985235"/>
            <a:ext cx="355977" cy="148532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4966843" y="3774220"/>
            <a:ext cx="603197" cy="127663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5039415" y="3482293"/>
            <a:ext cx="517986" cy="349398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>
            <a:stCxn id="45" idx="3"/>
          </p:cNvCxnSpPr>
          <p:nvPr/>
        </p:nvCxnSpPr>
        <p:spPr>
          <a:xfrm>
            <a:off x="4966843" y="3017914"/>
            <a:ext cx="679458" cy="724877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5486147" y="2924175"/>
            <a:ext cx="365850" cy="622247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6551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Блок-схема: процесс 86"/>
          <p:cNvSpPr/>
          <p:nvPr/>
        </p:nvSpPr>
        <p:spPr>
          <a:xfrm>
            <a:off x="72572" y="59872"/>
            <a:ext cx="9000000" cy="67680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9" name="Блок-схема: процесс 18"/>
          <p:cNvSpPr/>
          <p:nvPr/>
        </p:nvSpPr>
        <p:spPr>
          <a:xfrm>
            <a:off x="199020" y="151933"/>
            <a:ext cx="8744664" cy="730226"/>
          </a:xfrm>
          <a:prstGeom prst="flowChartProcess">
            <a:avLst/>
          </a:prstGeom>
          <a:solidFill>
            <a:schemeClr val="bg1"/>
          </a:solidFill>
          <a:ln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6897177" y="993963"/>
            <a:ext cx="1971509" cy="22774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98000" y="957666"/>
            <a:ext cx="8556093" cy="13977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0169" y="167655"/>
            <a:ext cx="8116131" cy="72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Сводный доклад о ходе реализации и об оценке эффективности государственных программ 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89907" y="1061149"/>
            <a:ext cx="8556093" cy="7771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72" name="Блок-схема: процесс 71"/>
          <p:cNvSpPr/>
          <p:nvPr/>
        </p:nvSpPr>
        <p:spPr>
          <a:xfrm>
            <a:off x="199020" y="1248169"/>
            <a:ext cx="8744664" cy="5399373"/>
          </a:xfrm>
          <a:prstGeom prst="flowChartProcess">
            <a:avLst/>
          </a:prstGeom>
          <a:solidFill>
            <a:schemeClr val="bg1"/>
          </a:solidFill>
          <a:ln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14232" y="6589687"/>
            <a:ext cx="59822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министерство экономического развития Архангельской области</a:t>
            </a:r>
            <a:endParaRPr lang="ru-RU" sz="14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0988" y="1299825"/>
            <a:ext cx="8473398" cy="100796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2016 году впервые подготовлен и рассмотрен на заседании Правительства Архангельской области </a:t>
            </a:r>
            <a:r>
              <a:rPr lang="ru-RU" b="1" dirty="0" smtClean="0">
                <a:solidFill>
                  <a:srgbClr val="64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сводный годовой доклад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ходе реализации</a:t>
            </a:r>
            <a:b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об оценке эффективности госпрограмм </a:t>
            </a:r>
            <a:b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(за 2015 год) 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44488" y="2308849"/>
            <a:ext cx="8473398" cy="4254381"/>
          </a:xfrm>
          <a:prstGeom prst="rect">
            <a:avLst/>
          </a:prstGeom>
          <a:solidFill>
            <a:schemeClr val="bg2"/>
          </a:solidFill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15796" y="2579534"/>
            <a:ext cx="3325599" cy="386855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66308" y="5092174"/>
            <a:ext cx="3810699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64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</a:t>
            </a:r>
            <a:r>
              <a:rPr lang="en-US" b="1" dirty="0">
                <a:solidFill>
                  <a:srgbClr val="64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://dvinaland.ru/-azmpccrc</a:t>
            </a:r>
            <a:endParaRPr lang="ru-RU" b="1" dirty="0">
              <a:solidFill>
                <a:srgbClr val="64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6135" y="2374319"/>
            <a:ext cx="4175871" cy="2556939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1066308" y="4423671"/>
            <a:ext cx="3816000" cy="468000"/>
          </a:xfrm>
          <a:prstGeom prst="rect">
            <a:avLst/>
          </a:prstGeom>
          <a:noFill/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26" name="Правая круглая скобка 25"/>
          <p:cNvSpPr/>
          <p:nvPr/>
        </p:nvSpPr>
        <p:spPr>
          <a:xfrm rot="10800000">
            <a:off x="5078454" y="2516032"/>
            <a:ext cx="209200" cy="3977049"/>
          </a:xfrm>
          <a:prstGeom prst="rightBracket">
            <a:avLst/>
          </a:prstGeom>
          <a:ln w="38100">
            <a:solidFill>
              <a:srgbClr val="86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7300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1046</TotalTime>
  <Words>525</Words>
  <Application>Microsoft Office PowerPoint</Application>
  <PresentationFormat>Экран (4:3)</PresentationFormat>
  <Paragraphs>108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Осипова Екатерина Михайловна</dc:creator>
  <cp:lastModifiedBy>bacherikovov</cp:lastModifiedBy>
  <cp:revision>85</cp:revision>
  <dcterms:created xsi:type="dcterms:W3CDTF">2016-09-27T13:31:06Z</dcterms:created>
  <dcterms:modified xsi:type="dcterms:W3CDTF">2016-10-11T08:59:58Z</dcterms:modified>
</cp:coreProperties>
</file>